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56"/>
  </p:notesMasterIdLst>
  <p:sldIdLst>
    <p:sldId id="256" r:id="rId5"/>
    <p:sldId id="258" r:id="rId6"/>
    <p:sldId id="318" r:id="rId7"/>
    <p:sldId id="317" r:id="rId8"/>
    <p:sldId id="320" r:id="rId9"/>
    <p:sldId id="330" r:id="rId10"/>
    <p:sldId id="275" r:id="rId11"/>
    <p:sldId id="270" r:id="rId12"/>
    <p:sldId id="277" r:id="rId13"/>
    <p:sldId id="321" r:id="rId14"/>
    <p:sldId id="322" r:id="rId15"/>
    <p:sldId id="323" r:id="rId16"/>
    <p:sldId id="300" r:id="rId17"/>
    <p:sldId id="276" r:id="rId18"/>
    <p:sldId id="294" r:id="rId19"/>
    <p:sldId id="298" r:id="rId20"/>
    <p:sldId id="327" r:id="rId21"/>
    <p:sldId id="324" r:id="rId22"/>
    <p:sldId id="325" r:id="rId23"/>
    <p:sldId id="311" r:id="rId24"/>
    <p:sldId id="283" r:id="rId25"/>
    <p:sldId id="309" r:id="rId26"/>
    <p:sldId id="310" r:id="rId27"/>
    <p:sldId id="284" r:id="rId28"/>
    <p:sldId id="286" r:id="rId29"/>
    <p:sldId id="303" r:id="rId30"/>
    <p:sldId id="312" r:id="rId31"/>
    <p:sldId id="305" r:id="rId32"/>
    <p:sldId id="313" r:id="rId33"/>
    <p:sldId id="304" r:id="rId34"/>
    <p:sldId id="314" r:id="rId35"/>
    <p:sldId id="285" r:id="rId36"/>
    <p:sldId id="293" r:id="rId37"/>
    <p:sldId id="291" r:id="rId38"/>
    <p:sldId id="290" r:id="rId39"/>
    <p:sldId id="292" r:id="rId40"/>
    <p:sldId id="328" r:id="rId41"/>
    <p:sldId id="266" r:id="rId42"/>
    <p:sldId id="329" r:id="rId43"/>
    <p:sldId id="272" r:id="rId44"/>
    <p:sldId id="273" r:id="rId45"/>
    <p:sldId id="261" r:id="rId46"/>
    <p:sldId id="315" r:id="rId47"/>
    <p:sldId id="316" r:id="rId48"/>
    <p:sldId id="319" r:id="rId49"/>
    <p:sldId id="279" r:id="rId50"/>
    <p:sldId id="326" r:id="rId51"/>
    <p:sldId id="281" r:id="rId52"/>
    <p:sldId id="282" r:id="rId53"/>
    <p:sldId id="295" r:id="rId54"/>
    <p:sldId id="278" r:id="rId55"/>
  </p:sldIdLst>
  <p:sldSz cx="12192000" cy="6858000"/>
  <p:notesSz cx="6858000" cy="9144000"/>
  <p:embeddedFontLst>
    <p:embeddedFont>
      <p:font typeface="DengXian" panose="02010600030101010101" pitchFamily="2" charset="-122"/>
      <p:regular r:id="rId57"/>
      <p:bold r:id="rId58"/>
    </p:embeddedFont>
    <p:embeddedFont>
      <p:font typeface="Bell MT" panose="02020503060305020303" pitchFamily="18" charset="0"/>
      <p:regular r:id="rId59"/>
      <p:bold r:id="rId60"/>
      <p: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Cambria Math" panose="02040503050406030204" pitchFamily="18" charset="0"/>
      <p:regular r:id="rId66"/>
    </p:embeddedFont>
    <p:embeddedFont>
      <p:font typeface="Roboto" panose="02000000000000000000" pitchFamily="2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6" roundtripDataSignature="AMtx7mivj6fRtDpLllcqs/YiiK7jAVc2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D8F"/>
    <a:srgbClr val="C3104D"/>
    <a:srgbClr val="FF40FF"/>
    <a:srgbClr val="0432FF"/>
    <a:srgbClr val="FD0139"/>
    <a:srgbClr val="BA77C4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/>
    <p:restoredTop sz="91991"/>
  </p:normalViewPr>
  <p:slideViewPr>
    <p:cSldViewPr snapToGrid="0">
      <p:cViewPr>
        <p:scale>
          <a:sx n="159" d="100"/>
          <a:sy n="159" d="100"/>
        </p:scale>
        <p:origin x="384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5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customschemas.google.com/relationships/presentationmetadata" Target="metadata"/><Relationship Id="rId7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刘世喆" userId="f76c7815-af8d-4f84-9dbf-fb5fbe88e3ec" providerId="ADAL" clId="{ABB21D89-81CA-B047-BE1D-11C81BDA0369}"/>
    <pc:docChg chg="undo custSel addSld delSld modSld sldOrd">
      <pc:chgData name="刘世喆" userId="f76c7815-af8d-4f84-9dbf-fb5fbe88e3ec" providerId="ADAL" clId="{ABB21D89-81CA-B047-BE1D-11C81BDA0369}" dt="2024-07-25T12:43:35.319" v="7726" actId="14100"/>
      <pc:docMkLst>
        <pc:docMk/>
      </pc:docMkLst>
      <pc:sldChg chg="addSp delSp modSp mod">
        <pc:chgData name="刘世喆" userId="f76c7815-af8d-4f84-9dbf-fb5fbe88e3ec" providerId="ADAL" clId="{ABB21D89-81CA-B047-BE1D-11C81BDA0369}" dt="2024-07-25T12:26:53.520" v="7473" actId="1076"/>
        <pc:sldMkLst>
          <pc:docMk/>
          <pc:sldMk cId="0" sldId="256"/>
        </pc:sldMkLst>
        <pc:spChg chg="add mod">
          <ac:chgData name="刘世喆" userId="f76c7815-af8d-4f84-9dbf-fb5fbe88e3ec" providerId="ADAL" clId="{ABB21D89-81CA-B047-BE1D-11C81BDA0369}" dt="2024-07-25T04:53:20.636" v="1235" actId="1076"/>
          <ac:spMkLst>
            <pc:docMk/>
            <pc:sldMk cId="0" sldId="256"/>
            <ac:spMk id="5" creationId="{7CE9F1D3-D236-4A47-A04E-FC3A6DB3C981}"/>
          </ac:spMkLst>
        </pc:spChg>
        <pc:spChg chg="add mod">
          <ac:chgData name="刘世喆" userId="f76c7815-af8d-4f84-9dbf-fb5fbe88e3ec" providerId="ADAL" clId="{ABB21D89-81CA-B047-BE1D-11C81BDA0369}" dt="2024-07-25T12:26:53.520" v="7473" actId="1076"/>
          <ac:spMkLst>
            <pc:docMk/>
            <pc:sldMk cId="0" sldId="256"/>
            <ac:spMk id="6" creationId="{673327C8-872E-4A4E-B49D-E471B804FA6A}"/>
          </ac:spMkLst>
        </pc:spChg>
        <pc:spChg chg="mod topLvl">
          <ac:chgData name="刘世喆" userId="f76c7815-af8d-4f84-9dbf-fb5fbe88e3ec" providerId="ADAL" clId="{ABB21D89-81CA-B047-BE1D-11C81BDA0369}" dt="2024-07-25T04:57:04.423" v="1273" actId="164"/>
          <ac:spMkLst>
            <pc:docMk/>
            <pc:sldMk cId="0" sldId="256"/>
            <ac:spMk id="9" creationId="{CBCAE2B9-87BB-6448-93CE-6E1243AEB70B}"/>
          </ac:spMkLst>
        </pc:spChg>
        <pc:spChg chg="mod topLvl">
          <ac:chgData name="刘世喆" userId="f76c7815-af8d-4f84-9dbf-fb5fbe88e3ec" providerId="ADAL" clId="{ABB21D89-81CA-B047-BE1D-11C81BDA0369}" dt="2024-07-25T04:57:04.423" v="1273" actId="164"/>
          <ac:spMkLst>
            <pc:docMk/>
            <pc:sldMk cId="0" sldId="256"/>
            <ac:spMk id="11" creationId="{5E584AD1-0A02-A242-8420-3921FBADCC98}"/>
          </ac:spMkLst>
        </pc:spChg>
        <pc:spChg chg="add mod">
          <ac:chgData name="刘世喆" userId="f76c7815-af8d-4f84-9dbf-fb5fbe88e3ec" providerId="ADAL" clId="{ABB21D89-81CA-B047-BE1D-11C81BDA0369}" dt="2024-07-25T04:49:58.165" v="1184" actId="14100"/>
          <ac:spMkLst>
            <pc:docMk/>
            <pc:sldMk cId="0" sldId="256"/>
            <ac:spMk id="12" creationId="{166D7108-16AD-6B4E-8E48-004C414B908B}"/>
          </ac:spMkLst>
        </pc:spChg>
        <pc:spChg chg="del">
          <ac:chgData name="刘世喆" userId="f76c7815-af8d-4f84-9dbf-fb5fbe88e3ec" providerId="ADAL" clId="{ABB21D89-81CA-B047-BE1D-11C81BDA0369}" dt="2024-07-25T04:45:48.244" v="1147" actId="478"/>
          <ac:spMkLst>
            <pc:docMk/>
            <pc:sldMk cId="0" sldId="256"/>
            <ac:spMk id="88" creationId="{00000000-0000-0000-0000-000000000000}"/>
          </ac:spMkLst>
        </pc:spChg>
        <pc:spChg chg="del">
          <ac:chgData name="刘世喆" userId="f76c7815-af8d-4f84-9dbf-fb5fbe88e3ec" providerId="ADAL" clId="{ABB21D89-81CA-B047-BE1D-11C81BDA0369}" dt="2024-07-25T04:45:46.681" v="1146" actId="478"/>
          <ac:spMkLst>
            <pc:docMk/>
            <pc:sldMk cId="0" sldId="256"/>
            <ac:spMk id="89" creationId="{00000000-0000-0000-0000-000000000000}"/>
          </ac:spMkLst>
        </pc:spChg>
        <pc:grpChg chg="add del mod">
          <ac:chgData name="刘世喆" userId="f76c7815-af8d-4f84-9dbf-fb5fbe88e3ec" providerId="ADAL" clId="{ABB21D89-81CA-B047-BE1D-11C81BDA0369}" dt="2024-07-25T04:56:40.574" v="1269" actId="165"/>
          <ac:grpSpMkLst>
            <pc:docMk/>
            <pc:sldMk cId="0" sldId="256"/>
            <ac:grpSpMk id="2" creationId="{5E94101D-3229-C441-9E80-9409FCAF1D72}"/>
          </ac:grpSpMkLst>
        </pc:grpChg>
        <pc:grpChg chg="add mod">
          <ac:chgData name="刘世喆" userId="f76c7815-af8d-4f84-9dbf-fb5fbe88e3ec" providerId="ADAL" clId="{ABB21D89-81CA-B047-BE1D-11C81BDA0369}" dt="2024-07-25T12:26:45.641" v="7472" actId="1076"/>
          <ac:grpSpMkLst>
            <pc:docMk/>
            <pc:sldMk cId="0" sldId="256"/>
            <ac:grpSpMk id="4" creationId="{5D5E17C9-AEF9-3E47-BE18-3B1CA902179E}"/>
          </ac:grpSpMkLst>
        </pc:grpChg>
        <pc:grpChg chg="add del mod">
          <ac:chgData name="刘世喆" userId="f76c7815-af8d-4f84-9dbf-fb5fbe88e3ec" providerId="ADAL" clId="{ABB21D89-81CA-B047-BE1D-11C81BDA0369}" dt="2024-07-25T04:50:23.516" v="1194" actId="165"/>
          <ac:grpSpMkLst>
            <pc:docMk/>
            <pc:sldMk cId="0" sldId="256"/>
            <ac:grpSpMk id="7" creationId="{19F83F4A-C032-914D-825E-2D8A092A15B4}"/>
          </ac:grpSpMkLst>
        </pc:grpChg>
        <pc:picChg chg="mod modCrop">
          <ac:chgData name="刘世喆" userId="f76c7815-af8d-4f84-9dbf-fb5fbe88e3ec" providerId="ADAL" clId="{ABB21D89-81CA-B047-BE1D-11C81BDA0369}" dt="2024-07-25T12:26:41.233" v="7471" actId="1076"/>
          <ac:picMkLst>
            <pc:docMk/>
            <pc:sldMk cId="0" sldId="256"/>
            <ac:picMk id="3" creationId="{D2590A5B-B944-EBBB-2E0E-030B690A3B0D}"/>
          </ac:picMkLst>
        </pc:picChg>
        <pc:picChg chg="mod topLvl">
          <ac:chgData name="刘世喆" userId="f76c7815-af8d-4f84-9dbf-fb5fbe88e3ec" providerId="ADAL" clId="{ABB21D89-81CA-B047-BE1D-11C81BDA0369}" dt="2024-07-25T04:57:04.423" v="1273" actId="164"/>
          <ac:picMkLst>
            <pc:docMk/>
            <pc:sldMk cId="0" sldId="256"/>
            <ac:picMk id="8" creationId="{C20A552F-934A-F04B-AF5A-4E78591A7DA8}"/>
          </ac:picMkLst>
        </pc:picChg>
        <pc:picChg chg="mod topLvl">
          <ac:chgData name="刘世喆" userId="f76c7815-af8d-4f84-9dbf-fb5fbe88e3ec" providerId="ADAL" clId="{ABB21D89-81CA-B047-BE1D-11C81BDA0369}" dt="2024-07-25T04:57:04.423" v="1273" actId="164"/>
          <ac:picMkLst>
            <pc:docMk/>
            <pc:sldMk cId="0" sldId="256"/>
            <ac:picMk id="10" creationId="{C1556287-1392-5648-B93D-3CF9E4505B2A}"/>
          </ac:picMkLst>
        </pc:picChg>
      </pc:sldChg>
      <pc:sldChg chg="modSp del mod">
        <pc:chgData name="刘世喆" userId="f76c7815-af8d-4f84-9dbf-fb5fbe88e3ec" providerId="ADAL" clId="{ABB21D89-81CA-B047-BE1D-11C81BDA0369}" dt="2024-07-25T04:48:49.667" v="1172" actId="2696"/>
        <pc:sldMkLst>
          <pc:docMk/>
          <pc:sldMk cId="0" sldId="257"/>
        </pc:sldMkLst>
        <pc:spChg chg="mod">
          <ac:chgData name="刘世喆" userId="f76c7815-af8d-4f84-9dbf-fb5fbe88e3ec" providerId="ADAL" clId="{ABB21D89-81CA-B047-BE1D-11C81BDA0369}" dt="2024-07-25T04:43:20.181" v="1138" actId="14100"/>
          <ac:spMkLst>
            <pc:docMk/>
            <pc:sldMk cId="0" sldId="257"/>
            <ac:spMk id="94" creationId="{00000000-0000-0000-0000-000000000000}"/>
          </ac:spMkLst>
        </pc:spChg>
        <pc:spChg chg="mod">
          <ac:chgData name="刘世喆" userId="f76c7815-af8d-4f84-9dbf-fb5fbe88e3ec" providerId="ADAL" clId="{ABB21D89-81CA-B047-BE1D-11C81BDA0369}" dt="2024-07-25T04:42:09.942" v="1128" actId="1076"/>
          <ac:spMkLst>
            <pc:docMk/>
            <pc:sldMk cId="0" sldId="257"/>
            <ac:spMk id="95" creationId="{00000000-0000-0000-0000-000000000000}"/>
          </ac:spMkLst>
        </pc:spChg>
        <pc:spChg chg="mod">
          <ac:chgData name="刘世喆" userId="f76c7815-af8d-4f84-9dbf-fb5fbe88e3ec" providerId="ADAL" clId="{ABB21D89-81CA-B047-BE1D-11C81BDA0369}" dt="2024-07-25T04:43:24.385" v="1139" actId="20577"/>
          <ac:spMkLst>
            <pc:docMk/>
            <pc:sldMk cId="0" sldId="257"/>
            <ac:spMk id="96" creationId="{00000000-0000-0000-0000-000000000000}"/>
          </ac:spMkLst>
        </pc:spChg>
        <pc:picChg chg="mod">
          <ac:chgData name="刘世喆" userId="f76c7815-af8d-4f84-9dbf-fb5fbe88e3ec" providerId="ADAL" clId="{ABB21D89-81CA-B047-BE1D-11C81BDA0369}" dt="2024-07-25T04:41:43.238" v="1123" actId="1076"/>
          <ac:picMkLst>
            <pc:docMk/>
            <pc:sldMk cId="0" sldId="257"/>
            <ac:picMk id="8" creationId="{FABB3FB5-AEE5-B44B-E3D3-C0B03EAB16EC}"/>
          </ac:picMkLst>
        </pc:picChg>
      </pc:sldChg>
      <pc:sldChg chg="addSp delSp modSp mod">
        <pc:chgData name="刘世喆" userId="f76c7815-af8d-4f84-9dbf-fb5fbe88e3ec" providerId="ADAL" clId="{ABB21D89-81CA-B047-BE1D-11C81BDA0369}" dt="2024-07-25T12:28:07.074" v="7477" actId="20577"/>
        <pc:sldMkLst>
          <pc:docMk/>
          <pc:sldMk cId="0" sldId="258"/>
        </pc:sldMkLst>
        <pc:spChg chg="add mod">
          <ac:chgData name="刘世喆" userId="f76c7815-af8d-4f84-9dbf-fb5fbe88e3ec" providerId="ADAL" clId="{ABB21D89-81CA-B047-BE1D-11C81BDA0369}" dt="2024-07-25T05:27:37.590" v="1495" actId="1076"/>
          <ac:spMkLst>
            <pc:docMk/>
            <pc:sldMk cId="0" sldId="258"/>
            <ac:spMk id="4" creationId="{8943EC36-6A3D-3740-BB9F-B82EC86B5E64}"/>
          </ac:spMkLst>
        </pc:spChg>
        <pc:spChg chg="add del">
          <ac:chgData name="刘世喆" userId="f76c7815-af8d-4f84-9dbf-fb5fbe88e3ec" providerId="ADAL" clId="{ABB21D89-81CA-B047-BE1D-11C81BDA0369}" dt="2024-07-25T05:25:37.192" v="1464" actId="11529"/>
          <ac:spMkLst>
            <pc:docMk/>
            <pc:sldMk cId="0" sldId="258"/>
            <ac:spMk id="6" creationId="{CC3A06D7-C548-9345-84B6-EFB55428BD7A}"/>
          </ac:spMkLst>
        </pc:spChg>
        <pc:spChg chg="del mod">
          <ac:chgData name="刘世喆" userId="f76c7815-af8d-4f84-9dbf-fb5fbe88e3ec" providerId="ADAL" clId="{ABB21D89-81CA-B047-BE1D-11C81BDA0369}" dt="2024-07-25T05:28:46.975" v="1505" actId="478"/>
          <ac:spMkLst>
            <pc:docMk/>
            <pc:sldMk cId="0" sldId="258"/>
            <ac:spMk id="8" creationId="{AADC9639-AC3B-CF48-B2A9-F5FE7E1DE2F3}"/>
          </ac:spMkLst>
        </pc:spChg>
        <pc:spChg chg="add del mod">
          <ac:chgData name="刘世喆" userId="f76c7815-af8d-4f84-9dbf-fb5fbe88e3ec" providerId="ADAL" clId="{ABB21D89-81CA-B047-BE1D-11C81BDA0369}" dt="2024-07-25T05:33:10.141" v="1578" actId="21"/>
          <ac:spMkLst>
            <pc:docMk/>
            <pc:sldMk cId="0" sldId="258"/>
            <ac:spMk id="9" creationId="{F479152A-FECB-D14C-A623-509416BEAE21}"/>
          </ac:spMkLst>
        </pc:spChg>
        <pc:spChg chg="add del mod">
          <ac:chgData name="刘世喆" userId="f76c7815-af8d-4f84-9dbf-fb5fbe88e3ec" providerId="ADAL" clId="{ABB21D89-81CA-B047-BE1D-11C81BDA0369}" dt="2024-07-25T04:49:54.217" v="1183"/>
          <ac:spMkLst>
            <pc:docMk/>
            <pc:sldMk cId="0" sldId="258"/>
            <ac:spMk id="10" creationId="{9384C7E6-0BA3-B848-A4A4-29CBA21E9E1C}"/>
          </ac:spMkLst>
        </pc:spChg>
        <pc:spChg chg="add del mod">
          <ac:chgData name="刘世喆" userId="f76c7815-af8d-4f84-9dbf-fb5fbe88e3ec" providerId="ADAL" clId="{ABB21D89-81CA-B047-BE1D-11C81BDA0369}" dt="2024-07-25T05:32:58.633" v="1577" actId="478"/>
          <ac:spMkLst>
            <pc:docMk/>
            <pc:sldMk cId="0" sldId="258"/>
            <ac:spMk id="11" creationId="{FD48EF03-4F2B-1446-94D2-9A76710C8EBB}"/>
          </ac:spMkLst>
        </pc:spChg>
        <pc:spChg chg="add del mod">
          <ac:chgData name="刘世喆" userId="f76c7815-af8d-4f84-9dbf-fb5fbe88e3ec" providerId="ADAL" clId="{ABB21D89-81CA-B047-BE1D-11C81BDA0369}" dt="2024-07-25T05:32:18.219" v="1564" actId="478"/>
          <ac:spMkLst>
            <pc:docMk/>
            <pc:sldMk cId="0" sldId="258"/>
            <ac:spMk id="12" creationId="{2229F66E-0A49-984A-9508-BA776098D74B}"/>
          </ac:spMkLst>
        </pc:spChg>
        <pc:spChg chg="add del mod">
          <ac:chgData name="刘世喆" userId="f76c7815-af8d-4f84-9dbf-fb5fbe88e3ec" providerId="ADAL" clId="{ABB21D89-81CA-B047-BE1D-11C81BDA0369}" dt="2024-07-25T05:32:48.529" v="1574" actId="478"/>
          <ac:spMkLst>
            <pc:docMk/>
            <pc:sldMk cId="0" sldId="258"/>
            <ac:spMk id="13" creationId="{742CCCDA-3511-0041-88A5-E7CBF26AA2CC}"/>
          </ac:spMkLst>
        </pc:spChg>
        <pc:spChg chg="add mod">
          <ac:chgData name="刘世喆" userId="f76c7815-af8d-4f84-9dbf-fb5fbe88e3ec" providerId="ADAL" clId="{ABB21D89-81CA-B047-BE1D-11C81BDA0369}" dt="2024-07-25T05:27:49.350" v="1497" actId="14100"/>
          <ac:spMkLst>
            <pc:docMk/>
            <pc:sldMk cId="0" sldId="258"/>
            <ac:spMk id="14" creationId="{C1F22304-2F48-C14D-B563-086EF83A7AB1}"/>
          </ac:spMkLst>
        </pc:spChg>
        <pc:spChg chg="add mod">
          <ac:chgData name="刘世喆" userId="f76c7815-af8d-4f84-9dbf-fb5fbe88e3ec" providerId="ADAL" clId="{ABB21D89-81CA-B047-BE1D-11C81BDA0369}" dt="2024-07-25T07:23:44.436" v="3892" actId="692"/>
          <ac:spMkLst>
            <pc:docMk/>
            <pc:sldMk cId="0" sldId="258"/>
            <ac:spMk id="16" creationId="{F0B17A80-9277-D544-A91C-5F42AAAE9956}"/>
          </ac:spMkLst>
        </pc:spChg>
        <pc:spChg chg="add mod">
          <ac:chgData name="刘世喆" userId="f76c7815-af8d-4f84-9dbf-fb5fbe88e3ec" providerId="ADAL" clId="{ABB21D89-81CA-B047-BE1D-11C81BDA0369}" dt="2024-07-25T06:41:16.205" v="2998" actId="20577"/>
          <ac:spMkLst>
            <pc:docMk/>
            <pc:sldMk cId="0" sldId="258"/>
            <ac:spMk id="17" creationId="{CCD79FE6-5D1C-B949-9A9D-9B051932E03F}"/>
          </ac:spMkLst>
        </pc:spChg>
        <pc:spChg chg="add del">
          <ac:chgData name="刘世喆" userId="f76c7815-af8d-4f84-9dbf-fb5fbe88e3ec" providerId="ADAL" clId="{ABB21D89-81CA-B047-BE1D-11C81BDA0369}" dt="2024-07-25T05:29:52.963" v="1534" actId="22"/>
          <ac:spMkLst>
            <pc:docMk/>
            <pc:sldMk cId="0" sldId="258"/>
            <ac:spMk id="20" creationId="{F848614C-3EC8-6B42-85CE-F05E41D1F561}"/>
          </ac:spMkLst>
        </pc:spChg>
        <pc:spChg chg="add mod">
          <ac:chgData name="刘世喆" userId="f76c7815-af8d-4f84-9dbf-fb5fbe88e3ec" providerId="ADAL" clId="{ABB21D89-81CA-B047-BE1D-11C81BDA0369}" dt="2024-07-25T05:46:34.193" v="1799" actId="164"/>
          <ac:spMkLst>
            <pc:docMk/>
            <pc:sldMk cId="0" sldId="258"/>
            <ac:spMk id="21" creationId="{3C1C4B22-36AA-4547-A2FE-F480460D593A}"/>
          </ac:spMkLst>
        </pc:spChg>
        <pc:spChg chg="add mod">
          <ac:chgData name="刘世喆" userId="f76c7815-af8d-4f84-9dbf-fb5fbe88e3ec" providerId="ADAL" clId="{ABB21D89-81CA-B047-BE1D-11C81BDA0369}" dt="2024-07-25T05:35:52.830" v="1607" actId="1076"/>
          <ac:spMkLst>
            <pc:docMk/>
            <pc:sldMk cId="0" sldId="258"/>
            <ac:spMk id="22" creationId="{1672098A-9538-CF4C-B084-26E519ADDD58}"/>
          </ac:spMkLst>
        </pc:spChg>
        <pc:spChg chg="add mod">
          <ac:chgData name="刘世喆" userId="f76c7815-af8d-4f84-9dbf-fb5fbe88e3ec" providerId="ADAL" clId="{ABB21D89-81CA-B047-BE1D-11C81BDA0369}" dt="2024-07-25T05:35:44.670" v="1605" actId="1076"/>
          <ac:spMkLst>
            <pc:docMk/>
            <pc:sldMk cId="0" sldId="258"/>
            <ac:spMk id="23" creationId="{EC345B1A-DC78-1949-8537-2F05CDB4A1F3}"/>
          </ac:spMkLst>
        </pc:spChg>
        <pc:spChg chg="add mod">
          <ac:chgData name="刘世喆" userId="f76c7815-af8d-4f84-9dbf-fb5fbe88e3ec" providerId="ADAL" clId="{ABB21D89-81CA-B047-BE1D-11C81BDA0369}" dt="2024-07-25T05:43:59.576" v="1775" actId="207"/>
          <ac:spMkLst>
            <pc:docMk/>
            <pc:sldMk cId="0" sldId="258"/>
            <ac:spMk id="26" creationId="{A41C6932-AAB1-B74C-B576-D319B7DF6EE0}"/>
          </ac:spMkLst>
        </pc:spChg>
        <pc:spChg chg="add mod">
          <ac:chgData name="刘世喆" userId="f76c7815-af8d-4f84-9dbf-fb5fbe88e3ec" providerId="ADAL" clId="{ABB21D89-81CA-B047-BE1D-11C81BDA0369}" dt="2024-07-25T05:43:59.576" v="1775" actId="207"/>
          <ac:spMkLst>
            <pc:docMk/>
            <pc:sldMk cId="0" sldId="258"/>
            <ac:spMk id="27" creationId="{08426DB7-256A-2645-A1C6-0FB2A122BC12}"/>
          </ac:spMkLst>
        </pc:spChg>
        <pc:spChg chg="add del mod">
          <ac:chgData name="刘世喆" userId="f76c7815-af8d-4f84-9dbf-fb5fbe88e3ec" providerId="ADAL" clId="{ABB21D89-81CA-B047-BE1D-11C81BDA0369}" dt="2024-07-25T07:14:54.869" v="3645" actId="21"/>
          <ac:spMkLst>
            <pc:docMk/>
            <pc:sldMk cId="0" sldId="258"/>
            <ac:spMk id="30" creationId="{D248D260-CAAD-2046-93A2-013D556877C1}"/>
          </ac:spMkLst>
        </pc:spChg>
        <pc:spChg chg="add del mod">
          <ac:chgData name="刘世喆" userId="f76c7815-af8d-4f84-9dbf-fb5fbe88e3ec" providerId="ADAL" clId="{ABB21D89-81CA-B047-BE1D-11C81BDA0369}" dt="2024-07-25T07:14:54.869" v="3645" actId="21"/>
          <ac:spMkLst>
            <pc:docMk/>
            <pc:sldMk cId="0" sldId="258"/>
            <ac:spMk id="31" creationId="{4934837E-5D8C-944E-A800-B42396490E79}"/>
          </ac:spMkLst>
        </pc:spChg>
        <pc:spChg chg="add del mod">
          <ac:chgData name="刘世喆" userId="f76c7815-af8d-4f84-9dbf-fb5fbe88e3ec" providerId="ADAL" clId="{ABB21D89-81CA-B047-BE1D-11C81BDA0369}" dt="2024-07-25T07:14:54.869" v="3645" actId="21"/>
          <ac:spMkLst>
            <pc:docMk/>
            <pc:sldMk cId="0" sldId="258"/>
            <ac:spMk id="33" creationId="{564ECEEF-DE2F-D949-8651-E60F9E2BD038}"/>
          </ac:spMkLst>
        </pc:spChg>
        <pc:spChg chg="add mod">
          <ac:chgData name="刘世喆" userId="f76c7815-af8d-4f84-9dbf-fb5fbe88e3ec" providerId="ADAL" clId="{ABB21D89-81CA-B047-BE1D-11C81BDA0369}" dt="2024-07-25T07:40:41.885" v="4209" actId="167"/>
          <ac:spMkLst>
            <pc:docMk/>
            <pc:sldMk cId="0" sldId="258"/>
            <ac:spMk id="34" creationId="{781371E3-5EC0-5644-A722-7161A4A1D96A}"/>
          </ac:spMkLst>
        </pc:spChg>
        <pc:spChg chg="add del mod">
          <ac:chgData name="刘世喆" userId="f76c7815-af8d-4f84-9dbf-fb5fbe88e3ec" providerId="ADAL" clId="{ABB21D89-81CA-B047-BE1D-11C81BDA0369}" dt="2024-07-25T07:14:54.869" v="3645" actId="21"/>
          <ac:spMkLst>
            <pc:docMk/>
            <pc:sldMk cId="0" sldId="258"/>
            <ac:spMk id="35" creationId="{46799CA1-1E11-9B41-BC37-56056E44951C}"/>
          </ac:spMkLst>
        </pc:spChg>
        <pc:spChg chg="add del mod">
          <ac:chgData name="刘世喆" userId="f76c7815-af8d-4f84-9dbf-fb5fbe88e3ec" providerId="ADAL" clId="{ABB21D89-81CA-B047-BE1D-11C81BDA0369}" dt="2024-07-25T05:47:34.672" v="1814" actId="478"/>
          <ac:spMkLst>
            <pc:docMk/>
            <pc:sldMk cId="0" sldId="258"/>
            <ac:spMk id="36" creationId="{748F9B5A-66B3-4D43-BE32-6A33638F2FEA}"/>
          </ac:spMkLst>
        </pc:spChg>
        <pc:spChg chg="add mod">
          <ac:chgData name="刘世喆" userId="f76c7815-af8d-4f84-9dbf-fb5fbe88e3ec" providerId="ADAL" clId="{ABB21D89-81CA-B047-BE1D-11C81BDA0369}" dt="2024-07-25T12:28:07.074" v="7477" actId="20577"/>
          <ac:spMkLst>
            <pc:docMk/>
            <pc:sldMk cId="0" sldId="258"/>
            <ac:spMk id="37" creationId="{B425BFCC-BF54-8940-9C2D-7A5B1ABC6392}"/>
          </ac:spMkLst>
        </pc:spChg>
        <pc:spChg chg="add del mod">
          <ac:chgData name="刘世喆" userId="f76c7815-af8d-4f84-9dbf-fb5fbe88e3ec" providerId="ADAL" clId="{ABB21D89-81CA-B047-BE1D-11C81BDA0369}" dt="2024-07-25T06:46:00.389" v="3002"/>
          <ac:spMkLst>
            <pc:docMk/>
            <pc:sldMk cId="0" sldId="258"/>
            <ac:spMk id="38" creationId="{D4141B48-2FDF-F64C-A55B-6492C31ECF69}"/>
          </ac:spMkLst>
        </pc:spChg>
        <pc:spChg chg="add mod">
          <ac:chgData name="刘世喆" userId="f76c7815-af8d-4f84-9dbf-fb5fbe88e3ec" providerId="ADAL" clId="{ABB21D89-81CA-B047-BE1D-11C81BDA0369}" dt="2024-07-25T07:16:09.716" v="3658" actId="164"/>
          <ac:spMkLst>
            <pc:docMk/>
            <pc:sldMk cId="0" sldId="258"/>
            <ac:spMk id="40" creationId="{040D691F-2B85-DC46-BCA3-CB63959C89DA}"/>
          </ac:spMkLst>
        </pc:spChg>
        <pc:spChg chg="add mod">
          <ac:chgData name="刘世喆" userId="f76c7815-af8d-4f84-9dbf-fb5fbe88e3ec" providerId="ADAL" clId="{ABB21D89-81CA-B047-BE1D-11C81BDA0369}" dt="2024-07-25T07:16:09.716" v="3658" actId="164"/>
          <ac:spMkLst>
            <pc:docMk/>
            <pc:sldMk cId="0" sldId="258"/>
            <ac:spMk id="41" creationId="{41C08485-4EC5-4348-A81F-36E84322A9FF}"/>
          </ac:spMkLst>
        </pc:spChg>
        <pc:spChg chg="add del mod">
          <ac:chgData name="刘世喆" userId="f76c7815-af8d-4f84-9dbf-fb5fbe88e3ec" providerId="ADAL" clId="{ABB21D89-81CA-B047-BE1D-11C81BDA0369}" dt="2024-07-25T07:40:09.382" v="4201" actId="478"/>
          <ac:spMkLst>
            <pc:docMk/>
            <pc:sldMk cId="0" sldId="258"/>
            <ac:spMk id="43" creationId="{5AED5E37-438B-4444-AA01-BEFEFD94B441}"/>
          </ac:spMkLst>
        </pc:spChg>
        <pc:spChg chg="add del mod">
          <ac:chgData name="刘世喆" userId="f76c7815-af8d-4f84-9dbf-fb5fbe88e3ec" providerId="ADAL" clId="{ABB21D89-81CA-B047-BE1D-11C81BDA0369}" dt="2024-07-25T07:40:24.738" v="4204" actId="478"/>
          <ac:spMkLst>
            <pc:docMk/>
            <pc:sldMk cId="0" sldId="258"/>
            <ac:spMk id="44" creationId="{9F401DE3-148B-4A45-9D1B-D424392B31CE}"/>
          </ac:spMkLst>
        </pc:spChg>
        <pc:spChg chg="del mod">
          <ac:chgData name="刘世喆" userId="f76c7815-af8d-4f84-9dbf-fb5fbe88e3ec" providerId="ADAL" clId="{ABB21D89-81CA-B047-BE1D-11C81BDA0369}" dt="2024-07-25T05:35:33.408" v="1602" actId="478"/>
          <ac:spMkLst>
            <pc:docMk/>
            <pc:sldMk cId="0" sldId="258"/>
            <ac:spMk id="86" creationId="{2F421A97-7B1D-B349-A497-8A3D3E342E5B}"/>
          </ac:spMkLst>
        </pc:spChg>
        <pc:spChg chg="mod">
          <ac:chgData name="刘世喆" userId="f76c7815-af8d-4f84-9dbf-fb5fbe88e3ec" providerId="ADAL" clId="{ABB21D89-81CA-B047-BE1D-11C81BDA0369}" dt="2024-07-25T07:20:46.130" v="3843" actId="2711"/>
          <ac:spMkLst>
            <pc:docMk/>
            <pc:sldMk cId="0" sldId="258"/>
            <ac:spMk id="109" creationId="{00000000-0000-0000-0000-000000000000}"/>
          </ac:spMkLst>
        </pc:spChg>
        <pc:grpChg chg="add mod">
          <ac:chgData name="刘世喆" userId="f76c7815-af8d-4f84-9dbf-fb5fbe88e3ec" providerId="ADAL" clId="{ABB21D89-81CA-B047-BE1D-11C81BDA0369}" dt="2024-07-25T05:46:34.193" v="1799" actId="164"/>
          <ac:grpSpMkLst>
            <pc:docMk/>
            <pc:sldMk cId="0" sldId="258"/>
            <ac:grpSpMk id="18" creationId="{30707BAE-993F-984E-A476-05231CC457F0}"/>
          </ac:grpSpMkLst>
        </pc:grpChg>
        <pc:grpChg chg="add del mod">
          <ac:chgData name="刘世喆" userId="f76c7815-af8d-4f84-9dbf-fb5fbe88e3ec" providerId="ADAL" clId="{ABB21D89-81CA-B047-BE1D-11C81BDA0369}" dt="2024-07-25T07:14:54.869" v="3645" actId="21"/>
          <ac:grpSpMkLst>
            <pc:docMk/>
            <pc:sldMk cId="0" sldId="258"/>
            <ac:grpSpMk id="28" creationId="{19E4B50F-01AF-674E-B5B9-FEB87D6DEAFB}"/>
          </ac:grpSpMkLst>
        </pc:grpChg>
        <pc:grpChg chg="add mod">
          <ac:chgData name="刘世喆" userId="f76c7815-af8d-4f84-9dbf-fb5fbe88e3ec" providerId="ADAL" clId="{ABB21D89-81CA-B047-BE1D-11C81BDA0369}" dt="2024-07-25T07:16:09.716" v="3658" actId="164"/>
          <ac:grpSpMkLst>
            <pc:docMk/>
            <pc:sldMk cId="0" sldId="258"/>
            <ac:grpSpMk id="32" creationId="{8D7EF0E2-2620-2F48-AD0F-D6E980A22707}"/>
          </ac:grpSpMkLst>
        </pc:grpChg>
        <pc:picChg chg="mod">
          <ac:chgData name="刘世喆" userId="f76c7815-af8d-4f84-9dbf-fb5fbe88e3ec" providerId="ADAL" clId="{ABB21D89-81CA-B047-BE1D-11C81BDA0369}" dt="2024-07-25T07:40:48.491" v="4210" actId="167"/>
          <ac:picMkLst>
            <pc:docMk/>
            <pc:sldMk cId="0" sldId="258"/>
            <ac:picMk id="2" creationId="{CC98BE40-CCCA-3382-9EE5-FB0A6351E16C}"/>
          </ac:picMkLst>
        </pc:picChg>
        <pc:picChg chg="add mod">
          <ac:chgData name="刘世喆" userId="f76c7815-af8d-4f84-9dbf-fb5fbe88e3ec" providerId="ADAL" clId="{ABB21D89-81CA-B047-BE1D-11C81BDA0369}" dt="2024-07-25T05:35:35.974" v="1603" actId="1076"/>
          <ac:picMkLst>
            <pc:docMk/>
            <pc:sldMk cId="0" sldId="258"/>
            <ac:picMk id="24" creationId="{4D50EBC5-0A5D-1E48-88DC-2131DE15023E}"/>
          </ac:picMkLst>
        </pc:picChg>
        <pc:picChg chg="add mod">
          <ac:chgData name="刘世喆" userId="f76c7815-af8d-4f84-9dbf-fb5fbe88e3ec" providerId="ADAL" clId="{ABB21D89-81CA-B047-BE1D-11C81BDA0369}" dt="2024-07-25T05:35:40.358" v="1604" actId="1076"/>
          <ac:picMkLst>
            <pc:docMk/>
            <pc:sldMk cId="0" sldId="258"/>
            <ac:picMk id="25" creationId="{5BFA90FA-0604-E040-A985-FFD71292065E}"/>
          </ac:picMkLst>
        </pc:picChg>
      </pc:sldChg>
      <pc:sldChg chg="addSp modSp mod">
        <pc:chgData name="刘世喆" userId="f76c7815-af8d-4f84-9dbf-fb5fbe88e3ec" providerId="ADAL" clId="{ABB21D89-81CA-B047-BE1D-11C81BDA0369}" dt="2024-07-25T12:26:12.449" v="7469"/>
        <pc:sldMkLst>
          <pc:docMk/>
          <pc:sldMk cId="0" sldId="261"/>
        </pc:sldMkLst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0" sldId="261"/>
            <ac:spMk id="7" creationId="{7CA095FA-AA86-2042-8F49-DDD2E59691BE}"/>
          </ac:spMkLst>
        </pc:spChg>
      </pc:sldChg>
      <pc:sldChg chg="addSp modSp mod">
        <pc:chgData name="刘世喆" userId="f76c7815-af8d-4f84-9dbf-fb5fbe88e3ec" providerId="ADAL" clId="{ABB21D89-81CA-B047-BE1D-11C81BDA0369}" dt="2024-07-25T12:26:12.449" v="7469"/>
        <pc:sldMkLst>
          <pc:docMk/>
          <pc:sldMk cId="0" sldId="266"/>
        </pc:sldMkLst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0" sldId="266"/>
            <ac:spMk id="9" creationId="{F4E2F5E6-851B-794B-80CE-212EF7FCBAF0}"/>
          </ac:spMkLst>
        </pc:spChg>
      </pc:sldChg>
      <pc:sldChg chg="addSp delSp modSp mod">
        <pc:chgData name="刘世喆" userId="f76c7815-af8d-4f84-9dbf-fb5fbe88e3ec" providerId="ADAL" clId="{ABB21D89-81CA-B047-BE1D-11C81BDA0369}" dt="2024-07-25T12:28:12.896" v="7480" actId="20577"/>
        <pc:sldMkLst>
          <pc:docMk/>
          <pc:sldMk cId="2499961616" sldId="270"/>
        </pc:sldMkLst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06" creationId="{1F585507-BD0B-C647-802C-4F5262BE4444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07" creationId="{AE9D7F9F-F691-4C48-8221-60FD8E145A3B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08" creationId="{22352C2A-7E36-5744-BAA1-90E91A0129FC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09" creationId="{07B1E703-8446-D04B-AFC2-15856732351D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10" creationId="{12D729E2-374F-4A4B-9D43-D2B464203003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11" creationId="{B56BB7CD-4C1C-4D44-A032-1DC2601A1BFF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12" creationId="{0AFF4730-2134-1645-AE68-95A5008765B0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13" creationId="{DC8FC6CF-3098-D64E-A57B-0A7327BC660C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14" creationId="{B3DE2719-402A-4F41-B0CF-D6A889B392CE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15" creationId="{60A4381F-8102-6C46-BDD8-44826B141569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16" creationId="{9A608F14-EF48-F946-B7F7-9A9327784427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17" creationId="{A6ACE7AE-3DC4-3F47-9F07-5899E0061789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18" creationId="{D7B2CD82-FE8B-5F43-9539-16492CBBDB7F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19" creationId="{02137872-A4B7-5A48-B0A7-ED17E8DF680A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20" creationId="{D710E905-500F-3046-A97E-8F025F3E1350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21" creationId="{F59E1F5F-9129-AA46-921C-FC1888D4EB0F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22" creationId="{E964ED36-F258-0A4D-959B-3633E46C18F0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23" creationId="{0C5886C2-CA44-4B42-B68D-554A757CBFCF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24" creationId="{3DE5560E-F078-E24A-A18D-9A83AF383ED8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25" creationId="{12F57A8B-4270-544A-A78B-069D52832A9D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26" creationId="{AC0D7FC5-EF37-164C-BA09-25E9CE538F37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27" creationId="{3C123400-408D-5546-B3E9-071E0AC88BD2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28" creationId="{34E23FFC-EAB6-8240-A9BB-A70CFEDFE117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29" creationId="{A8A9FCE3-C3E9-8C48-B65D-FBFC553C5417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30" creationId="{FB2DD1C6-80E5-C64C-AF0E-F0FEE1985591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31" creationId="{53888EF1-5CEA-3241-A7F3-EC66CC2209D5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32" creationId="{C77CDE99-73EF-524C-974C-1F9EAA58D301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33" creationId="{E75B14C3-6FEE-8148-A1EA-03BE9E10D475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34" creationId="{5BD7AB7E-A5A9-0E4A-8D20-056E2B7CAB5C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36" creationId="{C53E1EC5-B82A-9C44-86F5-0FA8AEEE5C92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37" creationId="{4A78FCAF-9183-874A-AF90-1E19A0178DA2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38" creationId="{2051B6F2-A95B-7245-A604-62AF92A96F36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39" creationId="{88607E20-A742-554A-B277-323BB3946BC8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40" creationId="{68E61700-8BE0-7C40-9C72-71112DB17967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56" creationId="{6837277A-E104-F447-BD4A-1307DF8F46B2}"/>
          </ac:spMkLst>
        </pc:spChg>
        <pc:spChg chg="add mod">
          <ac:chgData name="刘世喆" userId="f76c7815-af8d-4f84-9dbf-fb5fbe88e3ec" providerId="ADAL" clId="{ABB21D89-81CA-B047-BE1D-11C81BDA0369}" dt="2024-07-24T13:22:24.281" v="201"/>
          <ac:spMkLst>
            <pc:docMk/>
            <pc:sldMk cId="2499961616" sldId="270"/>
            <ac:spMk id="157" creationId="{776E766B-2682-1249-A72C-D8657640011B}"/>
          </ac:spMkLst>
        </pc:spChg>
        <pc:spChg chg="add mod">
          <ac:chgData name="刘世喆" userId="f76c7815-af8d-4f84-9dbf-fb5fbe88e3ec" providerId="ADAL" clId="{ABB21D89-81CA-B047-BE1D-11C81BDA0369}" dt="2024-07-24T13:23:24.137" v="213"/>
          <ac:spMkLst>
            <pc:docMk/>
            <pc:sldMk cId="2499961616" sldId="270"/>
            <ac:spMk id="162" creationId="{9C910BB4-F16A-4443-AFB6-AB3B83CE2B27}"/>
          </ac:spMkLst>
        </pc:spChg>
        <pc:spChg chg="add mod">
          <ac:chgData name="刘世喆" userId="f76c7815-af8d-4f84-9dbf-fb5fbe88e3ec" providerId="ADAL" clId="{ABB21D89-81CA-B047-BE1D-11C81BDA0369}" dt="2024-07-25T07:38:55.549" v="4189" actId="20577"/>
          <ac:spMkLst>
            <pc:docMk/>
            <pc:sldMk cId="2499961616" sldId="270"/>
            <ac:spMk id="163" creationId="{507F6D23-008C-5A44-926A-9EFC3F88DE61}"/>
          </ac:spMkLst>
        </pc:spChg>
        <pc:spChg chg="add mod">
          <ac:chgData name="刘世喆" userId="f76c7815-af8d-4f84-9dbf-fb5fbe88e3ec" providerId="ADAL" clId="{ABB21D89-81CA-B047-BE1D-11C81BDA0369}" dt="2024-07-25T12:28:12.896" v="7480" actId="20577"/>
          <ac:spMkLst>
            <pc:docMk/>
            <pc:sldMk cId="2499961616" sldId="270"/>
            <ac:spMk id="164" creationId="{997FE1F9-D1DA-594A-AB68-AE0A32AB8FF9}"/>
          </ac:spMkLst>
        </pc:spChg>
        <pc:spChg chg="add mod">
          <ac:chgData name="刘世喆" userId="f76c7815-af8d-4f84-9dbf-fb5fbe88e3ec" providerId="ADAL" clId="{ABB21D89-81CA-B047-BE1D-11C81BDA0369}" dt="2024-07-25T11:06:08.016" v="6428"/>
          <ac:spMkLst>
            <pc:docMk/>
            <pc:sldMk cId="2499961616" sldId="270"/>
            <ac:spMk id="165" creationId="{BFF5AF72-60B4-E94A-99C5-B7A25B898B6F}"/>
          </ac:spMkLst>
        </pc:spChg>
        <pc:spChg chg="add mod">
          <ac:chgData name="刘世喆" userId="f76c7815-af8d-4f84-9dbf-fb5fbe88e3ec" providerId="ADAL" clId="{ABB21D89-81CA-B047-BE1D-11C81BDA0369}" dt="2024-07-25T11:06:08.016" v="6428"/>
          <ac:spMkLst>
            <pc:docMk/>
            <pc:sldMk cId="2499961616" sldId="270"/>
            <ac:spMk id="166" creationId="{1EDB97C1-A8A6-4B4D-9E76-995A3E844064}"/>
          </ac:spMkLst>
        </pc:spChg>
        <pc:spChg chg="add mod">
          <ac:chgData name="刘世喆" userId="f76c7815-af8d-4f84-9dbf-fb5fbe88e3ec" providerId="ADAL" clId="{ABB21D89-81CA-B047-BE1D-11C81BDA0369}" dt="2024-07-25T11:06:08.016" v="6428"/>
          <ac:spMkLst>
            <pc:docMk/>
            <pc:sldMk cId="2499961616" sldId="270"/>
            <ac:spMk id="167" creationId="{602B63E5-CEE7-5A42-8276-27BE5F086040}"/>
          </ac:spMkLst>
        </pc:spChg>
        <pc:spChg chg="add mod">
          <ac:chgData name="刘世喆" userId="f76c7815-af8d-4f84-9dbf-fb5fbe88e3ec" providerId="ADAL" clId="{ABB21D89-81CA-B047-BE1D-11C81BDA0369}" dt="2024-07-25T11:06:08.016" v="6428"/>
          <ac:spMkLst>
            <pc:docMk/>
            <pc:sldMk cId="2499961616" sldId="270"/>
            <ac:spMk id="168" creationId="{8A533694-A94D-4249-A021-C417A5C70CF7}"/>
          </ac:spMkLst>
        </pc:spChg>
        <pc:spChg chg="add mod">
          <ac:chgData name="刘世喆" userId="f76c7815-af8d-4f84-9dbf-fb5fbe88e3ec" providerId="ADAL" clId="{ABB21D89-81CA-B047-BE1D-11C81BDA0369}" dt="2024-07-25T11:06:08.016" v="6428"/>
          <ac:spMkLst>
            <pc:docMk/>
            <pc:sldMk cId="2499961616" sldId="270"/>
            <ac:spMk id="169" creationId="{AA6B3ED3-4696-4347-BC96-B246E7D78A2C}"/>
          </ac:spMkLst>
        </pc:spChg>
        <pc:spChg chg="mod">
          <ac:chgData name="刘世喆" userId="f76c7815-af8d-4f84-9dbf-fb5fbe88e3ec" providerId="ADAL" clId="{ABB21D89-81CA-B047-BE1D-11C81BDA0369}" dt="2024-07-25T08:44:40.681" v="5110"/>
          <ac:spMkLst>
            <pc:docMk/>
            <pc:sldMk cId="2499961616" sldId="270"/>
            <ac:spMk id="185" creationId="{BD044334-1D3C-6749-90D0-3AC9AB0E02E9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28" creationId="{3E45DC84-58DE-684E-9CA7-F06675B70BB1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29" creationId="{F4F0D330-7A5E-C54E-A548-E9F144D972D1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37" creationId="{CECA248C-4ADE-3548-A798-F8E94338AFED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38" creationId="{6F3B9E3D-935E-084D-B2CB-18AAEAAB3928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39" creationId="{5B5C0DBA-F718-3B4A-A2C7-18BCFA397657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40" creationId="{21EB0565-66BB-AF47-8F19-5A036E9B42A4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41" creationId="{325E4CDC-30DE-E24C-8026-B95EEB009206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42" creationId="{6B20E598-C209-764A-AF63-094A23A183EE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43" creationId="{74A49AE1-53ED-1846-BCBF-7C021C97277F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44" creationId="{D7AA643E-7EBF-5B49-B603-F4370CDDF08D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45" creationId="{119921DD-49D1-9447-9187-007ED073CA39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46" creationId="{45F8338C-9F18-0C4B-93F0-498064947AD3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47" creationId="{21C9529C-8566-264C-B740-26D0C8DCFB65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48" creationId="{C3B37CAE-ECE7-9641-9AEF-5B900F775F93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49" creationId="{9E219DED-9505-1644-AEE8-3F9C62299F0B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50" creationId="{8C2896FE-BE0D-CF41-AC5E-86ADC6C7FF0B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51" creationId="{30D682AA-7106-F94B-BE83-5D1CB449AECD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52" creationId="{4D48FEBC-A36D-544F-B9AE-A46A7F593388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53" creationId="{103BE3CA-62EA-AD45-BCC1-AB7818CE65E7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54" creationId="{7D2FB170-9165-1A40-AC67-AFA05C763219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55" creationId="{2B06E4F4-89BC-8F4F-B3D9-3A4E40CE5590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56" creationId="{5382F670-A7BB-FE4E-83E4-33CD105F5BB8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57" creationId="{E432117F-4907-2744-92F3-CE75D89C0363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58" creationId="{E67B3370-D058-2C41-A789-905EF9F4F9D3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59" creationId="{F1205C87-9FEC-F54C-8828-565351314DD9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60" creationId="{84CD1C72-EF9C-624E-B5D5-C4300465F1E1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61" creationId="{18097E2C-72F1-B341-9CAD-7B980F42E591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62" creationId="{57995626-E6BE-C84E-B0B6-2B03A1FA9960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63" creationId="{FE3F4F83-E319-7A41-B724-82EB5ED10F21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64" creationId="{AC30DA81-B961-A64E-8493-6C7E38F09CEB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65" creationId="{51D54009-EF3E-A149-AD3D-2A4CE2D18BB9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66" creationId="{886167DE-277E-4846-87A7-4F93ECF4FF1A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67" creationId="{0751694C-E39E-E844-BF74-BB11C822D219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68" creationId="{EE15A8E3-5724-7544-BEE7-79730D7127BB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69" creationId="{4E27E6CB-BCFB-3F4D-BDF6-E2AE061AFB15}"/>
          </ac:spMkLst>
        </pc:spChg>
        <pc:spChg chg="del">
          <ac:chgData name="刘世喆" userId="f76c7815-af8d-4f84-9dbf-fb5fbe88e3ec" providerId="ADAL" clId="{ABB21D89-81CA-B047-BE1D-11C81BDA0369}" dt="2024-07-24T13:22:23.673" v="200" actId="478"/>
          <ac:spMkLst>
            <pc:docMk/>
            <pc:sldMk cId="2499961616" sldId="270"/>
            <ac:spMk id="370" creationId="{3A95213E-953C-3E42-A726-AAE91148CC54}"/>
          </ac:spMkLst>
        </pc:spChg>
        <pc:spChg chg="del">
          <ac:chgData name="刘世喆" userId="f76c7815-af8d-4f84-9dbf-fb5fbe88e3ec" providerId="ADAL" clId="{ABB21D89-81CA-B047-BE1D-11C81BDA0369}" dt="2024-07-24T13:23:23.817" v="212" actId="478"/>
          <ac:spMkLst>
            <pc:docMk/>
            <pc:sldMk cId="2499961616" sldId="270"/>
            <ac:spMk id="383" creationId="{4B358DDA-1F2C-E54C-A7B0-0FDBC696D420}"/>
          </ac:spMkLst>
        </pc:spChg>
        <pc:spChg chg="del">
          <ac:chgData name="刘世喆" userId="f76c7815-af8d-4f84-9dbf-fb5fbe88e3ec" providerId="ADAL" clId="{ABB21D89-81CA-B047-BE1D-11C81BDA0369}" dt="2024-07-24T13:53:30.958" v="885" actId="478"/>
          <ac:spMkLst>
            <pc:docMk/>
            <pc:sldMk cId="2499961616" sldId="270"/>
            <ac:spMk id="395" creationId="{EDEA889F-8D79-6748-A327-43C7AC20C8DD}"/>
          </ac:spMkLst>
        </pc:spChg>
        <pc:spChg chg="del">
          <ac:chgData name="刘世喆" userId="f76c7815-af8d-4f84-9dbf-fb5fbe88e3ec" providerId="ADAL" clId="{ABB21D89-81CA-B047-BE1D-11C81BDA0369}" dt="2024-07-25T11:06:07.721" v="6427" actId="478"/>
          <ac:spMkLst>
            <pc:docMk/>
            <pc:sldMk cId="2499961616" sldId="270"/>
            <ac:spMk id="396" creationId="{CB51F591-78D3-E54E-A5DB-CD05A56A8777}"/>
          </ac:spMkLst>
        </pc:spChg>
        <pc:spChg chg="del">
          <ac:chgData name="刘世喆" userId="f76c7815-af8d-4f84-9dbf-fb5fbe88e3ec" providerId="ADAL" clId="{ABB21D89-81CA-B047-BE1D-11C81BDA0369}" dt="2024-07-25T11:06:07.721" v="6427" actId="478"/>
          <ac:spMkLst>
            <pc:docMk/>
            <pc:sldMk cId="2499961616" sldId="270"/>
            <ac:spMk id="397" creationId="{15C34AE9-AD09-4244-8C49-7410BE83B6B3}"/>
          </ac:spMkLst>
        </pc:spChg>
        <pc:spChg chg="del">
          <ac:chgData name="刘世喆" userId="f76c7815-af8d-4f84-9dbf-fb5fbe88e3ec" providerId="ADAL" clId="{ABB21D89-81CA-B047-BE1D-11C81BDA0369}" dt="2024-07-25T11:06:07.721" v="6427" actId="478"/>
          <ac:spMkLst>
            <pc:docMk/>
            <pc:sldMk cId="2499961616" sldId="270"/>
            <ac:spMk id="398" creationId="{FB561D7B-C45C-924C-8676-C3994152BDCA}"/>
          </ac:spMkLst>
        </pc:spChg>
        <pc:spChg chg="del">
          <ac:chgData name="刘世喆" userId="f76c7815-af8d-4f84-9dbf-fb5fbe88e3ec" providerId="ADAL" clId="{ABB21D89-81CA-B047-BE1D-11C81BDA0369}" dt="2024-07-25T11:06:07.721" v="6427" actId="478"/>
          <ac:spMkLst>
            <pc:docMk/>
            <pc:sldMk cId="2499961616" sldId="270"/>
            <ac:spMk id="399" creationId="{7D8AEA29-0A96-3D40-A02D-D8C4A919D1BC}"/>
          </ac:spMkLst>
        </pc:spChg>
        <pc:spChg chg="del">
          <ac:chgData name="刘世喆" userId="f76c7815-af8d-4f84-9dbf-fb5fbe88e3ec" providerId="ADAL" clId="{ABB21D89-81CA-B047-BE1D-11C81BDA0369}" dt="2024-07-25T11:06:07.721" v="6427" actId="478"/>
          <ac:spMkLst>
            <pc:docMk/>
            <pc:sldMk cId="2499961616" sldId="270"/>
            <ac:spMk id="400" creationId="{714D55CE-92E5-3849-8E67-7E4FBA07B7C8}"/>
          </ac:spMkLst>
        </pc:spChg>
        <pc:spChg chg="mod">
          <ac:chgData name="刘世喆" userId="f76c7815-af8d-4f84-9dbf-fb5fbe88e3ec" providerId="ADAL" clId="{ABB21D89-81CA-B047-BE1D-11C81BDA0369}" dt="2024-07-24T13:24:55.604" v="221" actId="14100"/>
          <ac:spMkLst>
            <pc:docMk/>
            <pc:sldMk cId="2499961616" sldId="270"/>
            <ac:spMk id="401" creationId="{873AE212-3748-D44A-A0F5-5B5B12C10EA7}"/>
          </ac:spMkLst>
        </pc:spChg>
        <pc:spChg chg="mod">
          <ac:chgData name="刘世喆" userId="f76c7815-af8d-4f84-9dbf-fb5fbe88e3ec" providerId="ADAL" clId="{ABB21D89-81CA-B047-BE1D-11C81BDA0369}" dt="2024-07-24T13:24:48.080" v="219" actId="1076"/>
          <ac:spMkLst>
            <pc:docMk/>
            <pc:sldMk cId="2499961616" sldId="270"/>
            <ac:spMk id="402" creationId="{79EE402E-0B0C-2046-9B1B-7633F8EE9B05}"/>
          </ac:spMkLst>
        </pc:spChg>
        <pc:picChg chg="mod">
          <ac:chgData name="刘世喆" userId="f76c7815-af8d-4f84-9dbf-fb5fbe88e3ec" providerId="ADAL" clId="{ABB21D89-81CA-B047-BE1D-11C81BDA0369}" dt="2024-07-24T13:24:41.286" v="216" actId="1076"/>
          <ac:picMkLst>
            <pc:docMk/>
            <pc:sldMk cId="2499961616" sldId="270"/>
            <ac:picMk id="403" creationId="{17535CDD-39C4-E54E-A565-560E9E2D6B8C}"/>
          </ac:picMkLst>
        </pc:pic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41" creationId="{285F6A6A-9C58-A74C-AE12-DEFDEC9DB310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42" creationId="{973E4259-2F92-674D-B614-9CF62B8637DC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43" creationId="{BA285287-8CDE-B442-B016-DE4F1D05A6E1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44" creationId="{C4C1219B-1EA0-F248-AFC1-6FC9F5343C31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45" creationId="{C62BC7D4-CF35-6047-AE8F-1C14F3F568F9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46" creationId="{0FDF2AE9-8E31-C549-93B1-F0917AA4D6E6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47" creationId="{394D1A0A-B10C-B445-8AD5-9F9BA0B41393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48" creationId="{4EABE923-CFE6-224B-905E-CFCFABA22232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49" creationId="{033FA409-ECB4-E24F-93EF-C7E71040A1B6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50" creationId="{F9BE82F3-A2B1-D740-96DC-B7910AB4B758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51" creationId="{BDBCFD2F-3687-F842-A06F-407B66FBE683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52" creationId="{C3B83263-802F-EE41-9CAC-7C22B2871F6A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53" creationId="{9471EEA9-CBEA-7B47-8689-BB672C4D16E7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54" creationId="{AC4EFBFA-B26C-7144-8779-2125AF6C3684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55" creationId="{4B120EC1-512A-DE41-9A17-AD315DFFE528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58" creationId="{F3C8A98C-E261-D042-A13C-073B5E83067C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59" creationId="{A8491EA2-052C-CC44-95AB-6F682A82C732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60" creationId="{67F25DDF-14BF-DC41-8479-A7C4E613B1B5}"/>
          </ac:cxnSpMkLst>
        </pc:cxnChg>
        <pc:cxnChg chg="add mod">
          <ac:chgData name="刘世喆" userId="f76c7815-af8d-4f84-9dbf-fb5fbe88e3ec" providerId="ADAL" clId="{ABB21D89-81CA-B047-BE1D-11C81BDA0369}" dt="2024-07-24T13:22:24.281" v="201"/>
          <ac:cxnSpMkLst>
            <pc:docMk/>
            <pc:sldMk cId="2499961616" sldId="270"/>
            <ac:cxnSpMk id="161" creationId="{FD6E0FBE-B573-9545-9465-45B58BC89526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30" creationId="{3773516C-FB98-0A48-965F-0105F043CFB0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31" creationId="{836541C7-ADF0-154E-99C5-4E3F8BE827C4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32" creationId="{77FE47A4-3B6A-EF4C-82B4-F6F826E20E47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33" creationId="{94DB169A-33B9-F04B-9CA1-7E1C709BC10C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34" creationId="{AB6EB4E9-7DF0-AE42-8DEE-912D6538EB8E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35" creationId="{43DD2A36-3F99-1247-A393-582094378F6B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36" creationId="{4BE2647F-4EF1-304B-8C1C-390B20860D2D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71" creationId="{5C9AB784-AD66-8F4B-9D63-6E137AEFA005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72" creationId="{B5F46477-8646-2649-AE71-0B100B539765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73" creationId="{335E0C1F-00A9-264A-AF0B-4EAC904D3A57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74" creationId="{32513FA0-E5DD-D444-ABF3-B9838B233582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75" creationId="{EEDA902F-A6A6-1448-8CE6-428A54F55AE4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76" creationId="{7F52AA02-0BBC-C041-A3D1-719B95904CB7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77" creationId="{13EBA60F-578F-F545-83F1-D48DF40C6FC6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78" creationId="{7FDF46EE-66CB-F348-892D-9C6E9B58A7C8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79" creationId="{0283E374-F11E-7348-AF75-B77000B6231B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80" creationId="{110EC706-CFB3-3C40-83AC-106A6B135CEB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81" creationId="{87B98E38-1D45-EC4D-B61C-4EC75D4238BB}"/>
          </ac:cxnSpMkLst>
        </pc:cxnChg>
        <pc:cxnChg chg="del">
          <ac:chgData name="刘世喆" userId="f76c7815-af8d-4f84-9dbf-fb5fbe88e3ec" providerId="ADAL" clId="{ABB21D89-81CA-B047-BE1D-11C81BDA0369}" dt="2024-07-24T13:22:23.673" v="200" actId="478"/>
          <ac:cxnSpMkLst>
            <pc:docMk/>
            <pc:sldMk cId="2499961616" sldId="270"/>
            <ac:cxnSpMk id="382" creationId="{AF4EFF44-DB6C-7B4E-AD8E-B221312009E2}"/>
          </ac:cxnSpMkLst>
        </pc:cxnChg>
      </pc:sldChg>
      <pc:sldChg chg="addSp delSp modSp mod">
        <pc:chgData name="刘世喆" userId="f76c7815-af8d-4f84-9dbf-fb5fbe88e3ec" providerId="ADAL" clId="{ABB21D89-81CA-B047-BE1D-11C81BDA0369}" dt="2024-07-25T12:28:14.405" v="7481" actId="20577"/>
        <pc:sldMkLst>
          <pc:docMk/>
          <pc:sldMk cId="4093203471" sldId="272"/>
        </pc:sldMkLst>
        <pc:spChg chg="mod">
          <ac:chgData name="刘世喆" userId="f76c7815-af8d-4f84-9dbf-fb5fbe88e3ec" providerId="ADAL" clId="{ABB21D89-81CA-B047-BE1D-11C81BDA0369}" dt="2024-07-25T08:45:39.044" v="5145" actId="20577"/>
          <ac:spMkLst>
            <pc:docMk/>
            <pc:sldMk cId="4093203471" sldId="272"/>
            <ac:spMk id="109" creationId="{00000000-0000-0000-0000-000000000000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68" creationId="{A1CCDF10-E69F-1D4B-ACC7-EA5284957A96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69" creationId="{773BFC7C-9D55-874C-8DB7-FCC8CC16B453}"/>
          </ac:spMkLst>
        </pc:spChg>
        <pc:spChg chg="add mod">
          <ac:chgData name="刘世喆" userId="f76c7815-af8d-4f84-9dbf-fb5fbe88e3ec" providerId="ADAL" clId="{ABB21D89-81CA-B047-BE1D-11C81BDA0369}" dt="2024-07-25T12:28:14.405" v="7481" actId="20577"/>
          <ac:spMkLst>
            <pc:docMk/>
            <pc:sldMk cId="4093203471" sldId="272"/>
            <ac:spMk id="169" creationId="{973C04DB-D2D4-2C48-993E-28DA42355B72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70" creationId="{06077F18-17DB-4341-85C7-4321847BFFF8}"/>
          </ac:spMkLst>
        </pc:spChg>
        <pc:spChg chg="add mod">
          <ac:chgData name="刘世喆" userId="f76c7815-af8d-4f84-9dbf-fb5fbe88e3ec" providerId="ADAL" clId="{ABB21D89-81CA-B047-BE1D-11C81BDA0369}" dt="2024-07-25T07:39:10.258" v="4195"/>
          <ac:spMkLst>
            <pc:docMk/>
            <pc:sldMk cId="4093203471" sldId="272"/>
            <ac:spMk id="170" creationId="{3B4CFAC0-4802-1C4B-8A98-00A0206F47EF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71" creationId="{6AC3A950-7733-3E43-B717-5CCD654649D2}"/>
          </ac:spMkLst>
        </pc:spChg>
        <pc:spChg chg="add mod">
          <ac:chgData name="刘世喆" userId="f76c7815-af8d-4f84-9dbf-fb5fbe88e3ec" providerId="ADAL" clId="{ABB21D89-81CA-B047-BE1D-11C81BDA0369}" dt="2024-07-25T08:49:28.392" v="5226" actId="14100"/>
          <ac:spMkLst>
            <pc:docMk/>
            <pc:sldMk cId="4093203471" sldId="272"/>
            <ac:spMk id="171" creationId="{BA255352-CE64-4644-9B15-CB23A176F4ED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72" creationId="{76EBFE40-A817-0749-A19D-767875247D47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73" creationId="{F6EAA08F-BF64-AA42-908B-5F176D800D76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74" creationId="{FF738F60-2985-0B43-B8AF-0C068407EBA5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75" creationId="{C8F01F51-6277-E349-B357-733D60ED6589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76" creationId="{86F7C9F5-B54D-9941-B453-43B17467B3BD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77" creationId="{418E6B6F-8802-B248-BF2F-1D0145D33F87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78" creationId="{96614450-6397-3F48-B83E-FBAB3846781D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79" creationId="{F645E523-C818-1A44-B6A3-BAA45548D668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80" creationId="{80BA3FB2-629D-BB4E-9CF5-D9920EC74DF2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81" creationId="{64C02A05-3A29-6641-B376-C7C0091BF9E7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82" creationId="{23D381D1-9F38-6641-B37F-B3AB8FC0DBC2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83" creationId="{D8C3D3CF-8B46-ED44-A6C6-1C3C75002831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84" creationId="{DD5CED5B-13AD-4B42-8DC5-7662EAC0F464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85" creationId="{D0CB41C5-BBB6-A24D-B41A-1A5DE765A0C1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86" creationId="{1FBE5177-09D8-F94D-A1A4-F191B24E423B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87" creationId="{A3903DD4-3830-8545-89AF-900841206C2D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89" creationId="{79335CEF-F374-0547-B154-2D5E5B3DEDB4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90" creationId="{29C81E9F-0B12-314B-9192-277424D407DB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91" creationId="{815419C7-784E-8546-8D2D-FF591844C619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92" creationId="{F1859A0E-7B4F-CA42-B823-603767C07657}"/>
          </ac:spMkLst>
        </pc:spChg>
        <pc:spChg chg="add mod">
          <ac:chgData name="刘世喆" userId="f76c7815-af8d-4f84-9dbf-fb5fbe88e3ec" providerId="ADAL" clId="{ABB21D89-81CA-B047-BE1D-11C81BDA0369}" dt="2024-07-25T08:49:38.222" v="5227" actId="1076"/>
          <ac:spMkLst>
            <pc:docMk/>
            <pc:sldMk cId="4093203471" sldId="272"/>
            <ac:spMk id="192" creationId="{F86B037B-0170-F346-88AD-FEF02772D165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93" creationId="{25423E51-1765-7644-9CD2-DDE21D30FAFF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94" creationId="{8C0AEFF6-DC37-5042-AE0D-ACF9B0F6D46E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95" creationId="{1BFB8FFE-EED8-FD48-A069-0E5C92CBF183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96" creationId="{B1CB7383-F119-9746-82CB-E18F386F7FE5}"/>
          </ac:spMkLst>
        </pc:spChg>
        <pc:spChg chg="add mod">
          <ac:chgData name="刘世喆" userId="f76c7815-af8d-4f84-9dbf-fb5fbe88e3ec" providerId="ADAL" clId="{ABB21D89-81CA-B047-BE1D-11C81BDA0369}" dt="2024-07-25T11:06:14.354" v="6430"/>
          <ac:spMkLst>
            <pc:docMk/>
            <pc:sldMk cId="4093203471" sldId="272"/>
            <ac:spMk id="197" creationId="{C3031DAD-C824-F44B-A42E-990BC3E93186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97" creationId="{DDA4484F-1F16-1A4E-8F45-32CBFB026A2E}"/>
          </ac:spMkLst>
        </pc:spChg>
        <pc:spChg chg="add mod">
          <ac:chgData name="刘世喆" userId="f76c7815-af8d-4f84-9dbf-fb5fbe88e3ec" providerId="ADAL" clId="{ABB21D89-81CA-B047-BE1D-11C81BDA0369}" dt="2024-07-25T11:06:14.354" v="6430"/>
          <ac:spMkLst>
            <pc:docMk/>
            <pc:sldMk cId="4093203471" sldId="272"/>
            <ac:spMk id="198" creationId="{60F1807F-3B57-7D4C-9AA7-891F8A9460DF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98" creationId="{6BC6D8DA-581D-FD4C-9332-107332C766B6}"/>
          </ac:spMkLst>
        </pc:spChg>
        <pc:spChg chg="add mod">
          <ac:chgData name="刘世喆" userId="f76c7815-af8d-4f84-9dbf-fb5fbe88e3ec" providerId="ADAL" clId="{ABB21D89-81CA-B047-BE1D-11C81BDA0369}" dt="2024-07-25T11:06:14.354" v="6430"/>
          <ac:spMkLst>
            <pc:docMk/>
            <pc:sldMk cId="4093203471" sldId="272"/>
            <ac:spMk id="199" creationId="{6B2D4607-FB3A-104A-B970-784AAC399A44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199" creationId="{8908B602-A210-BE47-BFA8-F63459D451C8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200" creationId="{26F04E2B-3EA1-6249-89F8-2A1F18810E03}"/>
          </ac:spMkLst>
        </pc:spChg>
        <pc:spChg chg="add mod">
          <ac:chgData name="刘世喆" userId="f76c7815-af8d-4f84-9dbf-fb5fbe88e3ec" providerId="ADAL" clId="{ABB21D89-81CA-B047-BE1D-11C81BDA0369}" dt="2024-07-25T11:06:14.354" v="6430"/>
          <ac:spMkLst>
            <pc:docMk/>
            <pc:sldMk cId="4093203471" sldId="272"/>
            <ac:spMk id="200" creationId="{D40C3CB8-7102-5247-B1FE-25A93BA977DC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201" creationId="{213E8DBE-7035-764B-B8D1-FD943E86DF30}"/>
          </ac:spMkLst>
        </pc:spChg>
        <pc:spChg chg="add mod">
          <ac:chgData name="刘世喆" userId="f76c7815-af8d-4f84-9dbf-fb5fbe88e3ec" providerId="ADAL" clId="{ABB21D89-81CA-B047-BE1D-11C81BDA0369}" dt="2024-07-25T11:06:14.354" v="6430"/>
          <ac:spMkLst>
            <pc:docMk/>
            <pc:sldMk cId="4093203471" sldId="272"/>
            <ac:spMk id="201" creationId="{2F01F87F-68E9-8349-B540-2EB1E0DA4DCD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202" creationId="{0C5063EC-8927-0D4C-8499-A5AA97AFE4E9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18" creationId="{98F40FD8-1A0E-1B41-97BD-C245D7EDFAA0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19" creationId="{28A830A1-CD7A-0643-9D81-CACF8DE1E7FB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27" creationId="{9CA1758B-177D-9B48-9548-7BC1DB0CFC81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28" creationId="{8EE6069B-8E0F-C547-B092-F79B86865832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29" creationId="{E53A743E-DF13-D942-AE9C-FB29189EDE69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30" creationId="{05D47467-EBC4-8B40-812F-AA7999118A14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31" creationId="{109BACCB-0D03-F940-A126-0B1593A68368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32" creationId="{F288401B-7B47-4B46-9277-80F57D878464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33" creationId="{1D4F7C88-A674-474C-B585-C8F68C8D6B47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34" creationId="{CA5A1705-A22B-A347-ACDE-6999CC3C8352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35" creationId="{85584154-7CFD-8B43-BB07-469BF880C7A8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36" creationId="{844A6D18-3E86-F241-965F-9DD9BC0A7872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37" creationId="{51749FA3-8406-8C47-8157-C8CA72958F0B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38" creationId="{8FC34BBF-76FD-8E4F-B66A-33915C543B59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39" creationId="{E612686D-B635-8942-942F-9065587E4C67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40" creationId="{77F72EAF-E4B5-CA44-B0B3-1F7F33300B54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41" creationId="{5A22718F-C2AB-B04C-8F14-55A653961C21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42" creationId="{B83C1DDD-9845-594E-82B7-C311D0E280A5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43" creationId="{06811BFB-5B2E-8E4F-B82C-486679598FAD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44" creationId="{1DABBEB2-5AD5-E14B-85D1-A3DD1DE7B834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45" creationId="{E2C78364-D55A-4A4B-AA1A-C847F0915895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46" creationId="{296B6719-F527-8F4C-B566-8079589A844C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47" creationId="{D08A3F08-E529-6245-9B13-3FFB18D67941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48" creationId="{00741249-3E0D-B04A-A6DF-B2603E19377A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49" creationId="{B011A8CC-51F2-294A-A4CB-8588693ABF80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50" creationId="{879562BF-09E6-E049-A4E2-AD4A9D1BF580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51" creationId="{A57BE400-3C8D-1341-A0DD-ACB6C1D7A69E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52" creationId="{C93A3533-D1FB-D74B-840C-FE4150716008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53" creationId="{8496CC17-E7C2-1D48-B103-6E22A0B6FBBB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54" creationId="{4E09FB77-D6E7-B140-8245-0B3B1E5E2626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55" creationId="{437F8369-9D08-5344-B6E4-B4B1D4201EDA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56" creationId="{D1C4577F-DA76-6F42-B28C-459CCA8E2A7A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57" creationId="{B7D50C29-0F01-2843-8178-501E6246C9F0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58" creationId="{E7E9C769-4F72-464A-BB02-4DE927E34EC9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59" creationId="{93018140-F977-B941-88DC-196DDD63373D}"/>
          </ac:spMkLst>
        </pc:spChg>
        <pc:spChg chg="add del">
          <ac:chgData name="刘世喆" userId="f76c7815-af8d-4f84-9dbf-fb5fbe88e3ec" providerId="ADAL" clId="{ABB21D89-81CA-B047-BE1D-11C81BDA0369}" dt="2024-07-24T13:22:42.456" v="206" actId="478"/>
          <ac:spMkLst>
            <pc:docMk/>
            <pc:sldMk cId="4093203471" sldId="272"/>
            <ac:spMk id="260" creationId="{62F031F1-9A18-BE48-9433-262EB58F501C}"/>
          </ac:spMkLst>
        </pc:spChg>
        <pc:spChg chg="mod">
          <ac:chgData name="刘世喆" userId="f76c7815-af8d-4f84-9dbf-fb5fbe88e3ec" providerId="ADAL" clId="{ABB21D89-81CA-B047-BE1D-11C81BDA0369}" dt="2024-07-24T13:23:10.410" v="211" actId="1076"/>
          <ac:spMkLst>
            <pc:docMk/>
            <pc:sldMk cId="4093203471" sldId="272"/>
            <ac:spMk id="273" creationId="{9CDAB3DF-F2FD-2044-9CDF-37AEC6DA0F95}"/>
          </ac:spMkLst>
        </pc:spChg>
        <pc:spChg chg="del mod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74" creationId="{B5BF4840-66F3-0642-8471-AE49459EDEB2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75" creationId="{511FCDF4-0B7B-2C45-86E8-9F6BF02EA759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76" creationId="{FA1D3F95-AEC0-EA47-8F51-96DC474DDAAB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77" creationId="{71D88DEC-A75E-9B4C-BBD8-795DC7750432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78" creationId="{EEFF078D-0970-8849-B2E8-383A2C6E81CF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79" creationId="{2421AE86-C5A9-3D4E-8EFC-BE568A104E56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80" creationId="{D613C73E-4AE2-A040-8205-F7F4DED4162B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81" creationId="{B42AA3A1-259E-BB46-A23F-012FD3D3C6FA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82" creationId="{4F5C50A9-9EFF-B945-8CFF-B7D7B1BB32EA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83" creationId="{54614CC3-8278-0E4C-BE24-C87B596157A7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84" creationId="{6527331B-AF92-C546-9BDA-26E3DEADD916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85" creationId="{CF2B3EA3-69C5-BA4E-A8A7-F67EA524F95B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86" creationId="{311AA9CB-B992-8240-A745-B8AA3DCEFF26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87" creationId="{7D281480-2403-9249-95B4-42232ED58A8A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88" creationId="{DC1105EA-0B21-AC41-9AE7-6192F2D5CF47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89" creationId="{A005C273-230B-C044-B0DB-51587B682217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92" creationId="{3CFB02CB-1DF1-B14A-8504-801945597B78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94" creationId="{60D78611-045A-8C4E-8698-6FB668E054B2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298" creationId="{4EB7701D-181B-2045-9333-DB1A8ACAB353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300" creationId="{9066B3B9-82A0-2F41-A746-C089412FD787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302" creationId="{9E64E49A-C0F1-1843-9C4C-EED3450C5EA5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303" creationId="{A2C83DFC-5963-D248-8321-89D0B59D8182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304" creationId="{FE3823F1-57DC-6347-B4D6-206997D26734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305" creationId="{8D4557C9-00A5-8243-9C89-CE9FEB7F3A60}"/>
          </ac:spMkLst>
        </pc:spChg>
        <pc:spChg chg="del">
          <ac:chgData name="刘世喆" userId="f76c7815-af8d-4f84-9dbf-fb5fbe88e3ec" providerId="ADAL" clId="{ABB21D89-81CA-B047-BE1D-11C81BDA0369}" dt="2024-07-24T13:53:34.132" v="887" actId="478"/>
          <ac:spMkLst>
            <pc:docMk/>
            <pc:sldMk cId="4093203471" sldId="272"/>
            <ac:spMk id="308" creationId="{1CA0388B-EC0B-6C41-9C2F-8842309365DC}"/>
          </ac:spMkLst>
        </pc:spChg>
        <pc:spChg chg="del">
          <ac:chgData name="刘世喆" userId="f76c7815-af8d-4f84-9dbf-fb5fbe88e3ec" providerId="ADAL" clId="{ABB21D89-81CA-B047-BE1D-11C81BDA0369}" dt="2024-07-25T08:45:58.382" v="5146" actId="478"/>
          <ac:spMkLst>
            <pc:docMk/>
            <pc:sldMk cId="4093203471" sldId="272"/>
            <ac:spMk id="321" creationId="{A45AC3DA-D839-9447-B5DF-8232ACC2C977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322" creationId="{473F9ED4-6FA1-3341-BD69-2078FD3292AA}"/>
          </ac:spMkLst>
        </pc:spChg>
        <pc:spChg chg="add del mod">
          <ac:chgData name="刘世喆" userId="f76c7815-af8d-4f84-9dbf-fb5fbe88e3ec" providerId="ADAL" clId="{ABB21D89-81CA-B047-BE1D-11C81BDA0369}" dt="2024-07-24T13:22:37.441" v="204"/>
          <ac:spMkLst>
            <pc:docMk/>
            <pc:sldMk cId="4093203471" sldId="272"/>
            <ac:spMk id="323" creationId="{3C406736-1789-4248-84A8-A363C6527CB6}"/>
          </ac:spMkLst>
        </pc:spChg>
        <pc:spChg chg="del">
          <ac:chgData name="刘世喆" userId="f76c7815-af8d-4f84-9dbf-fb5fbe88e3ec" providerId="ADAL" clId="{ABB21D89-81CA-B047-BE1D-11C81BDA0369}" dt="2024-07-25T11:06:14.037" v="6429" actId="478"/>
          <ac:spMkLst>
            <pc:docMk/>
            <pc:sldMk cId="4093203471" sldId="272"/>
            <ac:spMk id="326" creationId="{8A9F11E1-3378-0A49-B28B-A16934739B08}"/>
          </ac:spMkLst>
        </pc:spChg>
        <pc:spChg chg="del">
          <ac:chgData name="刘世喆" userId="f76c7815-af8d-4f84-9dbf-fb5fbe88e3ec" providerId="ADAL" clId="{ABB21D89-81CA-B047-BE1D-11C81BDA0369}" dt="2024-07-25T11:06:14.037" v="6429" actId="478"/>
          <ac:spMkLst>
            <pc:docMk/>
            <pc:sldMk cId="4093203471" sldId="272"/>
            <ac:spMk id="327" creationId="{9FFB6D8B-C3DB-BD46-AD2A-46C160D4E683}"/>
          </ac:spMkLst>
        </pc:spChg>
        <pc:spChg chg="del">
          <ac:chgData name="刘世喆" userId="f76c7815-af8d-4f84-9dbf-fb5fbe88e3ec" providerId="ADAL" clId="{ABB21D89-81CA-B047-BE1D-11C81BDA0369}" dt="2024-07-25T11:06:14.037" v="6429" actId="478"/>
          <ac:spMkLst>
            <pc:docMk/>
            <pc:sldMk cId="4093203471" sldId="272"/>
            <ac:spMk id="328" creationId="{D665174A-B09C-6349-8A37-BB71E38F8F34}"/>
          </ac:spMkLst>
        </pc:spChg>
        <pc:spChg chg="del">
          <ac:chgData name="刘世喆" userId="f76c7815-af8d-4f84-9dbf-fb5fbe88e3ec" providerId="ADAL" clId="{ABB21D89-81CA-B047-BE1D-11C81BDA0369}" dt="2024-07-25T11:06:14.037" v="6429" actId="478"/>
          <ac:spMkLst>
            <pc:docMk/>
            <pc:sldMk cId="4093203471" sldId="272"/>
            <ac:spMk id="329" creationId="{0C71AD44-36E3-B342-AE8E-124687A7F419}"/>
          </ac:spMkLst>
        </pc:spChg>
        <pc:spChg chg="del">
          <ac:chgData name="刘世喆" userId="f76c7815-af8d-4f84-9dbf-fb5fbe88e3ec" providerId="ADAL" clId="{ABB21D89-81CA-B047-BE1D-11C81BDA0369}" dt="2024-07-25T11:06:14.037" v="6429" actId="478"/>
          <ac:spMkLst>
            <pc:docMk/>
            <pc:sldMk cId="4093203471" sldId="272"/>
            <ac:spMk id="330" creationId="{62662005-37A3-CC41-9504-1655EC677E9B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34" creationId="{CFA42223-F6AF-AA4B-BEEF-CAD60903D197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35" creationId="{78F89E97-3E45-5F4A-AECF-BFDFC998E913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36" creationId="{B0750D4F-CF72-724A-A10E-4C87A1C58ECA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37" creationId="{706D92AC-D7DA-C040-95AB-01AD0F7B8EAA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40" creationId="{F5B8C722-88AC-E946-8ADA-A98E4FFCF4E4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43" creationId="{18238CC5-1FF9-FB4E-97BB-27E5709DE12D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50" creationId="{8DD9C290-0451-0F49-9108-10221ECD7C15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51" creationId="{4E2763F1-14B9-DE44-8CA5-A83594FFAF75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52" creationId="{3C9753A9-4935-E048-A7AF-341B510C8AC4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53" creationId="{C9DA69C0-B139-894F-894D-04A0671B705C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54" creationId="{01EC6A6B-6C01-CC45-B0F8-B7F8F40B7298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55" creationId="{729B00DF-0292-614D-800F-97CB000EBE9F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56" creationId="{D5D4ADC0-3048-2C4E-97FF-E70A1E8FA3D3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57" creationId="{987DE2A1-2579-0140-A95C-5CB861CF7634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58" creationId="{8602490C-7559-7240-BAC3-B012686E1B20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59" creationId="{6969B7D2-5798-BF49-B014-1E24BEBAC82A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60" creationId="{376BD6B4-F1E4-B24E-BD24-AF221BF05EFE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61" creationId="{49DE7896-84A0-4446-B93E-5245F4C4FF52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62" creationId="{81FE6391-D38E-814E-8FA6-07F2221EBBBF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63" creationId="{7D31B5DE-58F7-0B4B-BC6A-4230844F162F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64" creationId="{8672C292-5450-E749-AA3C-3DE044AD500C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65" creationId="{7E70FBA3-3F03-BC46-9746-C636459D8F21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66" creationId="{E29C79BD-2D56-3747-A46C-79DC1CC228B3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67" creationId="{7DB183F2-FEB3-5149-9106-5C8FA6298F1F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68" creationId="{86422DFE-2821-8F4E-B522-9BE77716AC02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69" creationId="{A4B44431-F35D-D045-AE37-EC3DB23B0DD4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70" creationId="{D74B166B-17A3-6546-902F-1F0A75EB263B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71" creationId="{5C33200B-4D40-4E47-A107-653F8D50F188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72" creationId="{3D340B55-59A4-D94A-AD6B-A51F854C017B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73" creationId="{3287F6E4-DD6E-0B4F-AFA0-654FE7D8282D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74" creationId="{55FCC9BD-1DB3-674B-BF98-FFC226185E85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75" creationId="{BC5CD355-4AA9-8B4B-957E-E19F941C5C71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76" creationId="{DDE23E12-61DA-1A4B-8784-152555580B88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77" creationId="{B1D9628D-D42B-F64F-95C3-6B0F64A36A58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93" creationId="{A1C42FFC-D213-A145-852E-8865F6E5C4F9}"/>
          </ac:spMkLst>
        </pc:spChg>
        <pc:spChg chg="add mod">
          <ac:chgData name="刘世喆" userId="f76c7815-af8d-4f84-9dbf-fb5fbe88e3ec" providerId="ADAL" clId="{ABB21D89-81CA-B047-BE1D-11C81BDA0369}" dt="2024-07-24T13:22:42.776" v="207"/>
          <ac:spMkLst>
            <pc:docMk/>
            <pc:sldMk cId="4093203471" sldId="272"/>
            <ac:spMk id="394" creationId="{DBEE11AE-8D29-E14B-8412-78FC44088EC0}"/>
          </ac:spMkLst>
        </pc:spChg>
        <pc:spChg chg="add del mod">
          <ac:chgData name="刘世喆" userId="f76c7815-af8d-4f84-9dbf-fb5fbe88e3ec" providerId="ADAL" clId="{ABB21D89-81CA-B047-BE1D-11C81BDA0369}" dt="2024-07-25T07:39:09.882" v="4194" actId="478"/>
          <ac:spMkLst>
            <pc:docMk/>
            <pc:sldMk cId="4093203471" sldId="272"/>
            <ac:spMk id="399" creationId="{AC0AD948-57C1-FE45-AB0A-1AFE6E845037}"/>
          </ac:spMkLst>
        </pc:spChg>
        <pc:cxnChg chg="add mod">
          <ac:chgData name="刘世喆" userId="f76c7815-af8d-4f84-9dbf-fb5fbe88e3ec" providerId="ADAL" clId="{ABB21D89-81CA-B047-BE1D-11C81BDA0369}" dt="2024-07-25T08:49:28.392" v="5226" actId="14100"/>
          <ac:cxnSpMkLst>
            <pc:docMk/>
            <pc:sldMk cId="4093203471" sldId="272"/>
            <ac:cxnSpMk id="5" creationId="{78EE0600-B5E4-A847-BFE2-F79C7B8D0F11}"/>
          </ac:cxnSpMkLst>
        </pc:cxnChg>
        <pc:cxnChg chg="add mod">
          <ac:chgData name="刘世喆" userId="f76c7815-af8d-4f84-9dbf-fb5fbe88e3ec" providerId="ADAL" clId="{ABB21D89-81CA-B047-BE1D-11C81BDA0369}" dt="2024-07-25T08:49:41.093" v="5228" actId="14100"/>
          <ac:cxnSpMkLst>
            <pc:docMk/>
            <pc:sldMk cId="4093203471" sldId="272"/>
            <ac:cxnSpMk id="175" creationId="{C2F48D8D-D912-5543-AABA-BB2A0BB22FA3}"/>
          </ac:cxnSpMkLst>
        </pc:cxnChg>
        <pc:cxnChg chg="add mod">
          <ac:chgData name="刘世喆" userId="f76c7815-af8d-4f84-9dbf-fb5fbe88e3ec" providerId="ADAL" clId="{ABB21D89-81CA-B047-BE1D-11C81BDA0369}" dt="2024-07-25T08:49:50.655" v="5230" actId="14100"/>
          <ac:cxnSpMkLst>
            <pc:docMk/>
            <pc:sldMk cId="4093203471" sldId="272"/>
            <ac:cxnSpMk id="176" creationId="{CAE7E651-4D80-5F47-873A-412E33624AA9}"/>
          </ac:cxnSpMkLst>
        </pc:cxnChg>
        <pc:cxnChg chg="add mod">
          <ac:chgData name="刘世喆" userId="f76c7815-af8d-4f84-9dbf-fb5fbe88e3ec" providerId="ADAL" clId="{ABB21D89-81CA-B047-BE1D-11C81BDA0369}" dt="2024-07-25T08:49:43.648" v="5229" actId="14100"/>
          <ac:cxnSpMkLst>
            <pc:docMk/>
            <pc:sldMk cId="4093203471" sldId="272"/>
            <ac:cxnSpMk id="180" creationId="{70B32ED2-07DA-4740-84F8-D0BE29D42CAF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203" creationId="{315D19C3-2713-D044-978B-79D5D97D6D86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204" creationId="{8584995A-12F8-D04E-BB79-7FC341E3AFF3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205" creationId="{9CD6ACE7-AA13-A042-8483-50666F348BD4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20" creationId="{84A73924-CD35-2A4E-8024-1E43D97B4849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21" creationId="{65A2461A-BA1C-6D4B-AF72-F4CEA7DE9E3D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22" creationId="{46DACA3E-242E-EF4D-BFBD-A0C532886D87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23" creationId="{F25444A4-C730-4B4C-8A8E-9C034898DF21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24" creationId="{FB542E60-A68A-E942-AE7B-9958833080F5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25" creationId="{F0ABD1B5-6F4F-BA4B-8AEE-0F17E8E995EE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26" creationId="{6D2EBC2F-C6C2-7B48-B010-40B724FCD162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61" creationId="{EDD826E4-2714-B84C-A48A-7BD93C7D78B1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62" creationId="{59A5A576-D988-2F4D-A878-65DAF1CE7DDA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63" creationId="{25B70B1B-0E24-DE41-A872-6AA189061530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64" creationId="{E9E49E63-C14A-524A-87DD-0A14F60893B9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65" creationId="{F8ADD07E-B184-DB45-BBD3-34FF1074DCFA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66" creationId="{19F17D22-6921-034C-92A7-6CAEBF5324BA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67" creationId="{C17356F3-B10C-014A-98D9-4B8D32DD9820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68" creationId="{5D924863-88FC-7F46-92C4-825541B3E00B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69" creationId="{25FFA369-059F-454C-B39A-F01C248CA7F8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70" creationId="{75F7A1B5-9FE1-F340-97D2-6D872E2B951F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71" creationId="{3EFE0146-AE96-B64B-A49C-CCBEF5BA09C7}"/>
          </ac:cxnSpMkLst>
        </pc:cxnChg>
        <pc:cxnChg chg="add del">
          <ac:chgData name="刘世喆" userId="f76c7815-af8d-4f84-9dbf-fb5fbe88e3ec" providerId="ADAL" clId="{ABB21D89-81CA-B047-BE1D-11C81BDA0369}" dt="2024-07-24T13:22:42.456" v="206" actId="478"/>
          <ac:cxnSpMkLst>
            <pc:docMk/>
            <pc:sldMk cId="4093203471" sldId="272"/>
            <ac:cxnSpMk id="272" creationId="{E33DBA77-2D4E-3F45-8089-0AA07C6483BA}"/>
          </ac:cxnSpMkLst>
        </pc:cxnChg>
        <pc:cxnChg chg="del mod">
          <ac:chgData name="刘世喆" userId="f76c7815-af8d-4f84-9dbf-fb5fbe88e3ec" providerId="ADAL" clId="{ABB21D89-81CA-B047-BE1D-11C81BDA0369}" dt="2024-07-25T08:45:58.382" v="5146" actId="478"/>
          <ac:cxnSpMkLst>
            <pc:docMk/>
            <pc:sldMk cId="4093203471" sldId="272"/>
            <ac:cxnSpMk id="290" creationId="{A739A2D3-358B-0145-8833-F6513FF5C5F3}"/>
          </ac:cxnSpMkLst>
        </pc:cxnChg>
        <pc:cxnChg chg="del mod">
          <ac:chgData name="刘世喆" userId="f76c7815-af8d-4f84-9dbf-fb5fbe88e3ec" providerId="ADAL" clId="{ABB21D89-81CA-B047-BE1D-11C81BDA0369}" dt="2024-07-25T08:45:58.382" v="5146" actId="478"/>
          <ac:cxnSpMkLst>
            <pc:docMk/>
            <pc:sldMk cId="4093203471" sldId="272"/>
            <ac:cxnSpMk id="291" creationId="{81AD834A-F85B-8A4D-A273-CC9469A513A7}"/>
          </ac:cxnSpMkLst>
        </pc:cxnChg>
        <pc:cxnChg chg="del mod">
          <ac:chgData name="刘世喆" userId="f76c7815-af8d-4f84-9dbf-fb5fbe88e3ec" providerId="ADAL" clId="{ABB21D89-81CA-B047-BE1D-11C81BDA0369}" dt="2024-07-25T08:45:58.382" v="5146" actId="478"/>
          <ac:cxnSpMkLst>
            <pc:docMk/>
            <pc:sldMk cId="4093203471" sldId="272"/>
            <ac:cxnSpMk id="293" creationId="{C4593918-4843-5A4A-A017-0EEADCE0D2C8}"/>
          </ac:cxnSpMkLst>
        </pc:cxnChg>
        <pc:cxnChg chg="del mod">
          <ac:chgData name="刘世喆" userId="f76c7815-af8d-4f84-9dbf-fb5fbe88e3ec" providerId="ADAL" clId="{ABB21D89-81CA-B047-BE1D-11C81BDA0369}" dt="2024-07-25T08:45:58.382" v="5146" actId="478"/>
          <ac:cxnSpMkLst>
            <pc:docMk/>
            <pc:sldMk cId="4093203471" sldId="272"/>
            <ac:cxnSpMk id="295" creationId="{48F69F30-BE4A-D24E-B9A7-5E5FA24E65C4}"/>
          </ac:cxnSpMkLst>
        </pc:cxnChg>
        <pc:cxnChg chg="del">
          <ac:chgData name="刘世喆" userId="f76c7815-af8d-4f84-9dbf-fb5fbe88e3ec" providerId="ADAL" clId="{ABB21D89-81CA-B047-BE1D-11C81BDA0369}" dt="2024-07-25T08:45:58.382" v="5146" actId="478"/>
          <ac:cxnSpMkLst>
            <pc:docMk/>
            <pc:sldMk cId="4093203471" sldId="272"/>
            <ac:cxnSpMk id="296" creationId="{28A2C81B-03E9-AF4A-8A4E-4BB1CFAC83F6}"/>
          </ac:cxnSpMkLst>
        </pc:cxnChg>
        <pc:cxnChg chg="del">
          <ac:chgData name="刘世喆" userId="f76c7815-af8d-4f84-9dbf-fb5fbe88e3ec" providerId="ADAL" clId="{ABB21D89-81CA-B047-BE1D-11C81BDA0369}" dt="2024-07-25T08:45:58.382" v="5146" actId="478"/>
          <ac:cxnSpMkLst>
            <pc:docMk/>
            <pc:sldMk cId="4093203471" sldId="272"/>
            <ac:cxnSpMk id="297" creationId="{261E47CF-68CE-CE43-BE9B-1126A80ED1D3}"/>
          </ac:cxnSpMkLst>
        </pc:cxnChg>
        <pc:cxnChg chg="del mod">
          <ac:chgData name="刘世喆" userId="f76c7815-af8d-4f84-9dbf-fb5fbe88e3ec" providerId="ADAL" clId="{ABB21D89-81CA-B047-BE1D-11C81BDA0369}" dt="2024-07-25T08:45:58.382" v="5146" actId="478"/>
          <ac:cxnSpMkLst>
            <pc:docMk/>
            <pc:sldMk cId="4093203471" sldId="272"/>
            <ac:cxnSpMk id="299" creationId="{1FD54ACC-DD13-374A-8828-6E2F534BF548}"/>
          </ac:cxnSpMkLst>
        </pc:cxnChg>
        <pc:cxnChg chg="del">
          <ac:chgData name="刘世喆" userId="f76c7815-af8d-4f84-9dbf-fb5fbe88e3ec" providerId="ADAL" clId="{ABB21D89-81CA-B047-BE1D-11C81BDA0369}" dt="2024-07-25T08:45:58.382" v="5146" actId="478"/>
          <ac:cxnSpMkLst>
            <pc:docMk/>
            <pc:sldMk cId="4093203471" sldId="272"/>
            <ac:cxnSpMk id="301" creationId="{BFC8D71C-FB8A-9D41-AA0B-323B0BB08D25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306" creationId="{1236BF49-05A9-CF4D-9A58-20C26579535F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307" creationId="{95315860-9037-1846-A164-4E955769083D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309" creationId="{EE396BE0-81D2-014F-ABA9-C053F23BD8B1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310" creationId="{2077EF60-F0A7-5D49-89B7-AAE912156534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311" creationId="{20AA9460-1A6E-A841-BFCB-16523CF3D3AF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312" creationId="{80C71F59-5383-CD4C-990C-FED787D2CCEF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313" creationId="{3500A850-6CBD-344B-A1AE-9F4910484AE8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314" creationId="{E25063A3-A86A-D34C-9F03-BAF49FFA2EFE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315" creationId="{2C940FE5-C949-C144-9C0E-6467E7789114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317" creationId="{D8B29977-D01E-2E45-A31B-315C50D3E229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318" creationId="{E8CBC232-09BE-AE48-BC4A-4D2E3B53D073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319" creationId="{D6E7C923-8C85-4A47-868F-DFF4C2C68325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325" creationId="{F9B3B59D-9FD8-A348-B0C5-7A9CC0C4D0DA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331" creationId="{D927B625-77BD-E745-A558-4648EBE3DEFB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332" creationId="{50C6F0AB-D2A1-5843-A7EC-34AEA85D42ED}"/>
          </ac:cxnSpMkLst>
        </pc:cxnChg>
        <pc:cxnChg chg="add del mod">
          <ac:chgData name="刘世喆" userId="f76c7815-af8d-4f84-9dbf-fb5fbe88e3ec" providerId="ADAL" clId="{ABB21D89-81CA-B047-BE1D-11C81BDA0369}" dt="2024-07-24T13:22:37.441" v="204"/>
          <ac:cxnSpMkLst>
            <pc:docMk/>
            <pc:sldMk cId="4093203471" sldId="272"/>
            <ac:cxnSpMk id="333" creationId="{CDBD1ADE-BFA5-0142-B18E-59D4195D61E9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78" creationId="{76699A20-D556-A24D-A6C2-C830E8262934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79" creationId="{0283641B-6A04-1D43-87A7-AA29A3049C4A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80" creationId="{7EF1D343-C40D-FB47-AC56-D369885A03A0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81" creationId="{A12012F5-60E5-1540-B0C3-69787BC9D179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82" creationId="{E3EEA27C-70AC-F84D-98D8-D9CEE5408E85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83" creationId="{8FF51A42-BDF8-874B-B666-CF2A78E3B52F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84" creationId="{AA95DE46-39D4-114A-BF35-473CE0EE1382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85" creationId="{359DBD3A-4547-7348-BE8F-6146E9FD41FD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86" creationId="{A7C8BDBB-B44D-E24F-BE45-F24AB55BB303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87" creationId="{7D73D20E-1F33-4049-95B4-2F697984FFC0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88" creationId="{817FB3A8-EF84-9841-82C9-0AC35CA20E4F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89" creationId="{F5C7E655-63C8-3144-B5C7-5C7C7F1EE3A9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90" creationId="{D3579E50-05E0-274A-A55C-F8FF5F4CEDAB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91" creationId="{107B3BEB-F4F6-8447-8342-6D55450B7CDE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92" creationId="{AEF2BEB9-5BC5-224D-BFB2-8AB7A25F9FEE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95" creationId="{506F8295-27F3-6E4C-ACF6-387AB86BF3C6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96" creationId="{19E4B07F-3644-0F4E-ABF3-34C1E5E25624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97" creationId="{7DD2A0EE-288D-AE49-BA3B-5748DF2FEB8B}"/>
          </ac:cxnSpMkLst>
        </pc:cxnChg>
        <pc:cxnChg chg="add mod">
          <ac:chgData name="刘世喆" userId="f76c7815-af8d-4f84-9dbf-fb5fbe88e3ec" providerId="ADAL" clId="{ABB21D89-81CA-B047-BE1D-11C81BDA0369}" dt="2024-07-24T13:22:42.776" v="207"/>
          <ac:cxnSpMkLst>
            <pc:docMk/>
            <pc:sldMk cId="4093203471" sldId="272"/>
            <ac:cxnSpMk id="398" creationId="{EFD0138A-2968-9B4F-A9ED-98614A31C0CE}"/>
          </ac:cxnSpMkLst>
        </pc:cxnChg>
      </pc:sldChg>
      <pc:sldChg chg="addSp delSp modSp mod">
        <pc:chgData name="刘世喆" userId="f76c7815-af8d-4f84-9dbf-fb5fbe88e3ec" providerId="ADAL" clId="{ABB21D89-81CA-B047-BE1D-11C81BDA0369}" dt="2024-07-25T12:26:12.449" v="7469"/>
        <pc:sldMkLst>
          <pc:docMk/>
          <pc:sldMk cId="2536523319" sldId="273"/>
        </pc:sldMkLst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3" creationId="{B0ABD18A-4221-4C45-9EE2-D8E4928DE2B7}"/>
          </ac:spMkLst>
        </pc:spChg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2536523319" sldId="273"/>
            <ac:spMk id="8" creationId="{EAE2DCD8-51FA-334A-9471-1B7477A98B32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9" creationId="{FC4B5DA7-255A-7F41-B0C1-A391E1CCA342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10" creationId="{EEAF5267-2EBF-884A-AAAF-590ED1ACF98D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11" creationId="{A3E31275-26F9-F84B-91AB-67554BB7ACF0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12" creationId="{53CC5659-A04A-1D4B-AE51-808BCEDD1290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13" creationId="{A57CD6CC-0E91-2944-BF7D-0321D398AA6A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14" creationId="{A0EC5FDC-13A6-0547-BB66-0614E6463F87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15" creationId="{E8A0883D-9F3D-8F4F-8BCC-A29D30D97E43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16" creationId="{ED46C170-6046-AC4C-8868-33B5D2BCD0CE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17" creationId="{23E564B7-7BB0-4944-9AE7-3A533D1D5C61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18" creationId="{3BC807FC-8F1D-3240-82FA-CD5B3900F35D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19" creationId="{922D9262-F78D-194C-BEEB-F80F6E80E04D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20" creationId="{BBFE49FA-453B-5B43-B18D-0A606C2790BA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21" creationId="{82001CED-D48C-AE42-B7A9-4BA5C0D15FE0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22" creationId="{02498D6F-C884-404C-B552-6EC0ED78FC4F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23" creationId="{81F9A513-97EA-E140-9076-401DF1AE0C7D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24" creationId="{F4946858-5088-A64C-85D0-A53EA103A69E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25" creationId="{DF4F2E53-6CB9-C842-BFDD-4158931FBBDE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26" creationId="{91A8BEFA-4D08-9F49-A924-0BEADCDF7C6B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27" creationId="{40943537-BD9E-6446-8432-FF6797C23542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28" creationId="{A5DB73EB-2929-A245-8FC3-021B4F484B4A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29" creationId="{426AA166-0A77-0448-8CFF-17321ECC2527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30" creationId="{E105E6D2-2DC9-3C46-83A8-084CB2D1C037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31" creationId="{0C51B042-BECE-174C-B5FD-340C7A8AC125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32" creationId="{B0CAAA24-7D0D-2442-AFBD-85158721BC50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33" creationId="{DE9A7287-3D6A-C949-875E-49DDE9D13255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34" creationId="{3313FD8A-45F1-7242-8F5A-8EF245A25B60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35" creationId="{F2133FC2-73D6-E64E-B615-A5220C96D233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36" creationId="{9A485950-BAC2-9842-BC30-45B7BF8ABF00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37" creationId="{269D6993-2431-8546-95D3-A3B876D280BD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38" creationId="{19671D48-B0C1-3E48-89C2-F372F1578EA4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39" creationId="{81A132A9-BEFA-0046-9CBA-1D03143F1B75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40" creationId="{CBB35921-AE3D-F446-9DCF-C46C656AC2B6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41" creationId="{F1E0F055-5BE3-CD43-8577-7A0BF51346F6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42" creationId="{BBC94002-0213-4746-A09A-B882CFDCA825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43" creationId="{9E127D20-1B26-F345-B260-1E572321B8B3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44" creationId="{41D51AEC-24D5-2D4E-B617-9ACA843A4EDE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45" creationId="{0AF72BCA-B6EC-494C-AF57-51EFB30CDF4C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46" creationId="{64B73995-EA14-6840-9FF9-AA89536D5FC6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47" creationId="{CA79E44E-6DD8-FD4D-8680-CC3549CB966C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48" creationId="{4E8A9E6E-4B82-CB49-A7AA-879468FF2F6D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49" creationId="{1AF1D6C4-4CBB-ED4E-AD4A-B18CA09B8F58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50" creationId="{D7E43A4D-E2BB-0342-A453-69B9EA76F678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51" creationId="{0E843951-6750-6446-80DD-A57788606044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52" creationId="{7EC32750-8C24-4347-9E59-BDC5D7A308B9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53" creationId="{CEFA7D91-ABA7-AF45-B2A0-8CF79471DB1E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54" creationId="{578AA755-AB46-5846-BC52-973B1F8B4214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55" creationId="{15F9BC17-EE63-7A4D-8356-A627A947CD8C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56" creationId="{95B812A2-B3CA-054E-9F2F-18E8DF5BA7AA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57" creationId="{6B7CEE9E-EF03-7942-9257-ECF87CD54725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73" creationId="{908F8D66-F4CC-D04E-80D8-F654180EE466}"/>
          </ac:spMkLst>
        </pc:spChg>
        <pc:spChg chg="add del mod">
          <ac:chgData name="刘世喆" userId="f76c7815-af8d-4f84-9dbf-fb5fbe88e3ec" providerId="ADAL" clId="{ABB21D89-81CA-B047-BE1D-11C81BDA0369}" dt="2024-07-25T08:18:50.539" v="4660" actId="478"/>
          <ac:spMkLst>
            <pc:docMk/>
            <pc:sldMk cId="2536523319" sldId="273"/>
            <ac:spMk id="74" creationId="{F16D1E1C-E238-0A41-BC2F-49B5D8CCA5F6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80" creationId="{E4205EF2-3BAA-1849-A121-648E33A9B289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81" creationId="{3F7CCCF6-47C2-E34E-9EDC-4054EED0890E}"/>
          </ac:spMkLst>
        </pc:spChg>
        <pc:spChg chg="add del mod">
          <ac:chgData name="刘世喆" userId="f76c7815-af8d-4f84-9dbf-fb5fbe88e3ec" providerId="ADAL" clId="{ABB21D89-81CA-B047-BE1D-11C81BDA0369}" dt="2024-07-25T08:21:57.307" v="4729" actId="478"/>
          <ac:spMkLst>
            <pc:docMk/>
            <pc:sldMk cId="2536523319" sldId="273"/>
            <ac:spMk id="83" creationId="{937D01E6-B222-5642-B764-79C1085BD160}"/>
          </ac:spMkLst>
        </pc:spChg>
        <pc:spChg chg="add del mod">
          <ac:chgData name="刘世喆" userId="f76c7815-af8d-4f84-9dbf-fb5fbe88e3ec" providerId="ADAL" clId="{ABB21D89-81CA-B047-BE1D-11C81BDA0369}" dt="2024-07-25T08:21:55.036" v="4728" actId="478"/>
          <ac:spMkLst>
            <pc:docMk/>
            <pc:sldMk cId="2536523319" sldId="273"/>
            <ac:spMk id="84" creationId="{01B2323E-01E3-CD40-BFF3-E365A8D650E1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85" creationId="{21F6C565-D527-A24D-988C-97B339EF83BF}"/>
          </ac:spMkLst>
        </pc:spChg>
        <pc:spChg chg="add del mod">
          <ac:chgData name="刘世喆" userId="f76c7815-af8d-4f84-9dbf-fb5fbe88e3ec" providerId="ADAL" clId="{ABB21D89-81CA-B047-BE1D-11C81BDA0369}" dt="2024-07-25T08:26:07.129" v="4790" actId="478"/>
          <ac:spMkLst>
            <pc:docMk/>
            <pc:sldMk cId="2536523319" sldId="273"/>
            <ac:spMk id="86" creationId="{2C1723B4-4708-3444-900C-B5305F23A58A}"/>
          </ac:spMkLst>
        </pc:spChg>
        <pc:spChg chg="add del mod">
          <ac:chgData name="刘世喆" userId="f76c7815-af8d-4f84-9dbf-fb5fbe88e3ec" providerId="ADAL" clId="{ABB21D89-81CA-B047-BE1D-11C81BDA0369}" dt="2024-07-25T08:23:13.138" v="4741" actId="478"/>
          <ac:spMkLst>
            <pc:docMk/>
            <pc:sldMk cId="2536523319" sldId="273"/>
            <ac:spMk id="87" creationId="{D56C8FE2-5D33-C445-9E75-A2809A1FF31C}"/>
          </ac:spMkLst>
        </pc:spChg>
        <pc:spChg chg="add del mod">
          <ac:chgData name="刘世喆" userId="f76c7815-af8d-4f84-9dbf-fb5fbe88e3ec" providerId="ADAL" clId="{ABB21D89-81CA-B047-BE1D-11C81BDA0369}" dt="2024-07-25T08:23:13.704" v="4742" actId="478"/>
          <ac:spMkLst>
            <pc:docMk/>
            <pc:sldMk cId="2536523319" sldId="273"/>
            <ac:spMk id="88" creationId="{73F9A534-D2B5-D54C-A4B9-0ACEF57A4D0C}"/>
          </ac:spMkLst>
        </pc:spChg>
        <pc:spChg chg="add del mod">
          <ac:chgData name="刘世喆" userId="f76c7815-af8d-4f84-9dbf-fb5fbe88e3ec" providerId="ADAL" clId="{ABB21D89-81CA-B047-BE1D-11C81BDA0369}" dt="2024-07-25T08:26:37.963" v="4801" actId="478"/>
          <ac:spMkLst>
            <pc:docMk/>
            <pc:sldMk cId="2536523319" sldId="273"/>
            <ac:spMk id="89" creationId="{A2FB271E-2189-A349-B1BE-B16E4C3B90E5}"/>
          </ac:spMkLst>
        </pc:spChg>
        <pc:spChg chg="add del mod">
          <ac:chgData name="刘世喆" userId="f76c7815-af8d-4f84-9dbf-fb5fbe88e3ec" providerId="ADAL" clId="{ABB21D89-81CA-B047-BE1D-11C81BDA0369}" dt="2024-07-25T08:26:37.963" v="4801" actId="478"/>
          <ac:spMkLst>
            <pc:docMk/>
            <pc:sldMk cId="2536523319" sldId="273"/>
            <ac:spMk id="90" creationId="{827D0639-88D1-8548-849A-B34A90458FDB}"/>
          </ac:spMkLst>
        </pc:spChg>
        <pc:spChg chg="add del mod">
          <ac:chgData name="刘世喆" userId="f76c7815-af8d-4f84-9dbf-fb5fbe88e3ec" providerId="ADAL" clId="{ABB21D89-81CA-B047-BE1D-11C81BDA0369}" dt="2024-07-25T08:26:37.963" v="4801" actId="478"/>
          <ac:spMkLst>
            <pc:docMk/>
            <pc:sldMk cId="2536523319" sldId="273"/>
            <ac:spMk id="91" creationId="{0EEB7F7E-D65C-2A4C-8799-3EC5B30DCD93}"/>
          </ac:spMkLst>
        </pc:spChg>
        <pc:spChg chg="add del mod">
          <ac:chgData name="刘世喆" userId="f76c7815-af8d-4f84-9dbf-fb5fbe88e3ec" providerId="ADAL" clId="{ABB21D89-81CA-B047-BE1D-11C81BDA0369}" dt="2024-07-25T08:22:54.288" v="4739" actId="478"/>
          <ac:spMkLst>
            <pc:docMk/>
            <pc:sldMk cId="2536523319" sldId="273"/>
            <ac:spMk id="92" creationId="{F4A3E114-DF07-9149-A80D-BED015755868}"/>
          </ac:spMkLst>
        </pc:spChg>
        <pc:spChg chg="add del mod">
          <ac:chgData name="刘世喆" userId="f76c7815-af8d-4f84-9dbf-fb5fbe88e3ec" providerId="ADAL" clId="{ABB21D89-81CA-B047-BE1D-11C81BDA0369}" dt="2024-07-25T08:22:03.827" v="4730" actId="478"/>
          <ac:spMkLst>
            <pc:docMk/>
            <pc:sldMk cId="2536523319" sldId="273"/>
            <ac:spMk id="93" creationId="{E3BF4289-27DC-6043-9B65-FEB4BFA620DB}"/>
          </ac:spMkLst>
        </pc:spChg>
        <pc:spChg chg="add del mod">
          <ac:chgData name="刘世喆" userId="f76c7815-af8d-4f84-9dbf-fb5fbe88e3ec" providerId="ADAL" clId="{ABB21D89-81CA-B047-BE1D-11C81BDA0369}" dt="2024-07-25T08:22:03.827" v="4730" actId="478"/>
          <ac:spMkLst>
            <pc:docMk/>
            <pc:sldMk cId="2536523319" sldId="273"/>
            <ac:spMk id="94" creationId="{F651525C-302F-F34E-A03B-3661E9436128}"/>
          </ac:spMkLst>
        </pc:spChg>
        <pc:spChg chg="add del mod">
          <ac:chgData name="刘世喆" userId="f76c7815-af8d-4f84-9dbf-fb5fbe88e3ec" providerId="ADAL" clId="{ABB21D89-81CA-B047-BE1D-11C81BDA0369}" dt="2024-07-25T08:22:03.827" v="4730" actId="478"/>
          <ac:spMkLst>
            <pc:docMk/>
            <pc:sldMk cId="2536523319" sldId="273"/>
            <ac:spMk id="95" creationId="{C3CEC0AA-D51F-0248-A3B7-7642C9D15AD7}"/>
          </ac:spMkLst>
        </pc:spChg>
        <pc:spChg chg="add del mod">
          <ac:chgData name="刘世喆" userId="f76c7815-af8d-4f84-9dbf-fb5fbe88e3ec" providerId="ADAL" clId="{ABB21D89-81CA-B047-BE1D-11C81BDA0369}" dt="2024-07-25T08:22:03.827" v="4730" actId="478"/>
          <ac:spMkLst>
            <pc:docMk/>
            <pc:sldMk cId="2536523319" sldId="273"/>
            <ac:spMk id="96" creationId="{C54A67AC-D6C3-A148-B865-1054AC9D4295}"/>
          </ac:spMkLst>
        </pc:spChg>
        <pc:spChg chg="add del mod">
          <ac:chgData name="刘世喆" userId="f76c7815-af8d-4f84-9dbf-fb5fbe88e3ec" providerId="ADAL" clId="{ABB21D89-81CA-B047-BE1D-11C81BDA0369}" dt="2024-07-25T08:22:03.827" v="4730" actId="478"/>
          <ac:spMkLst>
            <pc:docMk/>
            <pc:sldMk cId="2536523319" sldId="273"/>
            <ac:spMk id="97" creationId="{00EF3BF0-9496-8845-A1DC-C593F80EF475}"/>
          </ac:spMkLst>
        </pc:spChg>
        <pc:spChg chg="add del mod">
          <ac:chgData name="刘世喆" userId="f76c7815-af8d-4f84-9dbf-fb5fbe88e3ec" providerId="ADAL" clId="{ABB21D89-81CA-B047-BE1D-11C81BDA0369}" dt="2024-07-25T08:22:03.827" v="4730" actId="478"/>
          <ac:spMkLst>
            <pc:docMk/>
            <pc:sldMk cId="2536523319" sldId="273"/>
            <ac:spMk id="98" creationId="{E6BB99D9-D602-7C45-AA4E-E67336C0F5FC}"/>
          </ac:spMkLst>
        </pc:spChg>
        <pc:spChg chg="add del mod">
          <ac:chgData name="刘世喆" userId="f76c7815-af8d-4f84-9dbf-fb5fbe88e3ec" providerId="ADAL" clId="{ABB21D89-81CA-B047-BE1D-11C81BDA0369}" dt="2024-07-25T08:22:03.827" v="4730" actId="478"/>
          <ac:spMkLst>
            <pc:docMk/>
            <pc:sldMk cId="2536523319" sldId="273"/>
            <ac:spMk id="99" creationId="{B05FAFEE-240D-1A47-871C-BE94965250AA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100" creationId="{046AC108-DEE5-2548-8D8B-7EB849E6F056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101" creationId="{EAEFC450-25EC-EF4A-82EA-306399207B10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102" creationId="{A262772F-CE6D-7A4C-8186-165832372813}"/>
          </ac:spMkLst>
        </pc:spChg>
        <pc:spChg chg="add del mod">
          <ac:chgData name="刘世喆" userId="f76c7815-af8d-4f84-9dbf-fb5fbe88e3ec" providerId="ADAL" clId="{ABB21D89-81CA-B047-BE1D-11C81BDA0369}" dt="2024-07-25T08:21:55.036" v="4728" actId="478"/>
          <ac:spMkLst>
            <pc:docMk/>
            <pc:sldMk cId="2536523319" sldId="273"/>
            <ac:spMk id="103" creationId="{517C4F10-9977-004F-BC28-EAFEF3F43028}"/>
          </ac:spMkLst>
        </pc:spChg>
        <pc:spChg chg="add del mod">
          <ac:chgData name="刘世喆" userId="f76c7815-af8d-4f84-9dbf-fb5fbe88e3ec" providerId="ADAL" clId="{ABB21D89-81CA-B047-BE1D-11C81BDA0369}" dt="2024-07-25T08:21:55.036" v="4728" actId="478"/>
          <ac:spMkLst>
            <pc:docMk/>
            <pc:sldMk cId="2536523319" sldId="273"/>
            <ac:spMk id="104" creationId="{27013348-BA98-1041-8F37-39D766011F12}"/>
          </ac:spMkLst>
        </pc:spChg>
        <pc:spChg chg="add del mod">
          <ac:chgData name="刘世喆" userId="f76c7815-af8d-4f84-9dbf-fb5fbe88e3ec" providerId="ADAL" clId="{ABB21D89-81CA-B047-BE1D-11C81BDA0369}" dt="2024-07-25T08:21:55.036" v="4728" actId="478"/>
          <ac:spMkLst>
            <pc:docMk/>
            <pc:sldMk cId="2536523319" sldId="273"/>
            <ac:spMk id="105" creationId="{3E90475E-2AF1-B74C-A5F0-2F9B06273D72}"/>
          </ac:spMkLst>
        </pc:spChg>
        <pc:spChg chg="add del mod">
          <ac:chgData name="刘世喆" userId="f76c7815-af8d-4f84-9dbf-fb5fbe88e3ec" providerId="ADAL" clId="{ABB21D89-81CA-B047-BE1D-11C81BDA0369}" dt="2024-07-25T08:21:55.036" v="4728" actId="478"/>
          <ac:spMkLst>
            <pc:docMk/>
            <pc:sldMk cId="2536523319" sldId="273"/>
            <ac:spMk id="106" creationId="{9BB5E2F4-5811-C540-9C5D-7FEBE96B943A}"/>
          </ac:spMkLst>
        </pc:spChg>
        <pc:spChg chg="add del mod">
          <ac:chgData name="刘世喆" userId="f76c7815-af8d-4f84-9dbf-fb5fbe88e3ec" providerId="ADAL" clId="{ABB21D89-81CA-B047-BE1D-11C81BDA0369}" dt="2024-07-25T08:21:55.036" v="4728" actId="478"/>
          <ac:spMkLst>
            <pc:docMk/>
            <pc:sldMk cId="2536523319" sldId="273"/>
            <ac:spMk id="107" creationId="{FF994167-E1D0-1946-9A9C-654B5BAF033A}"/>
          </ac:spMkLst>
        </pc:spChg>
        <pc:spChg chg="add del mod">
          <ac:chgData name="刘世喆" userId="f76c7815-af8d-4f84-9dbf-fb5fbe88e3ec" providerId="ADAL" clId="{ABB21D89-81CA-B047-BE1D-11C81BDA0369}" dt="2024-07-25T08:21:55.036" v="4728" actId="478"/>
          <ac:spMkLst>
            <pc:docMk/>
            <pc:sldMk cId="2536523319" sldId="273"/>
            <ac:spMk id="108" creationId="{53A0AB5D-99C3-8342-9D6B-38202FFBD9CB}"/>
          </ac:spMkLst>
        </pc:spChg>
        <pc:spChg chg="mod">
          <ac:chgData name="刘世喆" userId="f76c7815-af8d-4f84-9dbf-fb5fbe88e3ec" providerId="ADAL" clId="{ABB21D89-81CA-B047-BE1D-11C81BDA0369}" dt="2024-07-25T12:12:13.776" v="7276" actId="20577"/>
          <ac:spMkLst>
            <pc:docMk/>
            <pc:sldMk cId="2536523319" sldId="273"/>
            <ac:spMk id="109" creationId="{00000000-0000-0000-0000-000000000000}"/>
          </ac:spMkLst>
        </pc:spChg>
        <pc:spChg chg="add del mod">
          <ac:chgData name="刘世喆" userId="f76c7815-af8d-4f84-9dbf-fb5fbe88e3ec" providerId="ADAL" clId="{ABB21D89-81CA-B047-BE1D-11C81BDA0369}" dt="2024-07-25T08:21:55.036" v="4728" actId="478"/>
          <ac:spMkLst>
            <pc:docMk/>
            <pc:sldMk cId="2536523319" sldId="273"/>
            <ac:spMk id="110" creationId="{A34CE8ED-251D-E548-8C13-E242F223775A}"/>
          </ac:spMkLst>
        </pc:spChg>
        <pc:spChg chg="add del mod">
          <ac:chgData name="刘世喆" userId="f76c7815-af8d-4f84-9dbf-fb5fbe88e3ec" providerId="ADAL" clId="{ABB21D89-81CA-B047-BE1D-11C81BDA0369}" dt="2024-07-25T08:21:55.036" v="4728" actId="478"/>
          <ac:spMkLst>
            <pc:docMk/>
            <pc:sldMk cId="2536523319" sldId="273"/>
            <ac:spMk id="111" creationId="{A5C6873C-F9F1-294E-B2C7-3F902416A046}"/>
          </ac:spMkLst>
        </pc:spChg>
        <pc:spChg chg="add del mod">
          <ac:chgData name="刘世喆" userId="f76c7815-af8d-4f84-9dbf-fb5fbe88e3ec" providerId="ADAL" clId="{ABB21D89-81CA-B047-BE1D-11C81BDA0369}" dt="2024-07-25T08:21:55.036" v="4728" actId="478"/>
          <ac:spMkLst>
            <pc:docMk/>
            <pc:sldMk cId="2536523319" sldId="273"/>
            <ac:spMk id="112" creationId="{CB4662BE-890E-1747-BEE8-FF855D6ABCF4}"/>
          </ac:spMkLst>
        </pc:spChg>
        <pc:spChg chg="add del mod">
          <ac:chgData name="刘世喆" userId="f76c7815-af8d-4f84-9dbf-fb5fbe88e3ec" providerId="ADAL" clId="{ABB21D89-81CA-B047-BE1D-11C81BDA0369}" dt="2024-07-25T08:21:55.036" v="4728" actId="478"/>
          <ac:spMkLst>
            <pc:docMk/>
            <pc:sldMk cId="2536523319" sldId="273"/>
            <ac:spMk id="113" creationId="{2CD5A641-354C-6F4A-BE94-048CD34D46C1}"/>
          </ac:spMkLst>
        </pc:spChg>
        <pc:spChg chg="add del mod">
          <ac:chgData name="刘世喆" userId="f76c7815-af8d-4f84-9dbf-fb5fbe88e3ec" providerId="ADAL" clId="{ABB21D89-81CA-B047-BE1D-11C81BDA0369}" dt="2024-07-25T08:21:55.036" v="4728" actId="478"/>
          <ac:spMkLst>
            <pc:docMk/>
            <pc:sldMk cId="2536523319" sldId="273"/>
            <ac:spMk id="114" creationId="{80DECC77-0CC3-3A4D-95C5-1991BD559049}"/>
          </ac:spMkLst>
        </pc:spChg>
        <pc:spChg chg="add del mod">
          <ac:chgData name="刘世喆" userId="f76c7815-af8d-4f84-9dbf-fb5fbe88e3ec" providerId="ADAL" clId="{ABB21D89-81CA-B047-BE1D-11C81BDA0369}" dt="2024-07-25T08:21:55.036" v="4728" actId="478"/>
          <ac:spMkLst>
            <pc:docMk/>
            <pc:sldMk cId="2536523319" sldId="273"/>
            <ac:spMk id="115" creationId="{18D512E1-C8BC-C448-95EE-D9AA3E3261F0}"/>
          </ac:spMkLst>
        </pc:spChg>
        <pc:spChg chg="add del mod">
          <ac:chgData name="刘世喆" userId="f76c7815-af8d-4f84-9dbf-fb5fbe88e3ec" providerId="ADAL" clId="{ABB21D89-81CA-B047-BE1D-11C81BDA0369}" dt="2024-07-25T08:21:55.036" v="4728" actId="478"/>
          <ac:spMkLst>
            <pc:docMk/>
            <pc:sldMk cId="2536523319" sldId="273"/>
            <ac:spMk id="116" creationId="{EDA05DE4-782C-3C48-A278-2B3252481624}"/>
          </ac:spMkLst>
        </pc:spChg>
        <pc:spChg chg="add del mod">
          <ac:chgData name="刘世喆" userId="f76c7815-af8d-4f84-9dbf-fb5fbe88e3ec" providerId="ADAL" clId="{ABB21D89-81CA-B047-BE1D-11C81BDA0369}" dt="2024-07-25T08:21:55.036" v="4728" actId="478"/>
          <ac:spMkLst>
            <pc:docMk/>
            <pc:sldMk cId="2536523319" sldId="273"/>
            <ac:spMk id="117" creationId="{6981E00D-B370-C249-AE5E-4AAE88EC4E7B}"/>
          </ac:spMkLst>
        </pc:spChg>
        <pc:spChg chg="add del mod">
          <ac:chgData name="刘世喆" userId="f76c7815-af8d-4f84-9dbf-fb5fbe88e3ec" providerId="ADAL" clId="{ABB21D89-81CA-B047-BE1D-11C81BDA0369}" dt="2024-07-25T08:21:55.036" v="4728" actId="478"/>
          <ac:spMkLst>
            <pc:docMk/>
            <pc:sldMk cId="2536523319" sldId="273"/>
            <ac:spMk id="118" creationId="{11A15ED8-5979-3D4A-8479-26AEE2C77982}"/>
          </ac:spMkLst>
        </pc:spChg>
        <pc:spChg chg="add del mod">
          <ac:chgData name="刘世喆" userId="f76c7815-af8d-4f84-9dbf-fb5fbe88e3ec" providerId="ADAL" clId="{ABB21D89-81CA-B047-BE1D-11C81BDA0369}" dt="2024-07-25T08:21:57.307" v="4729" actId="478"/>
          <ac:spMkLst>
            <pc:docMk/>
            <pc:sldMk cId="2536523319" sldId="273"/>
            <ac:spMk id="119" creationId="{8FB0BB0F-928B-624D-9079-8720793507CF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20" creationId="{C121375D-6A03-5F48-98A4-7397E2EA1141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21" creationId="{9540F546-D283-7A4B-9D67-ACBF8CA1BD5B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22" creationId="{3D6120E9-5A53-6347-93A1-A7B4873ED749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23" creationId="{C12D7317-57F5-6C4B-8C66-F655FF891FCA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24" creationId="{ED5641DE-491D-804E-8735-CA0B7E7471C8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25" creationId="{69895710-799C-6047-9F83-6B2E2CC843DF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26" creationId="{FEE7EBC5-4E48-C947-A0C2-D454817D21C1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27" creationId="{E2485C41-948A-8846-80D2-EAABBEB2C99A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28" creationId="{1B47EBF0-B309-944A-A7C8-510871A87C75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29" creationId="{0925AA0C-3CA1-7D45-84D0-C2BB1E9F683D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30" creationId="{A27CC4E7-A7F1-134A-BA46-3AAA7B5F32FF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31" creationId="{4F5FB842-920F-6C48-BE7B-B1FCED32A8E5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32" creationId="{0F5124AA-B604-FB4D-9DD1-E77FA08B942F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33" creationId="{0D2AA807-14EA-E84E-9E64-6B61209B4223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34" creationId="{74FF0437-377D-FC4D-B32A-24F4C87B31D4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35" creationId="{E9B85121-568E-7747-8B1A-B27DFBF3A40E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36" creationId="{500F1045-F714-DA44-8AFA-F191B4C8426F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37" creationId="{D08DDC3A-D5D0-574B-B3B9-29E26B01A7A4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38" creationId="{679BB7BE-DF05-6C4F-A1F3-38062980F468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39" creationId="{9625E959-9926-304A-AAED-3716EB276DDA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40" creationId="{5A597CCC-0017-0246-B708-3A7FFE0FC1DD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41" creationId="{05F2298D-B00A-CA44-BC8C-A7D717FB412F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42" creationId="{A8E9FF65-EE41-7A48-9808-2489DCBD2465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43" creationId="{5216D6FB-2F31-9747-9932-B776FFE6D501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44" creationId="{F50C7B8F-64B8-1D49-82E0-C84FF80DC3B3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45" creationId="{E21C56E0-06E2-554D-8E58-12BAF569AF5B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46" creationId="{9663777D-6A49-8B4C-92E8-FE89EBB87BF9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47" creationId="{A90D6EE4-5316-2C4F-99CD-5EE3AAF666E6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48" creationId="{07FC22B4-5095-E64E-ABB8-054D22C70B15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49" creationId="{E6935408-E882-754D-94A1-79BD7480A361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50" creationId="{C9CE4CE9-AA8C-CC46-AC8C-3EAA277AB5A9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53" creationId="{6010B309-EA62-8546-841E-CD7D5E798BA0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55" creationId="{7C45B059-5080-E94D-A19E-7C1BEF8F5596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59" creationId="{84C2BAA3-3BF7-EF4E-BE7E-15635A507222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61" creationId="{F42B9CAA-A557-2543-9128-C95477183DAD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63" creationId="{34F33D0A-B059-934B-8366-195C93B13CB2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64" creationId="{8D1CE24F-6E8E-A544-8A71-17C3468BD676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65" creationId="{23A3EED4-510F-1344-BBF0-5005550D69F8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66" creationId="{49AC3D6D-2DEA-3748-BABA-EF0E31E05637}"/>
          </ac:spMkLst>
        </pc:spChg>
        <pc:spChg chg="add mod">
          <ac:chgData name="刘世喆" userId="f76c7815-af8d-4f84-9dbf-fb5fbe88e3ec" providerId="ADAL" clId="{ABB21D89-81CA-B047-BE1D-11C81BDA0369}" dt="2024-07-25T12:01:55.424" v="7144" actId="14100"/>
          <ac:spMkLst>
            <pc:docMk/>
            <pc:sldMk cId="2536523319" sldId="273"/>
            <ac:spMk id="167" creationId="{7743D5FA-5583-D54D-951F-CC164BE84A41}"/>
          </ac:spMkLst>
        </pc:spChg>
        <pc:spChg chg="add del mod">
          <ac:chgData name="刘世喆" userId="f76c7815-af8d-4f84-9dbf-fb5fbe88e3ec" providerId="ADAL" clId="{ABB21D89-81CA-B047-BE1D-11C81BDA0369}" dt="2024-07-25T11:47:18.375" v="7047" actId="478"/>
          <ac:spMkLst>
            <pc:docMk/>
            <pc:sldMk cId="2536523319" sldId="273"/>
            <ac:spMk id="168" creationId="{D105E80D-B56E-4F43-82B2-73A02D962772}"/>
          </ac:spMkLst>
        </pc:spChg>
        <pc:spChg chg="add del mod">
          <ac:chgData name="刘世喆" userId="f76c7815-af8d-4f84-9dbf-fb5fbe88e3ec" providerId="ADAL" clId="{ABB21D89-81CA-B047-BE1D-11C81BDA0369}" dt="2024-07-25T11:07:00.757" v="6441" actId="478"/>
          <ac:spMkLst>
            <pc:docMk/>
            <pc:sldMk cId="2536523319" sldId="273"/>
            <ac:spMk id="169" creationId="{0F53ACBA-9FAC-1E4A-90CB-F7D9694892E7}"/>
          </ac:spMkLst>
        </pc:spChg>
        <pc:spChg chg="add del mod">
          <ac:chgData name="刘世喆" userId="f76c7815-af8d-4f84-9dbf-fb5fbe88e3ec" providerId="ADAL" clId="{ABB21D89-81CA-B047-BE1D-11C81BDA0369}" dt="2024-07-25T11:07:00.757" v="6441" actId="478"/>
          <ac:spMkLst>
            <pc:docMk/>
            <pc:sldMk cId="2536523319" sldId="273"/>
            <ac:spMk id="170" creationId="{3E5A9A85-603C-6B4A-BFD1-CFCB007D49A6}"/>
          </ac:spMkLst>
        </pc:spChg>
        <pc:spChg chg="add del mod">
          <ac:chgData name="刘世喆" userId="f76c7815-af8d-4f84-9dbf-fb5fbe88e3ec" providerId="ADAL" clId="{ABB21D89-81CA-B047-BE1D-11C81BDA0369}" dt="2024-07-25T11:07:00.757" v="6441" actId="478"/>
          <ac:spMkLst>
            <pc:docMk/>
            <pc:sldMk cId="2536523319" sldId="273"/>
            <ac:spMk id="171" creationId="{854CFA34-56A2-984F-9832-98ABA570E160}"/>
          </ac:spMkLst>
        </pc:spChg>
        <pc:spChg chg="add del mod">
          <ac:chgData name="刘世喆" userId="f76c7815-af8d-4f84-9dbf-fb5fbe88e3ec" providerId="ADAL" clId="{ABB21D89-81CA-B047-BE1D-11C81BDA0369}" dt="2024-07-25T11:07:00.757" v="6441" actId="478"/>
          <ac:spMkLst>
            <pc:docMk/>
            <pc:sldMk cId="2536523319" sldId="273"/>
            <ac:spMk id="172" creationId="{2C153699-87B8-7B4B-AC41-F8E339008FCB}"/>
          </ac:spMkLst>
        </pc:spChg>
        <pc:spChg chg="add del mod">
          <ac:chgData name="刘世喆" userId="f76c7815-af8d-4f84-9dbf-fb5fbe88e3ec" providerId="ADAL" clId="{ABB21D89-81CA-B047-BE1D-11C81BDA0369}" dt="2024-07-25T11:07:00.757" v="6441" actId="478"/>
          <ac:spMkLst>
            <pc:docMk/>
            <pc:sldMk cId="2536523319" sldId="273"/>
            <ac:spMk id="173" creationId="{85063957-D995-164F-B7EA-046D3B8CF717}"/>
          </ac:spMkLst>
        </pc:spChg>
        <pc:spChg chg="add mod">
          <ac:chgData name="刘世喆" userId="f76c7815-af8d-4f84-9dbf-fb5fbe88e3ec" providerId="ADAL" clId="{ABB21D89-81CA-B047-BE1D-11C81BDA0369}" dt="2024-07-25T08:20:30.642" v="4685" actId="1076"/>
          <ac:spMkLst>
            <pc:docMk/>
            <pc:sldMk cId="2536523319" sldId="273"/>
            <ac:spMk id="174" creationId="{B6DB186D-7B2A-854A-B7E6-CFCAF788A2D9}"/>
          </ac:spMkLst>
        </pc:spChg>
        <pc:spChg chg="add mod">
          <ac:chgData name="刘世喆" userId="f76c7815-af8d-4f84-9dbf-fb5fbe88e3ec" providerId="ADAL" clId="{ABB21D89-81CA-B047-BE1D-11C81BDA0369}" dt="2024-07-25T08:20:04.969" v="4682" actId="1076"/>
          <ac:spMkLst>
            <pc:docMk/>
            <pc:sldMk cId="2536523319" sldId="273"/>
            <ac:spMk id="175" creationId="{EE3BE443-CEA6-0E44-9DF5-B39523056E72}"/>
          </ac:spMkLst>
        </pc:spChg>
        <pc:spChg chg="add mod">
          <ac:chgData name="刘世喆" userId="f76c7815-af8d-4f84-9dbf-fb5fbe88e3ec" providerId="ADAL" clId="{ABB21D89-81CA-B047-BE1D-11C81BDA0369}" dt="2024-07-25T08:20:04.969" v="4682" actId="1076"/>
          <ac:spMkLst>
            <pc:docMk/>
            <pc:sldMk cId="2536523319" sldId="273"/>
            <ac:spMk id="176" creationId="{0F0980C8-D318-D140-A2D8-2B9D11BE8CF7}"/>
          </ac:spMkLst>
        </pc:spChg>
        <pc:spChg chg="add mod">
          <ac:chgData name="刘世喆" userId="f76c7815-af8d-4f84-9dbf-fb5fbe88e3ec" providerId="ADAL" clId="{ABB21D89-81CA-B047-BE1D-11C81BDA0369}" dt="2024-07-25T08:20:04.969" v="4682" actId="1076"/>
          <ac:spMkLst>
            <pc:docMk/>
            <pc:sldMk cId="2536523319" sldId="273"/>
            <ac:spMk id="177" creationId="{9A0CEEAB-4A8B-A14B-9C8D-72311E66F464}"/>
          </ac:spMkLst>
        </pc:spChg>
        <pc:spChg chg="add del mod">
          <ac:chgData name="刘世喆" userId="f76c7815-af8d-4f84-9dbf-fb5fbe88e3ec" providerId="ADAL" clId="{ABB21D89-81CA-B047-BE1D-11C81BDA0369}" dt="2024-07-25T08:19:49.342" v="4679" actId="478"/>
          <ac:spMkLst>
            <pc:docMk/>
            <pc:sldMk cId="2536523319" sldId="273"/>
            <ac:spMk id="178" creationId="{E99298AB-387B-764D-A740-1D6B3B271788}"/>
          </ac:spMkLst>
        </pc:spChg>
        <pc:spChg chg="add del mod">
          <ac:chgData name="刘世喆" userId="f76c7815-af8d-4f84-9dbf-fb5fbe88e3ec" providerId="ADAL" clId="{ABB21D89-81CA-B047-BE1D-11C81BDA0369}" dt="2024-07-25T08:19:50.240" v="4680" actId="478"/>
          <ac:spMkLst>
            <pc:docMk/>
            <pc:sldMk cId="2536523319" sldId="273"/>
            <ac:spMk id="179" creationId="{C3CFD225-3CC3-7C42-8E0D-A58234DD1680}"/>
          </ac:spMkLst>
        </pc:spChg>
        <pc:spChg chg="add del mod">
          <ac:chgData name="刘世喆" userId="f76c7815-af8d-4f84-9dbf-fb5fbe88e3ec" providerId="ADAL" clId="{ABB21D89-81CA-B047-BE1D-11C81BDA0369}" dt="2024-07-25T08:19:48.477" v="4678" actId="478"/>
          <ac:spMkLst>
            <pc:docMk/>
            <pc:sldMk cId="2536523319" sldId="273"/>
            <ac:spMk id="180" creationId="{28494D55-B61E-5649-B17C-E9B02AA854B7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81" creationId="{9BA7579F-65AE-824F-89F0-F53EB303A238}"/>
          </ac:spMkLst>
        </pc:spChg>
        <pc:spChg chg="add mod">
          <ac:chgData name="刘世喆" userId="f76c7815-af8d-4f84-9dbf-fb5fbe88e3ec" providerId="ADAL" clId="{ABB21D89-81CA-B047-BE1D-11C81BDA0369}" dt="2024-07-25T08:20:30.642" v="4685" actId="1076"/>
          <ac:spMkLst>
            <pc:docMk/>
            <pc:sldMk cId="2536523319" sldId="273"/>
            <ac:spMk id="182" creationId="{6641CBB4-C448-4941-A381-343D631DAE96}"/>
          </ac:spMkLst>
        </pc:spChg>
        <pc:spChg chg="add mod">
          <ac:chgData name="刘世喆" userId="f76c7815-af8d-4f84-9dbf-fb5fbe88e3ec" providerId="ADAL" clId="{ABB21D89-81CA-B047-BE1D-11C81BDA0369}" dt="2024-07-25T08:20:30.642" v="4685" actId="1076"/>
          <ac:spMkLst>
            <pc:docMk/>
            <pc:sldMk cId="2536523319" sldId="273"/>
            <ac:spMk id="183" creationId="{752930EF-624B-C746-BA8A-8E7A756E4AD6}"/>
          </ac:spMkLst>
        </pc:spChg>
        <pc:spChg chg="add del mod">
          <ac:chgData name="刘世喆" userId="f76c7815-af8d-4f84-9dbf-fb5fbe88e3ec" providerId="ADAL" clId="{ABB21D89-81CA-B047-BE1D-11C81BDA0369}" dt="2024-07-25T11:48:59.526" v="7064" actId="478"/>
          <ac:spMkLst>
            <pc:docMk/>
            <pc:sldMk cId="2536523319" sldId="273"/>
            <ac:spMk id="184" creationId="{E681B42E-2924-B947-81BA-D4A04FEB661B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85" creationId="{54964CCB-D570-8147-B823-0D0B92948CAA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86" creationId="{04F23635-D48B-D444-A926-917C0EB586A8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87" creationId="{4785C680-DEC6-0B49-8741-BDBE37F087D0}"/>
          </ac:spMkLst>
        </pc:spChg>
        <pc:spChg chg="mod">
          <ac:chgData name="刘世喆" userId="f76c7815-af8d-4f84-9dbf-fb5fbe88e3ec" providerId="ADAL" clId="{ABB21D89-81CA-B047-BE1D-11C81BDA0369}" dt="2024-07-25T08:33:14.617" v="4904"/>
          <ac:spMkLst>
            <pc:docMk/>
            <pc:sldMk cId="2536523319" sldId="273"/>
            <ac:spMk id="188" creationId="{175A97C3-8398-1443-9490-D0E682D372B2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89" creationId="{B40F986C-E097-3643-B848-54F2497A90A3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90" creationId="{C7ADC1C9-13B1-5740-8F68-DA6DB9ABF97E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91" creationId="{701B166E-C7F9-FC4C-8F06-E6C6B85E7908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92" creationId="{83EBBA76-600B-6846-B6D0-1E6F7E9D63AD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93" creationId="{A52C5376-CF31-9843-BCEA-C917FB3D26D3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94" creationId="{D0E6B524-3337-E444-B081-30769C3938C8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95" creationId="{B3EDE207-B6EA-CB4A-B7FF-9C68F8205CF8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96" creationId="{CA98513F-F5B6-694A-B3CC-280584892B43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97" creationId="{F8578923-5C7D-034D-8841-EA096FEEB18E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98" creationId="{6DF4B7F9-12C0-2B48-A249-838C377DE275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199" creationId="{BD12F73B-87AC-C847-82A5-01D51A3EDFB1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00" creationId="{6B7C361F-F422-7149-A277-42143A03FFD6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01" creationId="{E83763E1-02EE-C742-87EB-240DC181E382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02" creationId="{768B9EF5-7F6D-7449-8027-2F261243F487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03" creationId="{D388C057-9099-E34B-A347-99BAACB03B80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04" creationId="{50842B9E-8A70-7745-8A9B-007082014776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05" creationId="{A11790B9-859A-9C4C-884C-35FF40F2D02F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06" creationId="{A844061C-B64B-4948-BFEE-07948F8E70B4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07" creationId="{80E75173-E394-B44C-8748-648541A4B06A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08" creationId="{E6274A56-93B4-BA4D-87CC-43882A84782E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09" creationId="{EDA70038-8E1A-6241-8533-8157A7A129F6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10" creationId="{5F05C8DE-5440-9644-9DC8-F688FB6F38AF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11" creationId="{2AC15E8E-3CF3-6247-A496-85226AD8B1C9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12" creationId="{A0EC192C-84E7-1B4F-9431-5DCFBFCDDD78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13" creationId="{60692B2D-2F34-F044-8B3E-8EB048A15AB9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14" creationId="{8762B974-4EC4-134A-9B04-4F86EB154EF0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15" creationId="{C847E4A3-E601-B243-9428-CA28458FBFC3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16" creationId="{96A4DDEB-7E18-E34C-85D6-A1C963164DAE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17" creationId="{1719F5DC-104A-A14D-95BF-F2D84480CEC6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18" creationId="{B166B7BB-6CEB-0841-934C-F4434ED43E85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19" creationId="{080198F8-B78A-AC4F-AD73-0A743564DEB9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35" creationId="{FB5384F0-AC43-7549-A9FE-19C276EB3B0D}"/>
          </ac:spMkLst>
        </pc:spChg>
        <pc:spChg chg="add mod">
          <ac:chgData name="刘世喆" userId="f76c7815-af8d-4f84-9dbf-fb5fbe88e3ec" providerId="ADAL" clId="{ABB21D89-81CA-B047-BE1D-11C81BDA0369}" dt="2024-07-25T08:18:50.793" v="4661"/>
          <ac:spMkLst>
            <pc:docMk/>
            <pc:sldMk cId="2536523319" sldId="273"/>
            <ac:spMk id="236" creationId="{82C1C6C0-8151-F64D-ADB8-8DAF26E4FAEB}"/>
          </ac:spMkLst>
        </pc:spChg>
        <pc:spChg chg="add del mod">
          <ac:chgData name="刘世喆" userId="f76c7815-af8d-4f84-9dbf-fb5fbe88e3ec" providerId="ADAL" clId="{ABB21D89-81CA-B047-BE1D-11C81BDA0369}" dt="2024-07-25T11:06:58.033" v="6440" actId="478"/>
          <ac:spMkLst>
            <pc:docMk/>
            <pc:sldMk cId="2536523319" sldId="273"/>
            <ac:spMk id="241" creationId="{9873043F-E2C4-8341-9881-5F508846550D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242" creationId="{1008450E-9857-7047-9966-DE3775C59DF1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243" creationId="{888795F6-D4A1-3B44-892E-BAD7167C2105}"/>
          </ac:spMkLst>
        </pc:spChg>
        <pc:spChg chg="add del mod">
          <ac:chgData name="刘世喆" userId="f76c7815-af8d-4f84-9dbf-fb5fbe88e3ec" providerId="ADAL" clId="{ABB21D89-81CA-B047-BE1D-11C81BDA0369}" dt="2024-07-25T08:24:56.888" v="4768" actId="478"/>
          <ac:spMkLst>
            <pc:docMk/>
            <pc:sldMk cId="2536523319" sldId="273"/>
            <ac:spMk id="244" creationId="{0088CE88-DC22-404B-8BEB-650C8DCA72DA}"/>
          </ac:spMkLst>
        </pc:spChg>
        <pc:spChg chg="add del mod">
          <ac:chgData name="刘世喆" userId="f76c7815-af8d-4f84-9dbf-fb5fbe88e3ec" providerId="ADAL" clId="{ABB21D89-81CA-B047-BE1D-11C81BDA0369}" dt="2024-07-25T08:24:56.888" v="4768" actId="478"/>
          <ac:spMkLst>
            <pc:docMk/>
            <pc:sldMk cId="2536523319" sldId="273"/>
            <ac:spMk id="245" creationId="{7001DD48-B648-EF41-9012-D4C418D502F0}"/>
          </ac:spMkLst>
        </pc:spChg>
        <pc:spChg chg="add del mod">
          <ac:chgData name="刘世喆" userId="f76c7815-af8d-4f84-9dbf-fb5fbe88e3ec" providerId="ADAL" clId="{ABB21D89-81CA-B047-BE1D-11C81BDA0369}" dt="2024-07-25T08:24:56.888" v="4768" actId="478"/>
          <ac:spMkLst>
            <pc:docMk/>
            <pc:sldMk cId="2536523319" sldId="273"/>
            <ac:spMk id="246" creationId="{A468D801-2D37-014B-947E-13D8E3B4004C}"/>
          </ac:spMkLst>
        </pc:spChg>
        <pc:spChg chg="add del mod">
          <ac:chgData name="刘世喆" userId="f76c7815-af8d-4f84-9dbf-fb5fbe88e3ec" providerId="ADAL" clId="{ABB21D89-81CA-B047-BE1D-11C81BDA0369}" dt="2024-07-25T08:24:56.888" v="4768" actId="478"/>
          <ac:spMkLst>
            <pc:docMk/>
            <pc:sldMk cId="2536523319" sldId="273"/>
            <ac:spMk id="247" creationId="{9C2734F9-7F5E-A043-90DF-450B2C3423BB}"/>
          </ac:spMkLst>
        </pc:spChg>
        <pc:spChg chg="add del mod">
          <ac:chgData name="刘世喆" userId="f76c7815-af8d-4f84-9dbf-fb5fbe88e3ec" providerId="ADAL" clId="{ABB21D89-81CA-B047-BE1D-11C81BDA0369}" dt="2024-07-25T08:24:13.304" v="4758" actId="478"/>
          <ac:spMkLst>
            <pc:docMk/>
            <pc:sldMk cId="2536523319" sldId="273"/>
            <ac:spMk id="248" creationId="{12AB1668-4266-C148-A8DC-4490C31B921F}"/>
          </ac:spMkLst>
        </pc:spChg>
        <pc:spChg chg="add del mod">
          <ac:chgData name="刘世喆" userId="f76c7815-af8d-4f84-9dbf-fb5fbe88e3ec" providerId="ADAL" clId="{ABB21D89-81CA-B047-BE1D-11C81BDA0369}" dt="2024-07-25T08:26:03.293" v="4789" actId="478"/>
          <ac:spMkLst>
            <pc:docMk/>
            <pc:sldMk cId="2536523319" sldId="273"/>
            <ac:spMk id="249" creationId="{38D38AE1-C130-144E-870F-95F219A9B78C}"/>
          </ac:spMkLst>
        </pc:spChg>
        <pc:spChg chg="add del mod">
          <ac:chgData name="刘世喆" userId="f76c7815-af8d-4f84-9dbf-fb5fbe88e3ec" providerId="ADAL" clId="{ABB21D89-81CA-B047-BE1D-11C81BDA0369}" dt="2024-07-25T08:26:02.314" v="4788" actId="478"/>
          <ac:spMkLst>
            <pc:docMk/>
            <pc:sldMk cId="2536523319" sldId="273"/>
            <ac:spMk id="250" creationId="{6C0AF671-F3A5-C641-8A25-1038D5F72345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251" creationId="{30EA8094-4A34-124F-89E5-6EAF0FBA9FAC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252" creationId="{D7659CC4-B8A0-EF4E-99CA-8EA47F9DE3D3}"/>
          </ac:spMkLst>
        </pc:spChg>
        <pc:spChg chg="add del mod">
          <ac:chgData name="刘世喆" userId="f76c7815-af8d-4f84-9dbf-fb5fbe88e3ec" providerId="ADAL" clId="{ABB21D89-81CA-B047-BE1D-11C81BDA0369}" dt="2024-07-25T08:26:01.427" v="4787" actId="478"/>
          <ac:spMkLst>
            <pc:docMk/>
            <pc:sldMk cId="2536523319" sldId="273"/>
            <ac:spMk id="253" creationId="{F0D15C02-79E7-FD44-BDC3-33569EF6A88F}"/>
          </ac:spMkLst>
        </pc:spChg>
        <pc:spChg chg="add del mod">
          <ac:chgData name="刘世喆" userId="f76c7815-af8d-4f84-9dbf-fb5fbe88e3ec" providerId="ADAL" clId="{ABB21D89-81CA-B047-BE1D-11C81BDA0369}" dt="2024-07-25T08:26:00.660" v="4786" actId="478"/>
          <ac:spMkLst>
            <pc:docMk/>
            <pc:sldMk cId="2536523319" sldId="273"/>
            <ac:spMk id="254" creationId="{B301DEB7-7143-7D4D-834C-7047A5576796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255" creationId="{F39BD137-1433-0447-A689-3D14EEB9C065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256" creationId="{DDEFBCE5-D586-C244-9444-89F96BAC5732}"/>
          </ac:spMkLst>
        </pc:spChg>
        <pc:spChg chg="add del mod">
          <ac:chgData name="刘世喆" userId="f76c7815-af8d-4f84-9dbf-fb5fbe88e3ec" providerId="ADAL" clId="{ABB21D89-81CA-B047-BE1D-11C81BDA0369}" dt="2024-07-25T08:25:58.987" v="4785" actId="478"/>
          <ac:spMkLst>
            <pc:docMk/>
            <pc:sldMk cId="2536523319" sldId="273"/>
            <ac:spMk id="257" creationId="{AFD28320-CCC3-2041-ACC2-1B32CF0F5132}"/>
          </ac:spMkLst>
        </pc:spChg>
        <pc:spChg chg="add del mod">
          <ac:chgData name="刘世喆" userId="f76c7815-af8d-4f84-9dbf-fb5fbe88e3ec" providerId="ADAL" clId="{ABB21D89-81CA-B047-BE1D-11C81BDA0369}" dt="2024-07-25T08:25:58.150" v="4784" actId="478"/>
          <ac:spMkLst>
            <pc:docMk/>
            <pc:sldMk cId="2536523319" sldId="273"/>
            <ac:spMk id="258" creationId="{773248D4-4DAA-1742-9A44-666BEF6624B0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259" creationId="{ACC8FE1F-4176-C340-A9B9-33383BC53B40}"/>
          </ac:spMkLst>
        </pc:spChg>
        <pc:spChg chg="add del mod">
          <ac:chgData name="刘世喆" userId="f76c7815-af8d-4f84-9dbf-fb5fbe88e3ec" providerId="ADAL" clId="{ABB21D89-81CA-B047-BE1D-11C81BDA0369}" dt="2024-07-25T08:25:56.815" v="4782" actId="478"/>
          <ac:spMkLst>
            <pc:docMk/>
            <pc:sldMk cId="2536523319" sldId="273"/>
            <ac:spMk id="260" creationId="{E5DF5C7B-E024-364A-AE6B-1FC25357C338}"/>
          </ac:spMkLst>
        </pc:spChg>
        <pc:spChg chg="add del mod">
          <ac:chgData name="刘世喆" userId="f76c7815-af8d-4f84-9dbf-fb5fbe88e3ec" providerId="ADAL" clId="{ABB21D89-81CA-B047-BE1D-11C81BDA0369}" dt="2024-07-25T08:25:57.584" v="4783" actId="478"/>
          <ac:spMkLst>
            <pc:docMk/>
            <pc:sldMk cId="2536523319" sldId="273"/>
            <ac:spMk id="261" creationId="{19CB6D14-6B8E-3342-8B8D-2C8C6753EFCC}"/>
          </ac:spMkLst>
        </pc:spChg>
        <pc:spChg chg="add del mod">
          <ac:chgData name="刘世喆" userId="f76c7815-af8d-4f84-9dbf-fb5fbe88e3ec" providerId="ADAL" clId="{ABB21D89-81CA-B047-BE1D-11C81BDA0369}" dt="2024-07-25T08:25:56.080" v="4781" actId="478"/>
          <ac:spMkLst>
            <pc:docMk/>
            <pc:sldMk cId="2536523319" sldId="273"/>
            <ac:spMk id="262" creationId="{9D47A597-231E-5247-9D3F-CADAA0FD761A}"/>
          </ac:spMkLst>
        </pc:spChg>
        <pc:spChg chg="add del mod">
          <ac:chgData name="刘世喆" userId="f76c7815-af8d-4f84-9dbf-fb5fbe88e3ec" providerId="ADAL" clId="{ABB21D89-81CA-B047-BE1D-11C81BDA0369}" dt="2024-07-25T08:26:19.729" v="4795"/>
          <ac:spMkLst>
            <pc:docMk/>
            <pc:sldMk cId="2536523319" sldId="273"/>
            <ac:spMk id="263" creationId="{3CBD6EA8-3830-E14E-A61E-5E313D933DC4}"/>
          </ac:spMkLst>
        </pc:spChg>
        <pc:spChg chg="add del mod">
          <ac:chgData name="刘世喆" userId="f76c7815-af8d-4f84-9dbf-fb5fbe88e3ec" providerId="ADAL" clId="{ABB21D89-81CA-B047-BE1D-11C81BDA0369}" dt="2024-07-25T08:29:04.580" v="4813"/>
          <ac:spMkLst>
            <pc:docMk/>
            <pc:sldMk cId="2536523319" sldId="273"/>
            <ac:spMk id="264" creationId="{21CE4481-2898-4040-90A1-F05FA0F7041A}"/>
          </ac:spMkLst>
        </pc:spChg>
        <pc:spChg chg="add del mod">
          <ac:chgData name="刘世喆" userId="f76c7815-af8d-4f84-9dbf-fb5fbe88e3ec" providerId="ADAL" clId="{ABB21D89-81CA-B047-BE1D-11C81BDA0369}" dt="2024-07-25T11:06:57.301" v="6439"/>
          <ac:spMkLst>
            <pc:docMk/>
            <pc:sldMk cId="2536523319" sldId="273"/>
            <ac:spMk id="265" creationId="{9F5D9BDD-7D16-9048-BCB8-9B2A0C95680B}"/>
          </ac:spMkLst>
        </pc:spChg>
        <pc:spChg chg="add del mod">
          <ac:chgData name="刘世喆" userId="f76c7815-af8d-4f84-9dbf-fb5fbe88e3ec" providerId="ADAL" clId="{ABB21D89-81CA-B047-BE1D-11C81BDA0369}" dt="2024-07-25T11:06:57.301" v="6439"/>
          <ac:spMkLst>
            <pc:docMk/>
            <pc:sldMk cId="2536523319" sldId="273"/>
            <ac:spMk id="266" creationId="{9F258310-D6BC-A743-8CC2-C214077F2166}"/>
          </ac:spMkLst>
        </pc:spChg>
        <pc:spChg chg="add del mod">
          <ac:chgData name="刘世喆" userId="f76c7815-af8d-4f84-9dbf-fb5fbe88e3ec" providerId="ADAL" clId="{ABB21D89-81CA-B047-BE1D-11C81BDA0369}" dt="2024-07-25T11:06:57.301" v="6439"/>
          <ac:spMkLst>
            <pc:docMk/>
            <pc:sldMk cId="2536523319" sldId="273"/>
            <ac:spMk id="267" creationId="{3E61EFC5-1ED8-0345-8CC8-73AE26E00D95}"/>
          </ac:spMkLst>
        </pc:spChg>
        <pc:spChg chg="add del mod">
          <ac:chgData name="刘世喆" userId="f76c7815-af8d-4f84-9dbf-fb5fbe88e3ec" providerId="ADAL" clId="{ABB21D89-81CA-B047-BE1D-11C81BDA0369}" dt="2024-07-25T11:06:57.301" v="6439"/>
          <ac:spMkLst>
            <pc:docMk/>
            <pc:sldMk cId="2536523319" sldId="273"/>
            <ac:spMk id="268" creationId="{4C588C93-6D7E-D542-AF59-9779F76331FF}"/>
          </ac:spMkLst>
        </pc:spChg>
        <pc:spChg chg="add del mod">
          <ac:chgData name="刘世喆" userId="f76c7815-af8d-4f84-9dbf-fb5fbe88e3ec" providerId="ADAL" clId="{ABB21D89-81CA-B047-BE1D-11C81BDA0369}" dt="2024-07-25T11:06:57.301" v="6439"/>
          <ac:spMkLst>
            <pc:docMk/>
            <pc:sldMk cId="2536523319" sldId="273"/>
            <ac:spMk id="269" creationId="{64574165-48CE-494B-8F87-7572FAE2B600}"/>
          </ac:spMkLst>
        </pc:spChg>
        <pc:spChg chg="add del mod">
          <ac:chgData name="刘世喆" userId="f76c7815-af8d-4f84-9dbf-fb5fbe88e3ec" providerId="ADAL" clId="{ABB21D89-81CA-B047-BE1D-11C81BDA0369}" dt="2024-07-25T11:07:21.977" v="6446" actId="478"/>
          <ac:spMkLst>
            <pc:docMk/>
            <pc:sldMk cId="2536523319" sldId="273"/>
            <ac:spMk id="270" creationId="{F3029B1B-544B-F943-A2C9-6A0584524A4D}"/>
          </ac:spMkLst>
        </pc:spChg>
        <pc:spChg chg="add del mod">
          <ac:chgData name="刘世喆" userId="f76c7815-af8d-4f84-9dbf-fb5fbe88e3ec" providerId="ADAL" clId="{ABB21D89-81CA-B047-BE1D-11C81BDA0369}" dt="2024-07-25T11:07:21.977" v="6446" actId="478"/>
          <ac:spMkLst>
            <pc:docMk/>
            <pc:sldMk cId="2536523319" sldId="273"/>
            <ac:spMk id="271" creationId="{B1DFB4CD-F8AC-4948-8F68-F7AB6128EDDA}"/>
          </ac:spMkLst>
        </pc:spChg>
        <pc:spChg chg="add del mod">
          <ac:chgData name="刘世喆" userId="f76c7815-af8d-4f84-9dbf-fb5fbe88e3ec" providerId="ADAL" clId="{ABB21D89-81CA-B047-BE1D-11C81BDA0369}" dt="2024-07-25T11:07:21.977" v="6446" actId="478"/>
          <ac:spMkLst>
            <pc:docMk/>
            <pc:sldMk cId="2536523319" sldId="273"/>
            <ac:spMk id="272" creationId="{F4D2BD70-99FA-724F-B840-720C5FA9E1D3}"/>
          </ac:spMkLst>
        </pc:spChg>
        <pc:spChg chg="add del mod">
          <ac:chgData name="刘世喆" userId="f76c7815-af8d-4f84-9dbf-fb5fbe88e3ec" providerId="ADAL" clId="{ABB21D89-81CA-B047-BE1D-11C81BDA0369}" dt="2024-07-25T11:07:21.977" v="6446" actId="478"/>
          <ac:spMkLst>
            <pc:docMk/>
            <pc:sldMk cId="2536523319" sldId="273"/>
            <ac:spMk id="273" creationId="{2B9E3DFA-3257-6947-89C1-6C6D3937BCAC}"/>
          </ac:spMkLst>
        </pc:spChg>
        <pc:spChg chg="add del mod">
          <ac:chgData name="刘世喆" userId="f76c7815-af8d-4f84-9dbf-fb5fbe88e3ec" providerId="ADAL" clId="{ABB21D89-81CA-B047-BE1D-11C81BDA0369}" dt="2024-07-25T11:07:21.977" v="6446" actId="478"/>
          <ac:spMkLst>
            <pc:docMk/>
            <pc:sldMk cId="2536523319" sldId="273"/>
            <ac:spMk id="274" creationId="{CF59AFB1-6944-F04A-BD28-A0F245707D36}"/>
          </ac:spMkLst>
        </pc:spChg>
        <pc:spChg chg="add mod">
          <ac:chgData name="刘世喆" userId="f76c7815-af8d-4f84-9dbf-fb5fbe88e3ec" providerId="ADAL" clId="{ABB21D89-81CA-B047-BE1D-11C81BDA0369}" dt="2024-07-25T11:07:22.239" v="6447"/>
          <ac:spMkLst>
            <pc:docMk/>
            <pc:sldMk cId="2536523319" sldId="273"/>
            <ac:spMk id="275" creationId="{2CD673CE-8701-1043-B96E-C815D3DB66EC}"/>
          </ac:spMkLst>
        </pc:spChg>
        <pc:spChg chg="add mod">
          <ac:chgData name="刘世喆" userId="f76c7815-af8d-4f84-9dbf-fb5fbe88e3ec" providerId="ADAL" clId="{ABB21D89-81CA-B047-BE1D-11C81BDA0369}" dt="2024-07-25T11:07:22.239" v="6447"/>
          <ac:spMkLst>
            <pc:docMk/>
            <pc:sldMk cId="2536523319" sldId="273"/>
            <ac:spMk id="276" creationId="{1FBC615F-F675-4A4F-9ECC-51BE9BB5A90B}"/>
          </ac:spMkLst>
        </pc:spChg>
        <pc:spChg chg="add mod">
          <ac:chgData name="刘世喆" userId="f76c7815-af8d-4f84-9dbf-fb5fbe88e3ec" providerId="ADAL" clId="{ABB21D89-81CA-B047-BE1D-11C81BDA0369}" dt="2024-07-25T11:07:22.239" v="6447"/>
          <ac:spMkLst>
            <pc:docMk/>
            <pc:sldMk cId="2536523319" sldId="273"/>
            <ac:spMk id="277" creationId="{736AA31A-F33A-EA41-A20F-417F788BC474}"/>
          </ac:spMkLst>
        </pc:spChg>
        <pc:spChg chg="add mod">
          <ac:chgData name="刘世喆" userId="f76c7815-af8d-4f84-9dbf-fb5fbe88e3ec" providerId="ADAL" clId="{ABB21D89-81CA-B047-BE1D-11C81BDA0369}" dt="2024-07-25T11:07:22.239" v="6447"/>
          <ac:spMkLst>
            <pc:docMk/>
            <pc:sldMk cId="2536523319" sldId="273"/>
            <ac:spMk id="278" creationId="{0A5A452E-2903-3342-AC05-C06FC28B7FE9}"/>
          </ac:spMkLst>
        </pc:spChg>
        <pc:spChg chg="add mod">
          <ac:chgData name="刘世喆" userId="f76c7815-af8d-4f84-9dbf-fb5fbe88e3ec" providerId="ADAL" clId="{ABB21D89-81CA-B047-BE1D-11C81BDA0369}" dt="2024-07-25T11:07:22.239" v="6447"/>
          <ac:spMkLst>
            <pc:docMk/>
            <pc:sldMk cId="2536523319" sldId="273"/>
            <ac:spMk id="279" creationId="{E9F65CEC-5C0B-8148-B4F9-4E2C151F9E3C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280" creationId="{EB8525B5-04E9-944E-ABE5-B3CBFD649C58}"/>
          </ac:spMkLst>
        </pc:spChg>
        <pc:spChg chg="add mod">
          <ac:chgData name="刘世喆" userId="f76c7815-af8d-4f84-9dbf-fb5fbe88e3ec" providerId="ADAL" clId="{ABB21D89-81CA-B047-BE1D-11C81BDA0369}" dt="2024-07-25T11:48:47.652" v="7062"/>
          <ac:spMkLst>
            <pc:docMk/>
            <pc:sldMk cId="2536523319" sldId="273"/>
            <ac:spMk id="281" creationId="{98CE93EF-BBE9-8242-BBD5-B9362B85E110}"/>
          </ac:spMkLst>
        </pc:spChg>
        <pc:spChg chg="add mod">
          <ac:chgData name="刘世喆" userId="f76c7815-af8d-4f84-9dbf-fb5fbe88e3ec" providerId="ADAL" clId="{ABB21D89-81CA-B047-BE1D-11C81BDA0369}" dt="2024-07-25T11:48:59.802" v="7065"/>
          <ac:spMkLst>
            <pc:docMk/>
            <pc:sldMk cId="2536523319" sldId="273"/>
            <ac:spMk id="282" creationId="{99D42A86-B653-0247-B73B-DD39AE887F7C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283" creationId="{E64DC7F5-56F9-2F4B-9BBD-F9A8A1462650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284" creationId="{036C8B76-422A-B344-8757-8F7464E31B06}"/>
          </ac:spMkLst>
        </pc:spChg>
        <pc:spChg chg="add del mod">
          <ac:chgData name="刘世喆" userId="f76c7815-af8d-4f84-9dbf-fb5fbe88e3ec" providerId="ADAL" clId="{ABB21D89-81CA-B047-BE1D-11C81BDA0369}" dt="2024-07-25T11:50:35.670" v="7082" actId="478"/>
          <ac:spMkLst>
            <pc:docMk/>
            <pc:sldMk cId="2536523319" sldId="273"/>
            <ac:spMk id="288" creationId="{AA9AF7C6-B391-8A41-9C4B-CD7D9577F472}"/>
          </ac:spMkLst>
        </pc:spChg>
        <pc:spChg chg="add del mod">
          <ac:chgData name="刘世喆" userId="f76c7815-af8d-4f84-9dbf-fb5fbe88e3ec" providerId="ADAL" clId="{ABB21D89-81CA-B047-BE1D-11C81BDA0369}" dt="2024-07-25T11:50:35.670" v="7082" actId="478"/>
          <ac:spMkLst>
            <pc:docMk/>
            <pc:sldMk cId="2536523319" sldId="273"/>
            <ac:spMk id="289" creationId="{DBFE0529-D973-594E-917D-F460C3C8E5A0}"/>
          </ac:spMkLst>
        </pc:spChg>
        <pc:spChg chg="add del mod">
          <ac:chgData name="刘世喆" userId="f76c7815-af8d-4f84-9dbf-fb5fbe88e3ec" providerId="ADAL" clId="{ABB21D89-81CA-B047-BE1D-11C81BDA0369}" dt="2024-07-25T11:53:29.480" v="7127" actId="478"/>
          <ac:spMkLst>
            <pc:docMk/>
            <pc:sldMk cId="2536523319" sldId="273"/>
            <ac:spMk id="293" creationId="{22F8C1DE-9112-7044-873D-244F0A0FD71F}"/>
          </ac:spMkLst>
        </pc:spChg>
        <pc:spChg chg="add del mod">
          <ac:chgData name="刘世喆" userId="f76c7815-af8d-4f84-9dbf-fb5fbe88e3ec" providerId="ADAL" clId="{ABB21D89-81CA-B047-BE1D-11C81BDA0369}" dt="2024-07-25T11:53:29.480" v="7127" actId="478"/>
          <ac:spMkLst>
            <pc:docMk/>
            <pc:sldMk cId="2536523319" sldId="273"/>
            <ac:spMk id="294" creationId="{E5461725-E94C-CF45-96FD-8832634D0942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298" creationId="{6167B1F6-75F2-7540-A50A-F3B9D55CB61A}"/>
          </ac:spMkLst>
        </pc:spChg>
        <pc:spChg chg="add mod">
          <ac:chgData name="刘世喆" userId="f76c7815-af8d-4f84-9dbf-fb5fbe88e3ec" providerId="ADAL" clId="{ABB21D89-81CA-B047-BE1D-11C81BDA0369}" dt="2024-07-25T12:02:13.059" v="7146" actId="1076"/>
          <ac:spMkLst>
            <pc:docMk/>
            <pc:sldMk cId="2536523319" sldId="273"/>
            <ac:spMk id="299" creationId="{043BADA3-0797-7248-9880-C6B06240D0D2}"/>
          </ac:spMkLst>
        </pc:spChg>
        <pc:spChg chg="add mod">
          <ac:chgData name="刘世喆" userId="f76c7815-af8d-4f84-9dbf-fb5fbe88e3ec" providerId="ADAL" clId="{ABB21D89-81CA-B047-BE1D-11C81BDA0369}" dt="2024-07-25T12:05:20.320" v="7188" actId="1076"/>
          <ac:spMkLst>
            <pc:docMk/>
            <pc:sldMk cId="2536523319" sldId="273"/>
            <ac:spMk id="300" creationId="{87957279-A8B5-694D-A8C9-E2B806777A79}"/>
          </ac:spMkLst>
        </pc:spChg>
        <pc:spChg chg="add del mod">
          <ac:chgData name="刘世喆" userId="f76c7815-af8d-4f84-9dbf-fb5fbe88e3ec" providerId="ADAL" clId="{ABB21D89-81CA-B047-BE1D-11C81BDA0369}" dt="2024-07-25T12:05:31.583" v="7190"/>
          <ac:spMkLst>
            <pc:docMk/>
            <pc:sldMk cId="2536523319" sldId="273"/>
            <ac:spMk id="301" creationId="{D5B5EC61-F0D6-C341-8E95-449D38D69ACA}"/>
          </ac:spMkLst>
        </pc:spChg>
        <pc:spChg chg="add mod">
          <ac:chgData name="刘世喆" userId="f76c7815-af8d-4f84-9dbf-fb5fbe88e3ec" providerId="ADAL" clId="{ABB21D89-81CA-B047-BE1D-11C81BDA0369}" dt="2024-07-25T11:52:57.347" v="7123" actId="1076"/>
          <ac:spMkLst>
            <pc:docMk/>
            <pc:sldMk cId="2536523319" sldId="273"/>
            <ac:spMk id="302" creationId="{14B052CE-E794-634F-A232-D9B01BF4FCC6}"/>
          </ac:spMkLst>
        </pc:spChg>
        <pc:spChg chg="add del mod">
          <ac:chgData name="刘世喆" userId="f76c7815-af8d-4f84-9dbf-fb5fbe88e3ec" providerId="ADAL" clId="{ABB21D89-81CA-B047-BE1D-11C81BDA0369}" dt="2024-07-25T11:53:59.109" v="7131" actId="478"/>
          <ac:spMkLst>
            <pc:docMk/>
            <pc:sldMk cId="2536523319" sldId="273"/>
            <ac:spMk id="303" creationId="{101BC791-AB06-DA45-8F65-4354B3C211CE}"/>
          </ac:spMkLst>
        </pc:spChg>
        <pc:spChg chg="add mod">
          <ac:chgData name="刘世喆" userId="f76c7815-af8d-4f84-9dbf-fb5fbe88e3ec" providerId="ADAL" clId="{ABB21D89-81CA-B047-BE1D-11C81BDA0369}" dt="2024-07-25T11:52:57.347" v="7123" actId="1076"/>
          <ac:spMkLst>
            <pc:docMk/>
            <pc:sldMk cId="2536523319" sldId="273"/>
            <ac:spMk id="304" creationId="{492EA677-21E2-174E-BDC2-8B5691805E29}"/>
          </ac:spMkLst>
        </pc:spChg>
        <pc:spChg chg="add mod">
          <ac:chgData name="刘世喆" userId="f76c7815-af8d-4f84-9dbf-fb5fbe88e3ec" providerId="ADAL" clId="{ABB21D89-81CA-B047-BE1D-11C81BDA0369}" dt="2024-07-25T11:52:57.347" v="7123" actId="1076"/>
          <ac:spMkLst>
            <pc:docMk/>
            <pc:sldMk cId="2536523319" sldId="273"/>
            <ac:spMk id="305" creationId="{9D1C3226-1EAD-A54D-9AF3-463E086E44B3}"/>
          </ac:spMkLst>
        </pc:spChg>
        <pc:spChg chg="add mod">
          <ac:chgData name="刘世喆" userId="f76c7815-af8d-4f84-9dbf-fb5fbe88e3ec" providerId="ADAL" clId="{ABB21D89-81CA-B047-BE1D-11C81BDA0369}" dt="2024-07-25T11:52:57.347" v="7123" actId="1076"/>
          <ac:spMkLst>
            <pc:docMk/>
            <pc:sldMk cId="2536523319" sldId="273"/>
            <ac:spMk id="306" creationId="{62A8E3DD-9547-DB4C-B85C-9E4F5859F4CB}"/>
          </ac:spMkLst>
        </pc:spChg>
        <pc:spChg chg="add mod">
          <ac:chgData name="刘世喆" userId="f76c7815-af8d-4f84-9dbf-fb5fbe88e3ec" providerId="ADAL" clId="{ABB21D89-81CA-B047-BE1D-11C81BDA0369}" dt="2024-07-25T11:52:57.347" v="7123" actId="1076"/>
          <ac:spMkLst>
            <pc:docMk/>
            <pc:sldMk cId="2536523319" sldId="273"/>
            <ac:spMk id="307" creationId="{8E965AB1-EC7B-3648-8ED2-06F05DA663CB}"/>
          </ac:spMkLst>
        </pc:spChg>
        <pc:spChg chg="add del mod">
          <ac:chgData name="刘世喆" userId="f76c7815-af8d-4f84-9dbf-fb5fbe88e3ec" providerId="ADAL" clId="{ABB21D89-81CA-B047-BE1D-11C81BDA0369}" dt="2024-07-25T11:53:02.084" v="7124" actId="478"/>
          <ac:spMkLst>
            <pc:docMk/>
            <pc:sldMk cId="2536523319" sldId="273"/>
            <ac:spMk id="308" creationId="{26E7E75B-F02E-D54E-897D-8BE8CAF5C4CF}"/>
          </ac:spMkLst>
        </pc:spChg>
        <pc:spChg chg="add del mod">
          <ac:chgData name="刘世喆" userId="f76c7815-af8d-4f84-9dbf-fb5fbe88e3ec" providerId="ADAL" clId="{ABB21D89-81CA-B047-BE1D-11C81BDA0369}" dt="2024-07-25T11:53:02.084" v="7124" actId="478"/>
          <ac:spMkLst>
            <pc:docMk/>
            <pc:sldMk cId="2536523319" sldId="273"/>
            <ac:spMk id="309" creationId="{C2FD3CA1-9DBC-B944-B17F-4F0B3982B8F7}"/>
          </ac:spMkLst>
        </pc:spChg>
        <pc:spChg chg="add del mod">
          <ac:chgData name="刘世喆" userId="f76c7815-af8d-4f84-9dbf-fb5fbe88e3ec" providerId="ADAL" clId="{ABB21D89-81CA-B047-BE1D-11C81BDA0369}" dt="2024-07-25T11:53:02.084" v="7124" actId="478"/>
          <ac:spMkLst>
            <pc:docMk/>
            <pc:sldMk cId="2536523319" sldId="273"/>
            <ac:spMk id="310" creationId="{CFD5BDBA-AD87-884D-BD27-714C3DE4D1FA}"/>
          </ac:spMkLst>
        </pc:spChg>
        <pc:spChg chg="add del mod">
          <ac:chgData name="刘世喆" userId="f76c7815-af8d-4f84-9dbf-fb5fbe88e3ec" providerId="ADAL" clId="{ABB21D89-81CA-B047-BE1D-11C81BDA0369}" dt="2024-07-25T11:53:02.084" v="7124" actId="478"/>
          <ac:spMkLst>
            <pc:docMk/>
            <pc:sldMk cId="2536523319" sldId="273"/>
            <ac:spMk id="311" creationId="{067525F7-B215-9943-BE48-E7E4BA6B8203}"/>
          </ac:spMkLst>
        </pc:spChg>
        <pc:spChg chg="add del mod">
          <ac:chgData name="刘世喆" userId="f76c7815-af8d-4f84-9dbf-fb5fbe88e3ec" providerId="ADAL" clId="{ABB21D89-81CA-B047-BE1D-11C81BDA0369}" dt="2024-07-25T11:53:02.084" v="7124" actId="478"/>
          <ac:spMkLst>
            <pc:docMk/>
            <pc:sldMk cId="2536523319" sldId="273"/>
            <ac:spMk id="312" creationId="{45B94B04-4C55-C446-A92C-55E3D85367E1}"/>
          </ac:spMkLst>
        </pc:spChg>
        <pc:spChg chg="add del mod">
          <ac:chgData name="刘世喆" userId="f76c7815-af8d-4f84-9dbf-fb5fbe88e3ec" providerId="ADAL" clId="{ABB21D89-81CA-B047-BE1D-11C81BDA0369}" dt="2024-07-25T11:53:02.084" v="7124" actId="478"/>
          <ac:spMkLst>
            <pc:docMk/>
            <pc:sldMk cId="2536523319" sldId="273"/>
            <ac:spMk id="313" creationId="{848140BC-3ED2-B341-8A05-1495A94A2615}"/>
          </ac:spMkLst>
        </pc:spChg>
        <pc:spChg chg="add del mod">
          <ac:chgData name="刘世喆" userId="f76c7815-af8d-4f84-9dbf-fb5fbe88e3ec" providerId="ADAL" clId="{ABB21D89-81CA-B047-BE1D-11C81BDA0369}" dt="2024-07-25T11:53:02.084" v="7124" actId="478"/>
          <ac:spMkLst>
            <pc:docMk/>
            <pc:sldMk cId="2536523319" sldId="273"/>
            <ac:spMk id="314" creationId="{02056C40-BBEE-0B4D-828C-9EB13EECB7CC}"/>
          </ac:spMkLst>
        </pc:spChg>
        <pc:spChg chg="add del mod">
          <ac:chgData name="刘世喆" userId="f76c7815-af8d-4f84-9dbf-fb5fbe88e3ec" providerId="ADAL" clId="{ABB21D89-81CA-B047-BE1D-11C81BDA0369}" dt="2024-07-25T11:53:15.540" v="7125" actId="478"/>
          <ac:spMkLst>
            <pc:docMk/>
            <pc:sldMk cId="2536523319" sldId="273"/>
            <ac:spMk id="315" creationId="{AB5F4BA3-C8CC-C447-A72B-1FEA02DA8B0A}"/>
          </ac:spMkLst>
        </pc:spChg>
        <pc:spChg chg="add del mod">
          <ac:chgData name="刘世喆" userId="f76c7815-af8d-4f84-9dbf-fb5fbe88e3ec" providerId="ADAL" clId="{ABB21D89-81CA-B047-BE1D-11C81BDA0369}" dt="2024-07-25T11:53:15.540" v="7125" actId="478"/>
          <ac:spMkLst>
            <pc:docMk/>
            <pc:sldMk cId="2536523319" sldId="273"/>
            <ac:spMk id="316" creationId="{0FC15CB3-8124-C741-A292-7AC43A9036DB}"/>
          </ac:spMkLst>
        </pc:spChg>
        <pc:spChg chg="add del mod">
          <ac:chgData name="刘世喆" userId="f76c7815-af8d-4f84-9dbf-fb5fbe88e3ec" providerId="ADAL" clId="{ABB21D89-81CA-B047-BE1D-11C81BDA0369}" dt="2024-07-25T11:53:15.540" v="7125" actId="478"/>
          <ac:spMkLst>
            <pc:docMk/>
            <pc:sldMk cId="2536523319" sldId="273"/>
            <ac:spMk id="317" creationId="{78B11A25-56C3-D647-AC53-86B2E1F81C05}"/>
          </ac:spMkLst>
        </pc:spChg>
        <pc:spChg chg="add del mod">
          <ac:chgData name="刘世喆" userId="f76c7815-af8d-4f84-9dbf-fb5fbe88e3ec" providerId="ADAL" clId="{ABB21D89-81CA-B047-BE1D-11C81BDA0369}" dt="2024-07-25T11:53:15.540" v="7125" actId="478"/>
          <ac:spMkLst>
            <pc:docMk/>
            <pc:sldMk cId="2536523319" sldId="273"/>
            <ac:spMk id="318" creationId="{EBE80CCE-2CC9-EF4E-91C1-0B76E25DA654}"/>
          </ac:spMkLst>
        </pc:spChg>
        <pc:spChg chg="add del mod">
          <ac:chgData name="刘世喆" userId="f76c7815-af8d-4f84-9dbf-fb5fbe88e3ec" providerId="ADAL" clId="{ABB21D89-81CA-B047-BE1D-11C81BDA0369}" dt="2024-07-25T11:53:15.540" v="7125" actId="478"/>
          <ac:spMkLst>
            <pc:docMk/>
            <pc:sldMk cId="2536523319" sldId="273"/>
            <ac:spMk id="319" creationId="{BFA9EE55-2971-7744-B3A6-B5F5D64DEFE7}"/>
          </ac:spMkLst>
        </pc:spChg>
        <pc:spChg chg="add del mod">
          <ac:chgData name="刘世喆" userId="f76c7815-af8d-4f84-9dbf-fb5fbe88e3ec" providerId="ADAL" clId="{ABB21D89-81CA-B047-BE1D-11C81BDA0369}" dt="2024-07-25T11:53:15.540" v="7125" actId="478"/>
          <ac:spMkLst>
            <pc:docMk/>
            <pc:sldMk cId="2536523319" sldId="273"/>
            <ac:spMk id="320" creationId="{2A5EDE43-ED09-F54B-88BB-B409A5A42B6D}"/>
          </ac:spMkLst>
        </pc:spChg>
        <pc:spChg chg="add del mod">
          <ac:chgData name="刘世喆" userId="f76c7815-af8d-4f84-9dbf-fb5fbe88e3ec" providerId="ADAL" clId="{ABB21D89-81CA-B047-BE1D-11C81BDA0369}" dt="2024-07-25T11:53:15.540" v="7125" actId="478"/>
          <ac:spMkLst>
            <pc:docMk/>
            <pc:sldMk cId="2536523319" sldId="273"/>
            <ac:spMk id="321" creationId="{97380DAE-2457-E54F-B56C-B625E3A1FE48}"/>
          </ac:spMkLst>
        </pc:spChg>
        <pc:spChg chg="add del mod">
          <ac:chgData name="刘世喆" userId="f76c7815-af8d-4f84-9dbf-fb5fbe88e3ec" providerId="ADAL" clId="{ABB21D89-81CA-B047-BE1D-11C81BDA0369}" dt="2024-07-25T11:53:15.540" v="7125" actId="478"/>
          <ac:spMkLst>
            <pc:docMk/>
            <pc:sldMk cId="2536523319" sldId="273"/>
            <ac:spMk id="322" creationId="{7E8D6AE0-55F0-B442-919A-E60F7F699F97}"/>
          </ac:spMkLst>
        </pc:spChg>
        <pc:spChg chg="add del mod">
          <ac:chgData name="刘世喆" userId="f76c7815-af8d-4f84-9dbf-fb5fbe88e3ec" providerId="ADAL" clId="{ABB21D89-81CA-B047-BE1D-11C81BDA0369}" dt="2024-07-25T11:53:17.348" v="7126" actId="478"/>
          <ac:spMkLst>
            <pc:docMk/>
            <pc:sldMk cId="2536523319" sldId="273"/>
            <ac:spMk id="323" creationId="{26DBB365-3AF8-B046-B4A4-9FB9BCFDF703}"/>
          </ac:spMkLst>
        </pc:spChg>
        <pc:spChg chg="add del mod">
          <ac:chgData name="刘世喆" userId="f76c7815-af8d-4f84-9dbf-fb5fbe88e3ec" providerId="ADAL" clId="{ABB21D89-81CA-B047-BE1D-11C81BDA0369}" dt="2024-07-25T11:53:17.348" v="7126" actId="478"/>
          <ac:spMkLst>
            <pc:docMk/>
            <pc:sldMk cId="2536523319" sldId="273"/>
            <ac:spMk id="324" creationId="{AE711853-BB30-3C4A-BDB0-B42C10E8DB9C}"/>
          </ac:spMkLst>
        </pc:spChg>
        <pc:spChg chg="add del mod">
          <ac:chgData name="刘世喆" userId="f76c7815-af8d-4f84-9dbf-fb5fbe88e3ec" providerId="ADAL" clId="{ABB21D89-81CA-B047-BE1D-11C81BDA0369}" dt="2024-07-25T11:53:17.348" v="7126" actId="478"/>
          <ac:spMkLst>
            <pc:docMk/>
            <pc:sldMk cId="2536523319" sldId="273"/>
            <ac:spMk id="325" creationId="{DF8AE4B2-EF8A-4140-B063-4E508D3DBF9A}"/>
          </ac:spMkLst>
        </pc:spChg>
        <pc:spChg chg="add del mod">
          <ac:chgData name="刘世喆" userId="f76c7815-af8d-4f84-9dbf-fb5fbe88e3ec" providerId="ADAL" clId="{ABB21D89-81CA-B047-BE1D-11C81BDA0369}" dt="2024-07-25T11:53:17.348" v="7126" actId="478"/>
          <ac:spMkLst>
            <pc:docMk/>
            <pc:sldMk cId="2536523319" sldId="273"/>
            <ac:spMk id="326" creationId="{AC2EFBCF-A4BF-6947-BDD3-66181382A39E}"/>
          </ac:spMkLst>
        </pc:spChg>
        <pc:spChg chg="add del mod">
          <ac:chgData name="刘世喆" userId="f76c7815-af8d-4f84-9dbf-fb5fbe88e3ec" providerId="ADAL" clId="{ABB21D89-81CA-B047-BE1D-11C81BDA0369}" dt="2024-07-25T11:53:17.348" v="7126" actId="478"/>
          <ac:spMkLst>
            <pc:docMk/>
            <pc:sldMk cId="2536523319" sldId="273"/>
            <ac:spMk id="327" creationId="{C4168E0E-99E8-6A46-A971-B73E5F4377A0}"/>
          </ac:spMkLst>
        </pc:spChg>
        <pc:spChg chg="add mod">
          <ac:chgData name="刘世喆" userId="f76c7815-af8d-4f84-9dbf-fb5fbe88e3ec" providerId="ADAL" clId="{ABB21D89-81CA-B047-BE1D-11C81BDA0369}" dt="2024-07-25T11:52:57.347" v="7123" actId="1076"/>
          <ac:spMkLst>
            <pc:docMk/>
            <pc:sldMk cId="2536523319" sldId="273"/>
            <ac:spMk id="328" creationId="{B45BE599-E917-244D-BD46-FFF17CACDF2C}"/>
          </ac:spMkLst>
        </pc:spChg>
        <pc:spChg chg="add del mod">
          <ac:chgData name="刘世喆" userId="f76c7815-af8d-4f84-9dbf-fb5fbe88e3ec" providerId="ADAL" clId="{ABB21D89-81CA-B047-BE1D-11C81BDA0369}" dt="2024-07-25T11:53:02.084" v="7124" actId="478"/>
          <ac:spMkLst>
            <pc:docMk/>
            <pc:sldMk cId="2536523319" sldId="273"/>
            <ac:spMk id="329" creationId="{1B2D5EF1-E732-7E4B-9903-041E85B7A802}"/>
          </ac:spMkLst>
        </pc:spChg>
        <pc:spChg chg="add mod">
          <ac:chgData name="刘世喆" userId="f76c7815-af8d-4f84-9dbf-fb5fbe88e3ec" providerId="ADAL" clId="{ABB21D89-81CA-B047-BE1D-11C81BDA0369}" dt="2024-07-25T11:52:57.347" v="7123" actId="1076"/>
          <ac:spMkLst>
            <pc:docMk/>
            <pc:sldMk cId="2536523319" sldId="273"/>
            <ac:spMk id="330" creationId="{5803E35B-8891-534A-91C8-3259D83D1606}"/>
          </ac:spMkLst>
        </pc:spChg>
        <pc:spChg chg="add mod">
          <ac:chgData name="刘世喆" userId="f76c7815-af8d-4f84-9dbf-fb5fbe88e3ec" providerId="ADAL" clId="{ABB21D89-81CA-B047-BE1D-11C81BDA0369}" dt="2024-07-25T11:52:57.347" v="7123" actId="1076"/>
          <ac:spMkLst>
            <pc:docMk/>
            <pc:sldMk cId="2536523319" sldId="273"/>
            <ac:spMk id="331" creationId="{AE90716C-0079-5046-AB07-8D548A6DC5EE}"/>
          </ac:spMkLst>
        </pc:spChg>
        <pc:spChg chg="add del mod">
          <ac:chgData name="刘世喆" userId="f76c7815-af8d-4f84-9dbf-fb5fbe88e3ec" providerId="ADAL" clId="{ABB21D89-81CA-B047-BE1D-11C81BDA0369}" dt="2024-07-25T11:53:17.348" v="7126" actId="478"/>
          <ac:spMkLst>
            <pc:docMk/>
            <pc:sldMk cId="2536523319" sldId="273"/>
            <ac:spMk id="332" creationId="{8D46D956-4CF7-2347-9CAF-E0E3D56A45AA}"/>
          </ac:spMkLst>
        </pc:spChg>
        <pc:spChg chg="add del mod">
          <ac:chgData name="刘世喆" userId="f76c7815-af8d-4f84-9dbf-fb5fbe88e3ec" providerId="ADAL" clId="{ABB21D89-81CA-B047-BE1D-11C81BDA0369}" dt="2024-07-25T11:53:17.348" v="7126" actId="478"/>
          <ac:spMkLst>
            <pc:docMk/>
            <pc:sldMk cId="2536523319" sldId="273"/>
            <ac:spMk id="333" creationId="{8C8ABE52-D34D-C647-9BED-27550661BBA8}"/>
          </ac:spMkLst>
        </pc:spChg>
        <pc:spChg chg="add mod">
          <ac:chgData name="刘世喆" userId="f76c7815-af8d-4f84-9dbf-fb5fbe88e3ec" providerId="ADAL" clId="{ABB21D89-81CA-B047-BE1D-11C81BDA0369}" dt="2024-07-25T12:10:03.348" v="7231" actId="14100"/>
          <ac:spMkLst>
            <pc:docMk/>
            <pc:sldMk cId="2536523319" sldId="273"/>
            <ac:spMk id="346" creationId="{4D20CD2D-75E3-4E4D-971A-27EC54185246}"/>
          </ac:spMkLst>
        </pc:spChg>
        <pc:spChg chg="add del mod">
          <ac:chgData name="刘世喆" userId="f76c7815-af8d-4f84-9dbf-fb5fbe88e3ec" providerId="ADAL" clId="{ABB21D89-81CA-B047-BE1D-11C81BDA0369}" dt="2024-07-25T12:05:31.583" v="7190"/>
          <ac:spMkLst>
            <pc:docMk/>
            <pc:sldMk cId="2536523319" sldId="273"/>
            <ac:spMk id="350" creationId="{328DD88A-5C77-B644-A001-BD07E64048FC}"/>
          </ac:spMkLst>
        </pc:spChg>
        <pc:spChg chg="add del mod">
          <ac:chgData name="刘世喆" userId="f76c7815-af8d-4f84-9dbf-fb5fbe88e3ec" providerId="ADAL" clId="{ABB21D89-81CA-B047-BE1D-11C81BDA0369}" dt="2024-07-25T12:03:50.975" v="7166"/>
          <ac:spMkLst>
            <pc:docMk/>
            <pc:sldMk cId="2536523319" sldId="273"/>
            <ac:spMk id="351" creationId="{176F4080-1D31-204A-87A7-092192577C73}"/>
          </ac:spMkLst>
        </pc:spChg>
        <pc:spChg chg="mod">
          <ac:chgData name="刘世喆" userId="f76c7815-af8d-4f84-9dbf-fb5fbe88e3ec" providerId="ADAL" clId="{ABB21D89-81CA-B047-BE1D-11C81BDA0369}" dt="2024-07-25T12:05:08.551" v="7184"/>
          <ac:spMkLst>
            <pc:docMk/>
            <pc:sldMk cId="2536523319" sldId="273"/>
            <ac:spMk id="352" creationId="{FC1A6476-0399-564C-89CA-CDF1D8A0DF0F}"/>
          </ac:spMkLst>
        </pc:spChg>
        <pc:spChg chg="mod">
          <ac:chgData name="刘世喆" userId="f76c7815-af8d-4f84-9dbf-fb5fbe88e3ec" providerId="ADAL" clId="{ABB21D89-81CA-B047-BE1D-11C81BDA0369}" dt="2024-07-25T12:05:31.583" v="7190"/>
          <ac:spMkLst>
            <pc:docMk/>
            <pc:sldMk cId="2536523319" sldId="273"/>
            <ac:spMk id="353" creationId="{673BCA3F-2719-9549-A6AC-7C2328E64EB9}"/>
          </ac:spMkLst>
        </pc:spChg>
        <pc:spChg chg="add mod">
          <ac:chgData name="刘世喆" userId="f76c7815-af8d-4f84-9dbf-fb5fbe88e3ec" providerId="ADAL" clId="{ABB21D89-81CA-B047-BE1D-11C81BDA0369}" dt="2024-07-25T12:08:54.897" v="7225" actId="1076"/>
          <ac:spMkLst>
            <pc:docMk/>
            <pc:sldMk cId="2536523319" sldId="273"/>
            <ac:spMk id="354" creationId="{694899CB-71BB-EC46-A782-E5D7FE82E2FA}"/>
          </ac:spMkLst>
        </pc:spChg>
        <pc:spChg chg="add del mod">
          <ac:chgData name="刘世喆" userId="f76c7815-af8d-4f84-9dbf-fb5fbe88e3ec" providerId="ADAL" clId="{ABB21D89-81CA-B047-BE1D-11C81BDA0369}" dt="2024-07-25T12:08:27.752" v="7216"/>
          <ac:spMkLst>
            <pc:docMk/>
            <pc:sldMk cId="2536523319" sldId="273"/>
            <ac:spMk id="355" creationId="{71C13B6B-9784-2746-88B4-A8809DFC9345}"/>
          </ac:spMkLst>
        </pc:spChg>
        <pc:spChg chg="add del mod">
          <ac:chgData name="刘世喆" userId="f76c7815-af8d-4f84-9dbf-fb5fbe88e3ec" providerId="ADAL" clId="{ABB21D89-81CA-B047-BE1D-11C81BDA0369}" dt="2024-07-25T12:08:27.752" v="7216"/>
          <ac:spMkLst>
            <pc:docMk/>
            <pc:sldMk cId="2536523319" sldId="273"/>
            <ac:spMk id="356" creationId="{1927A5F7-13C3-B841-A0A0-F42FFF6F4DEA}"/>
          </ac:spMkLst>
        </pc:spChg>
        <pc:spChg chg="add del mod">
          <ac:chgData name="刘世喆" userId="f76c7815-af8d-4f84-9dbf-fb5fbe88e3ec" providerId="ADAL" clId="{ABB21D89-81CA-B047-BE1D-11C81BDA0369}" dt="2024-07-25T12:08:27.752" v="7216"/>
          <ac:spMkLst>
            <pc:docMk/>
            <pc:sldMk cId="2536523319" sldId="273"/>
            <ac:spMk id="357" creationId="{0DCCDAEA-6AAA-6848-91D1-2FD920035EDD}"/>
          </ac:spMkLst>
        </pc:spChg>
        <pc:spChg chg="add del mod">
          <ac:chgData name="刘世喆" userId="f76c7815-af8d-4f84-9dbf-fb5fbe88e3ec" providerId="ADAL" clId="{ABB21D89-81CA-B047-BE1D-11C81BDA0369}" dt="2024-07-25T12:08:27.752" v="7216"/>
          <ac:spMkLst>
            <pc:docMk/>
            <pc:sldMk cId="2536523319" sldId="273"/>
            <ac:spMk id="358" creationId="{7773835D-C8D3-BB42-AAC0-7F1AF68A0137}"/>
          </ac:spMkLst>
        </pc:spChg>
        <pc:spChg chg="add del mod">
          <ac:chgData name="刘世喆" userId="f76c7815-af8d-4f84-9dbf-fb5fbe88e3ec" providerId="ADAL" clId="{ABB21D89-81CA-B047-BE1D-11C81BDA0369}" dt="2024-07-25T12:08:27.752" v="7216"/>
          <ac:spMkLst>
            <pc:docMk/>
            <pc:sldMk cId="2536523319" sldId="273"/>
            <ac:spMk id="359" creationId="{C0479EC2-A9C3-DD40-A10A-C234CFE09D09}"/>
          </ac:spMkLst>
        </pc:spChg>
        <pc:spChg chg="add del mod">
          <ac:chgData name="刘世喆" userId="f76c7815-af8d-4f84-9dbf-fb5fbe88e3ec" providerId="ADAL" clId="{ABB21D89-81CA-B047-BE1D-11C81BDA0369}" dt="2024-07-25T12:08:27.752" v="7216"/>
          <ac:spMkLst>
            <pc:docMk/>
            <pc:sldMk cId="2536523319" sldId="273"/>
            <ac:spMk id="360" creationId="{4EA36DD5-8F86-1C47-A92B-DC14EEBB64DC}"/>
          </ac:spMkLst>
        </pc:spChg>
        <pc:spChg chg="add del mod">
          <ac:chgData name="刘世喆" userId="f76c7815-af8d-4f84-9dbf-fb5fbe88e3ec" providerId="ADAL" clId="{ABB21D89-81CA-B047-BE1D-11C81BDA0369}" dt="2024-07-25T12:08:27.752" v="7216"/>
          <ac:spMkLst>
            <pc:docMk/>
            <pc:sldMk cId="2536523319" sldId="273"/>
            <ac:spMk id="361" creationId="{03DC2F95-170A-A743-A2D5-791A082B1317}"/>
          </ac:spMkLst>
        </pc:spChg>
        <pc:spChg chg="add del mod">
          <ac:chgData name="刘世喆" userId="f76c7815-af8d-4f84-9dbf-fb5fbe88e3ec" providerId="ADAL" clId="{ABB21D89-81CA-B047-BE1D-11C81BDA0369}" dt="2024-07-25T12:08:27.752" v="7216"/>
          <ac:spMkLst>
            <pc:docMk/>
            <pc:sldMk cId="2536523319" sldId="273"/>
            <ac:spMk id="362" creationId="{C50F7027-6061-2743-8A7D-4216DCEE610E}"/>
          </ac:spMkLst>
        </pc:spChg>
        <pc:spChg chg="add del mod">
          <ac:chgData name="刘世喆" userId="f76c7815-af8d-4f84-9dbf-fb5fbe88e3ec" providerId="ADAL" clId="{ABB21D89-81CA-B047-BE1D-11C81BDA0369}" dt="2024-07-25T12:08:27.752" v="7216"/>
          <ac:spMkLst>
            <pc:docMk/>
            <pc:sldMk cId="2536523319" sldId="273"/>
            <ac:spMk id="363" creationId="{6AB914D5-A710-0A41-B59C-B4297E219D30}"/>
          </ac:spMkLst>
        </pc:spChg>
        <pc:spChg chg="add del mod">
          <ac:chgData name="刘世喆" userId="f76c7815-af8d-4f84-9dbf-fb5fbe88e3ec" providerId="ADAL" clId="{ABB21D89-81CA-B047-BE1D-11C81BDA0369}" dt="2024-07-25T12:08:27.752" v="7216"/>
          <ac:spMkLst>
            <pc:docMk/>
            <pc:sldMk cId="2536523319" sldId="273"/>
            <ac:spMk id="364" creationId="{C07B6E8F-2844-1B4C-9048-CAE761403240}"/>
          </ac:spMkLst>
        </pc:spChg>
        <pc:spChg chg="add mod">
          <ac:chgData name="刘世喆" userId="f76c7815-af8d-4f84-9dbf-fb5fbe88e3ec" providerId="ADAL" clId="{ABB21D89-81CA-B047-BE1D-11C81BDA0369}" dt="2024-07-25T12:14:03.938" v="7337" actId="14100"/>
          <ac:spMkLst>
            <pc:docMk/>
            <pc:sldMk cId="2536523319" sldId="273"/>
            <ac:spMk id="367" creationId="{B9C228FB-C725-854A-9B29-59A29667AC74}"/>
          </ac:spMkLst>
        </pc:spChg>
        <pc:spChg chg="add mod">
          <ac:chgData name="刘世喆" userId="f76c7815-af8d-4f84-9dbf-fb5fbe88e3ec" providerId="ADAL" clId="{ABB21D89-81CA-B047-BE1D-11C81BDA0369}" dt="2024-07-25T12:13:57.884" v="7336" actId="1076"/>
          <ac:spMkLst>
            <pc:docMk/>
            <pc:sldMk cId="2536523319" sldId="273"/>
            <ac:spMk id="368" creationId="{55AA2884-8906-FA46-B268-1E712C3CF268}"/>
          </ac:spMkLst>
        </pc:spChg>
        <pc:picChg chg="add mod">
          <ac:chgData name="刘世喆" userId="f76c7815-af8d-4f84-9dbf-fb5fbe88e3ec" providerId="ADAL" clId="{ABB21D89-81CA-B047-BE1D-11C81BDA0369}" dt="2024-07-25T12:08:41.914" v="7222" actId="1076"/>
          <ac:picMkLst>
            <pc:docMk/>
            <pc:sldMk cId="2536523319" sldId="273"/>
            <ac:picMk id="365" creationId="{552FC25E-EC2F-CF4A-A3F2-93D2DA9581DD}"/>
          </ac:picMkLst>
        </pc:picChg>
        <pc:picChg chg="add del mod">
          <ac:chgData name="刘世喆" userId="f76c7815-af8d-4f84-9dbf-fb5fbe88e3ec" providerId="ADAL" clId="{ABB21D89-81CA-B047-BE1D-11C81BDA0369}" dt="2024-07-25T12:16:22.090" v="7353" actId="478"/>
          <ac:picMkLst>
            <pc:docMk/>
            <pc:sldMk cId="2536523319" sldId="273"/>
            <ac:picMk id="370" creationId="{0AEEF257-994F-5245-A691-18E44B9666A5}"/>
          </ac:picMkLst>
        </pc:picChg>
        <pc:picChg chg="add del mod">
          <ac:chgData name="刘世喆" userId="f76c7815-af8d-4f84-9dbf-fb5fbe88e3ec" providerId="ADAL" clId="{ABB21D89-81CA-B047-BE1D-11C81BDA0369}" dt="2024-07-25T12:16:24.132" v="7354" actId="478"/>
          <ac:picMkLst>
            <pc:docMk/>
            <pc:sldMk cId="2536523319" sldId="273"/>
            <ac:picMk id="372" creationId="{F720349A-9B68-6D47-9CCD-FACC9AD2BBE1}"/>
          </ac:picMkLst>
        </pc:pic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58" creationId="{686B6F20-5B62-5241-8E98-BD2498EF1525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59" creationId="{DC5003CB-CCCB-EB43-AEC6-A2F2B7E00F16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60" creationId="{5F8AFDC2-1363-2741-A14F-B5CD4175B55C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61" creationId="{0ED75AF4-CF2A-7543-B48A-303209D1DEDD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62" creationId="{94F67BCE-79B3-1740-8BA6-1FF79154A8E6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63" creationId="{CCFADFC7-1D6E-584B-9455-C963F238CC5E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64" creationId="{5F016B0B-9E9D-7445-868C-4B908D1A1E6E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65" creationId="{4761D3F0-CFBB-7146-87AA-42926579805D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66" creationId="{F16202AB-9183-D644-8AF9-1C3251DFE000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67" creationId="{0B4BB6FD-14C0-EF4B-8235-8A865BAEEB67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68" creationId="{A9C6AE20-0B44-7547-A291-44E78139A416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69" creationId="{3FABE225-80C5-144F-BD5F-000A0644F076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70" creationId="{9321BE76-8F4C-0B49-A8CF-16DA1539BC92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71" creationId="{0B844C5E-5151-FD4D-A52B-4C27F2742859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72" creationId="{572E599A-61CE-2843-8F99-2CA05E27D4AB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75" creationId="{8DBB7A37-7581-9D4E-8777-0E5BE421B69F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76" creationId="{A1BDCEAD-CB85-8547-AEEA-DFA5C5176AA5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77" creationId="{B0063E2D-C50F-C94C-A373-994F607A7A6D}"/>
          </ac:cxnSpMkLst>
        </pc:cxnChg>
        <pc:cxnChg chg="add del mod">
          <ac:chgData name="刘世喆" userId="f76c7815-af8d-4f84-9dbf-fb5fbe88e3ec" providerId="ADAL" clId="{ABB21D89-81CA-B047-BE1D-11C81BDA0369}" dt="2024-07-25T08:18:50.539" v="4660" actId="478"/>
          <ac:cxnSpMkLst>
            <pc:docMk/>
            <pc:sldMk cId="2536523319" sldId="273"/>
            <ac:cxnSpMk id="78" creationId="{67B14355-64F2-0049-912B-66E87D1B435E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79" creationId="{2A22A392-8476-5F4E-9895-9369EAC5C1A0}"/>
          </ac:cxnSpMkLst>
        </pc:cxnChg>
        <pc:cxnChg chg="add del mod">
          <ac:chgData name="刘世喆" userId="f76c7815-af8d-4f84-9dbf-fb5fbe88e3ec" providerId="ADAL" clId="{ABB21D89-81CA-B047-BE1D-11C81BDA0369}" dt="2024-07-25T11:47:18.375" v="7047" actId="478"/>
          <ac:cxnSpMkLst>
            <pc:docMk/>
            <pc:sldMk cId="2536523319" sldId="273"/>
            <ac:cxnSpMk id="151" creationId="{699C38F6-A653-884F-B9B2-A7BE84A9AC6F}"/>
          </ac:cxnSpMkLst>
        </pc:cxnChg>
        <pc:cxnChg chg="add del mod">
          <ac:chgData name="刘世喆" userId="f76c7815-af8d-4f84-9dbf-fb5fbe88e3ec" providerId="ADAL" clId="{ABB21D89-81CA-B047-BE1D-11C81BDA0369}" dt="2024-07-25T11:47:18.375" v="7047" actId="478"/>
          <ac:cxnSpMkLst>
            <pc:docMk/>
            <pc:sldMk cId="2536523319" sldId="273"/>
            <ac:cxnSpMk id="152" creationId="{A9E4B88D-B0E0-DA46-9E78-44FC23A6CD3B}"/>
          </ac:cxnSpMkLst>
        </pc:cxnChg>
        <pc:cxnChg chg="add del mod">
          <ac:chgData name="刘世喆" userId="f76c7815-af8d-4f84-9dbf-fb5fbe88e3ec" providerId="ADAL" clId="{ABB21D89-81CA-B047-BE1D-11C81BDA0369}" dt="2024-07-25T11:47:18.375" v="7047" actId="478"/>
          <ac:cxnSpMkLst>
            <pc:docMk/>
            <pc:sldMk cId="2536523319" sldId="273"/>
            <ac:cxnSpMk id="154" creationId="{65DC062D-8BFC-CB49-887D-9517DD4095E6}"/>
          </ac:cxnSpMkLst>
        </pc:cxnChg>
        <pc:cxnChg chg="add del mod">
          <ac:chgData name="刘世喆" userId="f76c7815-af8d-4f84-9dbf-fb5fbe88e3ec" providerId="ADAL" clId="{ABB21D89-81CA-B047-BE1D-11C81BDA0369}" dt="2024-07-25T11:47:18.375" v="7047" actId="478"/>
          <ac:cxnSpMkLst>
            <pc:docMk/>
            <pc:sldMk cId="2536523319" sldId="273"/>
            <ac:cxnSpMk id="156" creationId="{FE53BD78-4B75-BB44-8115-9FE88AEA560B}"/>
          </ac:cxnSpMkLst>
        </pc:cxnChg>
        <pc:cxnChg chg="add del mod">
          <ac:chgData name="刘世喆" userId="f76c7815-af8d-4f84-9dbf-fb5fbe88e3ec" providerId="ADAL" clId="{ABB21D89-81CA-B047-BE1D-11C81BDA0369}" dt="2024-07-25T11:47:18.375" v="7047" actId="478"/>
          <ac:cxnSpMkLst>
            <pc:docMk/>
            <pc:sldMk cId="2536523319" sldId="273"/>
            <ac:cxnSpMk id="157" creationId="{A98E64FB-905D-8746-9FC7-1020C0FBA6E4}"/>
          </ac:cxnSpMkLst>
        </pc:cxnChg>
        <pc:cxnChg chg="add del mod">
          <ac:chgData name="刘世喆" userId="f76c7815-af8d-4f84-9dbf-fb5fbe88e3ec" providerId="ADAL" clId="{ABB21D89-81CA-B047-BE1D-11C81BDA0369}" dt="2024-07-25T11:47:18.375" v="7047" actId="478"/>
          <ac:cxnSpMkLst>
            <pc:docMk/>
            <pc:sldMk cId="2536523319" sldId="273"/>
            <ac:cxnSpMk id="158" creationId="{492DA18E-04A9-9842-84C5-C3942A58B8C4}"/>
          </ac:cxnSpMkLst>
        </pc:cxnChg>
        <pc:cxnChg chg="add del mod">
          <ac:chgData name="刘世喆" userId="f76c7815-af8d-4f84-9dbf-fb5fbe88e3ec" providerId="ADAL" clId="{ABB21D89-81CA-B047-BE1D-11C81BDA0369}" dt="2024-07-25T11:47:18.375" v="7047" actId="478"/>
          <ac:cxnSpMkLst>
            <pc:docMk/>
            <pc:sldMk cId="2536523319" sldId="273"/>
            <ac:cxnSpMk id="160" creationId="{61291373-87C7-F24A-ACD0-2FB82E2C26EB}"/>
          </ac:cxnSpMkLst>
        </pc:cxnChg>
        <pc:cxnChg chg="add del mod">
          <ac:chgData name="刘世喆" userId="f76c7815-af8d-4f84-9dbf-fb5fbe88e3ec" providerId="ADAL" clId="{ABB21D89-81CA-B047-BE1D-11C81BDA0369}" dt="2024-07-25T11:47:18.375" v="7047" actId="478"/>
          <ac:cxnSpMkLst>
            <pc:docMk/>
            <pc:sldMk cId="2536523319" sldId="273"/>
            <ac:cxnSpMk id="162" creationId="{664FF41A-1ABE-FD42-8394-34BB1EF248B2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20" creationId="{7337ACC5-D6E9-DE4F-9711-3B77A87E2494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21" creationId="{7D23BFEF-4681-C74F-8237-15C09EDAE6F4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22" creationId="{06B46CDF-A524-8A4F-ACB0-0C58A3B42B50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23" creationId="{078180BB-96BB-084A-9CC5-469AC8B290DD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24" creationId="{DC0BF741-F9CC-B148-8D66-5C263C6C501A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25" creationId="{00823158-3D0A-224D-A21B-57AB6F6B6C72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26" creationId="{04E1AC66-D2AA-7640-AD11-58B3FFC5A816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27" creationId="{8FADD769-5BD2-184A-A037-53E72AAE5513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28" creationId="{AF2C454A-E192-E642-B9B2-791112DFCF2A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29" creationId="{1516A9B2-44A4-794B-8A7E-18B79E293D72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30" creationId="{97561AEA-B550-5644-B524-1FB2F7F4DA7C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31" creationId="{3AFE61F7-32B3-0340-B1BD-5066031BF3C0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32" creationId="{A7ECE891-33C7-DA4A-B9EB-0A54A0EF3553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33" creationId="{2D25D6CA-A77F-D34C-98B2-6AEB5AC046AF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34" creationId="{824199A8-0D67-0743-8996-A52429018F42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37" creationId="{73692A31-C162-F643-949C-CFBD2996FAF1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38" creationId="{C94163E9-50EF-F043-849E-E4905C20DB9B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39" creationId="{897E21FB-520B-FF45-8B78-5272CDEBF8B2}"/>
          </ac:cxnSpMkLst>
        </pc:cxnChg>
        <pc:cxnChg chg="add mod">
          <ac:chgData name="刘世喆" userId="f76c7815-af8d-4f84-9dbf-fb5fbe88e3ec" providerId="ADAL" clId="{ABB21D89-81CA-B047-BE1D-11C81BDA0369}" dt="2024-07-25T08:18:50.793" v="4661"/>
          <ac:cxnSpMkLst>
            <pc:docMk/>
            <pc:sldMk cId="2536523319" sldId="273"/>
            <ac:cxnSpMk id="240" creationId="{160AC3E0-0281-C94B-945A-7329062468BF}"/>
          </ac:cxnSpMkLst>
        </pc:cxnChg>
        <pc:cxnChg chg="add del mod">
          <ac:chgData name="刘世喆" userId="f76c7815-af8d-4f84-9dbf-fb5fbe88e3ec" providerId="ADAL" clId="{ABB21D89-81CA-B047-BE1D-11C81BDA0369}" dt="2024-07-25T11:50:35.670" v="7082" actId="478"/>
          <ac:cxnSpMkLst>
            <pc:docMk/>
            <pc:sldMk cId="2536523319" sldId="273"/>
            <ac:cxnSpMk id="285" creationId="{18CB0D36-4BE2-DC4C-9129-6DF2DA3CEA77}"/>
          </ac:cxnSpMkLst>
        </pc:cxnChg>
        <pc:cxnChg chg="add del mod">
          <ac:chgData name="刘世喆" userId="f76c7815-af8d-4f84-9dbf-fb5fbe88e3ec" providerId="ADAL" clId="{ABB21D89-81CA-B047-BE1D-11C81BDA0369}" dt="2024-07-25T11:50:35.670" v="7082" actId="478"/>
          <ac:cxnSpMkLst>
            <pc:docMk/>
            <pc:sldMk cId="2536523319" sldId="273"/>
            <ac:cxnSpMk id="286" creationId="{D4B3169E-6516-5E4F-AB62-F884F3744255}"/>
          </ac:cxnSpMkLst>
        </pc:cxnChg>
        <pc:cxnChg chg="add del mod">
          <ac:chgData name="刘世喆" userId="f76c7815-af8d-4f84-9dbf-fb5fbe88e3ec" providerId="ADAL" clId="{ABB21D89-81CA-B047-BE1D-11C81BDA0369}" dt="2024-07-25T11:50:35.670" v="7082" actId="478"/>
          <ac:cxnSpMkLst>
            <pc:docMk/>
            <pc:sldMk cId="2536523319" sldId="273"/>
            <ac:cxnSpMk id="287" creationId="{0D985A87-3723-DB44-9E60-5625B586E945}"/>
          </ac:cxnSpMkLst>
        </pc:cxnChg>
        <pc:cxnChg chg="add del mod">
          <ac:chgData name="刘世喆" userId="f76c7815-af8d-4f84-9dbf-fb5fbe88e3ec" providerId="ADAL" clId="{ABB21D89-81CA-B047-BE1D-11C81BDA0369}" dt="2024-07-25T11:53:29.480" v="7127" actId="478"/>
          <ac:cxnSpMkLst>
            <pc:docMk/>
            <pc:sldMk cId="2536523319" sldId="273"/>
            <ac:cxnSpMk id="290" creationId="{B8535818-8129-8B4C-B197-05C29E940D6A}"/>
          </ac:cxnSpMkLst>
        </pc:cxnChg>
        <pc:cxnChg chg="add del mod">
          <ac:chgData name="刘世喆" userId="f76c7815-af8d-4f84-9dbf-fb5fbe88e3ec" providerId="ADAL" clId="{ABB21D89-81CA-B047-BE1D-11C81BDA0369}" dt="2024-07-25T11:53:29.480" v="7127" actId="478"/>
          <ac:cxnSpMkLst>
            <pc:docMk/>
            <pc:sldMk cId="2536523319" sldId="273"/>
            <ac:cxnSpMk id="291" creationId="{4B2AF048-6EEA-0343-86A9-425E92C04045}"/>
          </ac:cxnSpMkLst>
        </pc:cxnChg>
        <pc:cxnChg chg="add del mod">
          <ac:chgData name="刘世喆" userId="f76c7815-af8d-4f84-9dbf-fb5fbe88e3ec" providerId="ADAL" clId="{ABB21D89-81CA-B047-BE1D-11C81BDA0369}" dt="2024-07-25T11:53:29.480" v="7127" actId="478"/>
          <ac:cxnSpMkLst>
            <pc:docMk/>
            <pc:sldMk cId="2536523319" sldId="273"/>
            <ac:cxnSpMk id="292" creationId="{187236B6-7E83-EA47-A85B-FB31D6C0AD1F}"/>
          </ac:cxnSpMkLst>
        </pc:cxnChg>
        <pc:cxnChg chg="add mod">
          <ac:chgData name="刘世喆" userId="f76c7815-af8d-4f84-9dbf-fb5fbe88e3ec" providerId="ADAL" clId="{ABB21D89-81CA-B047-BE1D-11C81BDA0369}" dt="2024-07-25T12:02:13.059" v="7146" actId="1076"/>
          <ac:cxnSpMkLst>
            <pc:docMk/>
            <pc:sldMk cId="2536523319" sldId="273"/>
            <ac:cxnSpMk id="295" creationId="{6E08CEF9-A48E-D144-9446-5066E2B0B8C8}"/>
          </ac:cxnSpMkLst>
        </pc:cxnChg>
        <pc:cxnChg chg="add mod">
          <ac:chgData name="刘世喆" userId="f76c7815-af8d-4f84-9dbf-fb5fbe88e3ec" providerId="ADAL" clId="{ABB21D89-81CA-B047-BE1D-11C81BDA0369}" dt="2024-07-25T12:02:13.059" v="7146" actId="1076"/>
          <ac:cxnSpMkLst>
            <pc:docMk/>
            <pc:sldMk cId="2536523319" sldId="273"/>
            <ac:cxnSpMk id="296" creationId="{3FA46DE2-C554-4C47-9A93-F9D2D4F28258}"/>
          </ac:cxnSpMkLst>
        </pc:cxnChg>
        <pc:cxnChg chg="add mod">
          <ac:chgData name="刘世喆" userId="f76c7815-af8d-4f84-9dbf-fb5fbe88e3ec" providerId="ADAL" clId="{ABB21D89-81CA-B047-BE1D-11C81BDA0369}" dt="2024-07-25T12:02:13.059" v="7146" actId="1076"/>
          <ac:cxnSpMkLst>
            <pc:docMk/>
            <pc:sldMk cId="2536523319" sldId="273"/>
            <ac:cxnSpMk id="297" creationId="{26F8F29C-AE76-2F42-B16D-944870E32C7C}"/>
          </ac:cxnSpMkLst>
        </pc:cxnChg>
        <pc:cxnChg chg="add mod">
          <ac:chgData name="刘世喆" userId="f76c7815-af8d-4f84-9dbf-fb5fbe88e3ec" providerId="ADAL" clId="{ABB21D89-81CA-B047-BE1D-11C81BDA0369}" dt="2024-07-25T11:52:57.347" v="7123" actId="1076"/>
          <ac:cxnSpMkLst>
            <pc:docMk/>
            <pc:sldMk cId="2536523319" sldId="273"/>
            <ac:cxnSpMk id="334" creationId="{FD1FB86C-0D0E-C94D-A586-ECE2B5BFCFC5}"/>
          </ac:cxnSpMkLst>
        </pc:cxnChg>
        <pc:cxnChg chg="add mod">
          <ac:chgData name="刘世喆" userId="f76c7815-af8d-4f84-9dbf-fb5fbe88e3ec" providerId="ADAL" clId="{ABB21D89-81CA-B047-BE1D-11C81BDA0369}" dt="2024-07-25T11:52:57.347" v="7123" actId="1076"/>
          <ac:cxnSpMkLst>
            <pc:docMk/>
            <pc:sldMk cId="2536523319" sldId="273"/>
            <ac:cxnSpMk id="335" creationId="{632688FB-91F1-F74B-BBDF-BA16DB81ADD5}"/>
          </ac:cxnSpMkLst>
        </pc:cxnChg>
        <pc:cxnChg chg="add mod">
          <ac:chgData name="刘世喆" userId="f76c7815-af8d-4f84-9dbf-fb5fbe88e3ec" providerId="ADAL" clId="{ABB21D89-81CA-B047-BE1D-11C81BDA0369}" dt="2024-07-25T11:52:57.347" v="7123" actId="1076"/>
          <ac:cxnSpMkLst>
            <pc:docMk/>
            <pc:sldMk cId="2536523319" sldId="273"/>
            <ac:cxnSpMk id="336" creationId="{D0A8E229-62E3-2A46-A7A4-E142AF2AE0B2}"/>
          </ac:cxnSpMkLst>
        </pc:cxnChg>
        <pc:cxnChg chg="add mod">
          <ac:chgData name="刘世喆" userId="f76c7815-af8d-4f84-9dbf-fb5fbe88e3ec" providerId="ADAL" clId="{ABB21D89-81CA-B047-BE1D-11C81BDA0369}" dt="2024-07-25T11:52:57.347" v="7123" actId="1076"/>
          <ac:cxnSpMkLst>
            <pc:docMk/>
            <pc:sldMk cId="2536523319" sldId="273"/>
            <ac:cxnSpMk id="337" creationId="{1082AD75-DC27-4949-A1C5-1013DA84FF2B}"/>
          </ac:cxnSpMkLst>
        </pc:cxnChg>
        <pc:cxnChg chg="add mod">
          <ac:chgData name="刘世喆" userId="f76c7815-af8d-4f84-9dbf-fb5fbe88e3ec" providerId="ADAL" clId="{ABB21D89-81CA-B047-BE1D-11C81BDA0369}" dt="2024-07-25T11:52:57.347" v="7123" actId="1076"/>
          <ac:cxnSpMkLst>
            <pc:docMk/>
            <pc:sldMk cId="2536523319" sldId="273"/>
            <ac:cxnSpMk id="338" creationId="{D2576FAC-8AD2-834C-A3D8-7086C21D7FB1}"/>
          </ac:cxnSpMkLst>
        </pc:cxnChg>
        <pc:cxnChg chg="add mod">
          <ac:chgData name="刘世喆" userId="f76c7815-af8d-4f84-9dbf-fb5fbe88e3ec" providerId="ADAL" clId="{ABB21D89-81CA-B047-BE1D-11C81BDA0369}" dt="2024-07-25T11:52:57.347" v="7123" actId="1076"/>
          <ac:cxnSpMkLst>
            <pc:docMk/>
            <pc:sldMk cId="2536523319" sldId="273"/>
            <ac:cxnSpMk id="339" creationId="{AF576AB1-2A44-C543-82FE-F4783678F195}"/>
          </ac:cxnSpMkLst>
        </pc:cxnChg>
        <pc:cxnChg chg="add mod">
          <ac:chgData name="刘世喆" userId="f76c7815-af8d-4f84-9dbf-fb5fbe88e3ec" providerId="ADAL" clId="{ABB21D89-81CA-B047-BE1D-11C81BDA0369}" dt="2024-07-25T11:52:57.347" v="7123" actId="1076"/>
          <ac:cxnSpMkLst>
            <pc:docMk/>
            <pc:sldMk cId="2536523319" sldId="273"/>
            <ac:cxnSpMk id="340" creationId="{B771D43D-8167-2C41-B882-6DE8AEDEE221}"/>
          </ac:cxnSpMkLst>
        </pc:cxnChg>
        <pc:cxnChg chg="add mod">
          <ac:chgData name="刘世喆" userId="f76c7815-af8d-4f84-9dbf-fb5fbe88e3ec" providerId="ADAL" clId="{ABB21D89-81CA-B047-BE1D-11C81BDA0369}" dt="2024-07-25T11:52:57.347" v="7123" actId="1076"/>
          <ac:cxnSpMkLst>
            <pc:docMk/>
            <pc:sldMk cId="2536523319" sldId="273"/>
            <ac:cxnSpMk id="341" creationId="{29800733-46F5-E848-9061-CC3680417EC2}"/>
          </ac:cxnSpMkLst>
        </pc:cxnChg>
        <pc:cxnChg chg="add mod">
          <ac:chgData name="刘世喆" userId="f76c7815-af8d-4f84-9dbf-fb5fbe88e3ec" providerId="ADAL" clId="{ABB21D89-81CA-B047-BE1D-11C81BDA0369}" dt="2024-07-25T11:52:57.347" v="7123" actId="1076"/>
          <ac:cxnSpMkLst>
            <pc:docMk/>
            <pc:sldMk cId="2536523319" sldId="273"/>
            <ac:cxnSpMk id="342" creationId="{6294FF50-9D3F-9849-91E7-0CB87554BDE7}"/>
          </ac:cxnSpMkLst>
        </pc:cxnChg>
        <pc:cxnChg chg="add mod">
          <ac:chgData name="刘世喆" userId="f76c7815-af8d-4f84-9dbf-fb5fbe88e3ec" providerId="ADAL" clId="{ABB21D89-81CA-B047-BE1D-11C81BDA0369}" dt="2024-07-25T11:52:57.347" v="7123" actId="1076"/>
          <ac:cxnSpMkLst>
            <pc:docMk/>
            <pc:sldMk cId="2536523319" sldId="273"/>
            <ac:cxnSpMk id="343" creationId="{BBD84757-32E3-1344-A072-8884D4F04E33}"/>
          </ac:cxnSpMkLst>
        </pc:cxnChg>
        <pc:cxnChg chg="add mod">
          <ac:chgData name="刘世喆" userId="f76c7815-af8d-4f84-9dbf-fb5fbe88e3ec" providerId="ADAL" clId="{ABB21D89-81CA-B047-BE1D-11C81BDA0369}" dt="2024-07-25T11:52:57.347" v="7123" actId="1076"/>
          <ac:cxnSpMkLst>
            <pc:docMk/>
            <pc:sldMk cId="2536523319" sldId="273"/>
            <ac:cxnSpMk id="344" creationId="{C169CABC-F13F-7041-A140-0B6322BA1ED9}"/>
          </ac:cxnSpMkLst>
        </pc:cxnChg>
        <pc:cxnChg chg="add mod">
          <ac:chgData name="刘世喆" userId="f76c7815-af8d-4f84-9dbf-fb5fbe88e3ec" providerId="ADAL" clId="{ABB21D89-81CA-B047-BE1D-11C81BDA0369}" dt="2024-07-25T11:52:57.347" v="7123" actId="1076"/>
          <ac:cxnSpMkLst>
            <pc:docMk/>
            <pc:sldMk cId="2536523319" sldId="273"/>
            <ac:cxnSpMk id="345" creationId="{4459F2A0-2935-0840-9E26-D2983AD0A2F1}"/>
          </ac:cxnSpMkLst>
        </pc:cxnChg>
        <pc:cxnChg chg="add mod">
          <ac:chgData name="刘世喆" userId="f76c7815-af8d-4f84-9dbf-fb5fbe88e3ec" providerId="ADAL" clId="{ABB21D89-81CA-B047-BE1D-11C81BDA0369}" dt="2024-07-25T12:10:03.348" v="7231" actId="14100"/>
          <ac:cxnSpMkLst>
            <pc:docMk/>
            <pc:sldMk cId="2536523319" sldId="273"/>
            <ac:cxnSpMk id="347" creationId="{17EC23AE-CF43-8547-B8A1-5BF9D9E6E1D4}"/>
          </ac:cxnSpMkLst>
        </pc:cxnChg>
      </pc:sldChg>
      <pc:sldChg chg="addSp delSp modSp mod">
        <pc:chgData name="刘世喆" userId="f76c7815-af8d-4f84-9dbf-fb5fbe88e3ec" providerId="ADAL" clId="{ABB21D89-81CA-B047-BE1D-11C81BDA0369}" dt="2024-07-25T12:28:11.571" v="7479" actId="20577"/>
        <pc:sldMkLst>
          <pc:docMk/>
          <pc:sldMk cId="225702123" sldId="275"/>
        </pc:sldMkLst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08" creationId="{AF2C9551-DEB3-A84B-AC01-A782D888CFB1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09" creationId="{7324D089-8AE2-644D-A223-8834E339DB69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10" creationId="{F985F348-1D3C-F246-A9D7-E43C220961AB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11" creationId="{D8A01AFB-CF50-4840-A243-9493C3D0FD86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12" creationId="{3CA2C44C-7434-394F-80A6-2EE120382CED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13" creationId="{29C087ED-4357-A344-8EB0-363160914F03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14" creationId="{255351B1-18C6-944B-8599-0655202A6255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15" creationId="{CF779E1D-67BE-ED40-A7D2-0C5ECF44A36F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16" creationId="{F952B649-7FE6-0A4B-9DBD-4E3191379ACF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17" creationId="{2AF1D8E7-4192-8544-97EA-A5B43BB4FB28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18" creationId="{79B73141-210A-DD48-B610-D116CF07F22C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19" creationId="{0E854857-4874-E845-8A64-69F37841F966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20" creationId="{5E12A0A3-EF04-3945-BC3D-B18F4C3A86D0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21" creationId="{EBF086AA-CD6C-3049-A3E7-A27D648AADDE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22" creationId="{FB2ACF17-FD73-E045-B9FC-840975CEA1F8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23" creationId="{D1F6115E-ED7A-5C40-A4DC-B1006F9DB37F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24" creationId="{B9675F55-09C2-7D4A-B1C3-6527C27EF1B3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25" creationId="{A754B7AC-20A6-A843-BA8F-F49073500462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26" creationId="{BBA5A4BE-B72D-2D4F-948A-8A54550D3BCE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27" creationId="{D74DE450-D1E9-D747-B3D0-E5DE791328E4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28" creationId="{700FB4DF-09B9-ED45-846E-FDE1D26C3860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29" creationId="{F48F7E45-83D7-5B44-845E-6B88D48D9DE2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30" creationId="{680BD175-7169-1E4C-A996-3649EE1C2CFD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31" creationId="{04438368-8EF4-0F4A-A655-A5F8CF4FFC8E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32" creationId="{4D4F1DD9-2554-E546-8416-0BFFC8A7486E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33" creationId="{4148B966-2AAB-9845-B734-6A411667E475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34" creationId="{263B7A4A-C976-AA4B-B7BA-A67A5D9F708A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36" creationId="{BEF00AB2-B1EC-1647-96DF-944BC2B7FCD7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37" creationId="{00B08773-ECDE-D84D-95EB-D724DF2A8E4E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38" creationId="{7FDE4CA8-BB5C-884C-A981-6F20EE9EA7E3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39" creationId="{7E3C9D8F-B9D6-2843-BE37-0F56884E55BF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40" creationId="{30588899-7981-4C4F-872E-C41A51E1E8DB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41" creationId="{C4FE9892-6C70-EB4B-9C90-2597E3A6B548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42" creationId="{8911596F-94A1-AE49-B361-624A8F1BF767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58" creationId="{E41F6A4A-F3DA-C64F-BE6E-F34504F67F7E}"/>
          </ac:spMkLst>
        </pc:spChg>
        <pc:spChg chg="add mod">
          <ac:chgData name="刘世喆" userId="f76c7815-af8d-4f84-9dbf-fb5fbe88e3ec" providerId="ADAL" clId="{ABB21D89-81CA-B047-BE1D-11C81BDA0369}" dt="2024-07-24T13:22:00.835" v="199"/>
          <ac:spMkLst>
            <pc:docMk/>
            <pc:sldMk cId="225702123" sldId="275"/>
            <ac:spMk id="160" creationId="{3DEC888B-8607-4347-85CB-39E6611308EA}"/>
          </ac:spMkLst>
        </pc:spChg>
        <pc:spChg chg="add mod">
          <ac:chgData name="刘世喆" userId="f76c7815-af8d-4f84-9dbf-fb5fbe88e3ec" providerId="ADAL" clId="{ABB21D89-81CA-B047-BE1D-11C81BDA0369}" dt="2024-07-25T12:28:11.571" v="7479" actId="20577"/>
          <ac:spMkLst>
            <pc:docMk/>
            <pc:sldMk cId="225702123" sldId="275"/>
            <ac:spMk id="165" creationId="{5669C5E2-9852-E14B-A39C-76C90F501328}"/>
          </ac:spMkLst>
        </pc:spChg>
        <pc:spChg chg="add mod">
          <ac:chgData name="刘世喆" userId="f76c7815-af8d-4f84-9dbf-fb5fbe88e3ec" providerId="ADAL" clId="{ABB21D89-81CA-B047-BE1D-11C81BDA0369}" dt="2024-07-25T07:39:00.414" v="4191"/>
          <ac:spMkLst>
            <pc:docMk/>
            <pc:sldMk cId="225702123" sldId="275"/>
            <ac:spMk id="166" creationId="{3BAA86EB-3D54-D94B-A14C-8F8090268279}"/>
          </ac:spMkLst>
        </pc:spChg>
        <pc:spChg chg="add mod">
          <ac:chgData name="刘世喆" userId="f76c7815-af8d-4f84-9dbf-fb5fbe88e3ec" providerId="ADAL" clId="{ABB21D89-81CA-B047-BE1D-11C81BDA0369}" dt="2024-07-25T11:06:03.523" v="6426"/>
          <ac:spMkLst>
            <pc:docMk/>
            <pc:sldMk cId="225702123" sldId="275"/>
            <ac:spMk id="167" creationId="{23FCEBE2-BA6F-6647-A992-BA40A5EE7C96}"/>
          </ac:spMkLst>
        </pc:spChg>
        <pc:spChg chg="add mod">
          <ac:chgData name="刘世喆" userId="f76c7815-af8d-4f84-9dbf-fb5fbe88e3ec" providerId="ADAL" clId="{ABB21D89-81CA-B047-BE1D-11C81BDA0369}" dt="2024-07-25T11:06:03.523" v="6426"/>
          <ac:spMkLst>
            <pc:docMk/>
            <pc:sldMk cId="225702123" sldId="275"/>
            <ac:spMk id="168" creationId="{93EE6183-CCDF-5B4C-85D3-CDA1AECCC10E}"/>
          </ac:spMkLst>
        </pc:spChg>
        <pc:spChg chg="add mod">
          <ac:chgData name="刘世喆" userId="f76c7815-af8d-4f84-9dbf-fb5fbe88e3ec" providerId="ADAL" clId="{ABB21D89-81CA-B047-BE1D-11C81BDA0369}" dt="2024-07-25T11:06:03.523" v="6426"/>
          <ac:spMkLst>
            <pc:docMk/>
            <pc:sldMk cId="225702123" sldId="275"/>
            <ac:spMk id="169" creationId="{79A1E8CC-9912-0D4E-8B31-E27621E0F594}"/>
          </ac:spMkLst>
        </pc:spChg>
        <pc:spChg chg="add mod">
          <ac:chgData name="刘世喆" userId="f76c7815-af8d-4f84-9dbf-fb5fbe88e3ec" providerId="ADAL" clId="{ABB21D89-81CA-B047-BE1D-11C81BDA0369}" dt="2024-07-25T11:06:03.523" v="6426"/>
          <ac:spMkLst>
            <pc:docMk/>
            <pc:sldMk cId="225702123" sldId="275"/>
            <ac:spMk id="170" creationId="{369145B7-9371-5B4E-8DF4-573C7F764A3F}"/>
          </ac:spMkLst>
        </pc:spChg>
        <pc:spChg chg="add mod">
          <ac:chgData name="刘世喆" userId="f76c7815-af8d-4f84-9dbf-fb5fbe88e3ec" providerId="ADAL" clId="{ABB21D89-81CA-B047-BE1D-11C81BDA0369}" dt="2024-07-25T11:06:03.523" v="6426"/>
          <ac:spMkLst>
            <pc:docMk/>
            <pc:sldMk cId="225702123" sldId="275"/>
            <ac:spMk id="171" creationId="{3691EEE6-64E1-2C42-8757-AC3C13D6A35C}"/>
          </ac:spMkLst>
        </pc:spChg>
        <pc:spChg chg="mod">
          <ac:chgData name="刘世喆" userId="f76c7815-af8d-4f84-9dbf-fb5fbe88e3ec" providerId="ADAL" clId="{ABB21D89-81CA-B047-BE1D-11C81BDA0369}" dt="2024-07-25T08:44:34.715" v="5109" actId="20577"/>
          <ac:spMkLst>
            <pc:docMk/>
            <pc:sldMk cId="225702123" sldId="275"/>
            <ac:spMk id="185" creationId="{BD044334-1D3C-6749-90D0-3AC9AB0E02E9}"/>
          </ac:spMkLst>
        </pc:spChg>
        <pc:spChg chg="del mod">
          <ac:chgData name="刘世喆" userId="f76c7815-af8d-4f84-9dbf-fb5fbe88e3ec" providerId="ADAL" clId="{ABB21D89-81CA-B047-BE1D-11C81BDA0369}" dt="2024-07-25T07:39:00.190" v="4190" actId="478"/>
          <ac:spMkLst>
            <pc:docMk/>
            <pc:sldMk cId="225702123" sldId="275"/>
            <ac:spMk id="284" creationId="{6F12AD43-C042-A44F-ACCF-7F3EDFD42B48}"/>
          </ac:spMkLst>
        </pc:spChg>
        <pc:spChg chg="del">
          <ac:chgData name="刘世喆" userId="f76c7815-af8d-4f84-9dbf-fb5fbe88e3ec" providerId="ADAL" clId="{ABB21D89-81CA-B047-BE1D-11C81BDA0369}" dt="2024-07-25T11:06:03.256" v="6425" actId="478"/>
          <ac:spMkLst>
            <pc:docMk/>
            <pc:sldMk cId="225702123" sldId="275"/>
            <ac:spMk id="285" creationId="{282DA57D-0700-3146-8220-613B5A003BDA}"/>
          </ac:spMkLst>
        </pc:spChg>
        <pc:spChg chg="del">
          <ac:chgData name="刘世喆" userId="f76c7815-af8d-4f84-9dbf-fb5fbe88e3ec" providerId="ADAL" clId="{ABB21D89-81CA-B047-BE1D-11C81BDA0369}" dt="2024-07-25T11:06:03.256" v="6425" actId="478"/>
          <ac:spMkLst>
            <pc:docMk/>
            <pc:sldMk cId="225702123" sldId="275"/>
            <ac:spMk id="286" creationId="{AAF4FF2D-44EF-C44B-8400-0F2133ABED43}"/>
          </ac:spMkLst>
        </pc:spChg>
        <pc:spChg chg="del">
          <ac:chgData name="刘世喆" userId="f76c7815-af8d-4f84-9dbf-fb5fbe88e3ec" providerId="ADAL" clId="{ABB21D89-81CA-B047-BE1D-11C81BDA0369}" dt="2024-07-25T11:06:03.256" v="6425" actId="478"/>
          <ac:spMkLst>
            <pc:docMk/>
            <pc:sldMk cId="225702123" sldId="275"/>
            <ac:spMk id="287" creationId="{741D239A-2FF8-D24A-8FA2-61CA3623F427}"/>
          </ac:spMkLst>
        </pc:spChg>
        <pc:spChg chg="del">
          <ac:chgData name="刘世喆" userId="f76c7815-af8d-4f84-9dbf-fb5fbe88e3ec" providerId="ADAL" clId="{ABB21D89-81CA-B047-BE1D-11C81BDA0369}" dt="2024-07-25T11:06:03.256" v="6425" actId="478"/>
          <ac:spMkLst>
            <pc:docMk/>
            <pc:sldMk cId="225702123" sldId="275"/>
            <ac:spMk id="288" creationId="{36820C0D-2A89-464D-8D6F-BF1260B9FD3C}"/>
          </ac:spMkLst>
        </pc:spChg>
        <pc:spChg chg="del">
          <ac:chgData name="刘世喆" userId="f76c7815-af8d-4f84-9dbf-fb5fbe88e3ec" providerId="ADAL" clId="{ABB21D89-81CA-B047-BE1D-11C81BDA0369}" dt="2024-07-25T11:06:03.256" v="6425" actId="478"/>
          <ac:spMkLst>
            <pc:docMk/>
            <pc:sldMk cId="225702123" sldId="275"/>
            <ac:spMk id="289" creationId="{F3B43C19-5F5F-FD45-AE4D-0A32DED26AD1}"/>
          </ac:spMkLst>
        </pc:spChg>
        <pc:spChg chg="mod">
          <ac:chgData name="刘世喆" userId="f76c7815-af8d-4f84-9dbf-fb5fbe88e3ec" providerId="ADAL" clId="{ABB21D89-81CA-B047-BE1D-11C81BDA0369}" dt="2024-07-25T07:38:36.166" v="4171" actId="255"/>
          <ac:spMkLst>
            <pc:docMk/>
            <pc:sldMk cId="225702123" sldId="275"/>
            <ac:spMk id="331" creationId="{86A8D067-6466-074A-A65C-819A2D0307D1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45" creationId="{49BC14E6-81ED-9846-AF06-F3B59CA26C40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46" creationId="{4EBA45DD-7D9F-4547-AD7B-BDC714E79710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54" creationId="{6E8CE27C-F4BC-1040-B971-77274594026C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55" creationId="{FD23B1C5-B3FC-954A-9B70-072B85B06873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56" creationId="{EE9660CA-A061-4142-B1DB-736F4D4C08DD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57" creationId="{CAEF3B0D-1035-1446-8CCD-8FEBD94FF69F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58" creationId="{F5A1ECE5-837A-944C-B327-9090A1E28CBE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59" creationId="{2F7A7DE4-728C-A040-9E55-22753888106A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60" creationId="{4BDB6BEA-D3C8-DD48-8EC6-D281015EFC9C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61" creationId="{40941921-A56C-8F4F-AC7A-0A0869E67741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62" creationId="{31236851-76EA-5B45-A693-DDA2B795E059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63" creationId="{9AFF8B64-A5B7-C449-95C4-83D7B75D8BB4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64" creationId="{72FC67A2-B274-6B4E-B073-E3B8326FCE3B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65" creationId="{92E5408F-BA5D-404C-BA62-7BC4769E7266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66" creationId="{91EC9EA0-49FF-364D-86A3-1185774002EA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67" creationId="{97C3DC0F-1EBF-A44E-A85A-A94927443E9B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68" creationId="{1D31AF0E-882A-D141-B82E-3D17B9ADC758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69" creationId="{F033A3D5-11BA-884F-ADEC-6B9C6DE55CCC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70" creationId="{F9072472-BCA5-7045-8526-877654E43916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71" creationId="{BF488AF6-ADB3-F549-8532-1A44DBF81C51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72" creationId="{40AADF37-ABC2-944E-B274-278FBBADE192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73" creationId="{DAB7A653-3D28-8343-AB52-2C5F5A47193D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74" creationId="{983FBD92-5301-624E-A107-75AB85F1F80E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75" creationId="{4A02E464-5F52-C14D-AA4F-7C883D3C82FB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76" creationId="{646671D4-5FC7-6042-AB73-E8450D3E0471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77" creationId="{0463F2BA-850F-944D-B94A-8DCB8F0EE8BB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78" creationId="{3068260F-C352-E146-8AE5-F4FA2A6F29B9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79" creationId="{A11CF2B5-C1B0-DF44-A245-354B3D1BF917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80" creationId="{B62DD1CC-25C2-5443-82B1-0ED0B0B5150B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81" creationId="{FE23FBA9-7B0B-9543-851A-0CFCCA1E5CF5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82" creationId="{D8326DC0-3D8F-5E40-9572-71242D73AF01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83" creationId="{5EFD942F-609A-974E-989E-604DC025C34A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84" creationId="{C012DD0B-F966-F24E-A5FF-30B63C43F5FC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85" creationId="{28EF24C6-D83D-B348-B2E9-F13FF3C44B54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86" creationId="{B99FEA6D-62FD-134D-BB53-9AF8AD6001D8}"/>
          </ac:spMkLst>
        </pc:spChg>
        <pc:spChg chg="del">
          <ac:chgData name="刘世喆" userId="f76c7815-af8d-4f84-9dbf-fb5fbe88e3ec" providerId="ADAL" clId="{ABB21D89-81CA-B047-BE1D-11C81BDA0369}" dt="2024-07-24T13:22:00.445" v="198" actId="478"/>
          <ac:spMkLst>
            <pc:docMk/>
            <pc:sldMk cId="225702123" sldId="275"/>
            <ac:spMk id="387" creationId="{73F8CCBE-7ABE-544E-97A4-C7982BFBD3D3}"/>
          </ac:spMkLst>
        </pc:sp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43" creationId="{8568AF41-AAAF-124B-9391-758E99D78B06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44" creationId="{88C0E6FA-49D9-CE49-AE39-942F6CBA9365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45" creationId="{1EFC61FC-E848-D642-8799-AF8D914A4165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46" creationId="{57479247-8B14-9846-9669-87CDBA4E18CE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47" creationId="{D6339C66-3B4F-C249-9033-85C142D94D1B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48" creationId="{A9E574F5-9EE1-8247-AA4B-53666EE915DF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49" creationId="{B55753AE-9F4A-BB4D-91C4-09F9D21E0DF7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50" creationId="{2DF01D6A-DFFD-234E-80EC-5C0A338E758D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51" creationId="{14F1AECF-EFD4-7749-B39D-AE96803ACC02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52" creationId="{4E7A36ED-6E3F-F84A-8BFE-5A04EC7D4222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53" creationId="{9AA1C43F-DC3E-8943-9759-F2A04BCC4FAA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54" creationId="{ED685095-19C8-AE40-9D22-35640FF71EE1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55" creationId="{801A602A-2FFB-9145-B6A7-33DD151A8EFA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56" creationId="{6734E793-0F9C-F943-A5E5-7A63D1E5E628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57" creationId="{C09A3089-5665-9B40-B62F-3996E9811914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61" creationId="{58AF638E-1801-204D-9944-C4987486480D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62" creationId="{CBD50490-80A6-7C4C-82A0-B3E86CBBBDD4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63" creationId="{7F9E09BA-D848-484F-BE64-B76EDA07DEE1}"/>
          </ac:cxnSpMkLst>
        </pc:cxnChg>
        <pc:cxnChg chg="add mod">
          <ac:chgData name="刘世喆" userId="f76c7815-af8d-4f84-9dbf-fb5fbe88e3ec" providerId="ADAL" clId="{ABB21D89-81CA-B047-BE1D-11C81BDA0369}" dt="2024-07-24T13:22:00.835" v="199"/>
          <ac:cxnSpMkLst>
            <pc:docMk/>
            <pc:sldMk cId="225702123" sldId="275"/>
            <ac:cxnSpMk id="164" creationId="{6957A608-52A4-B84B-8F22-4865038B7006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47" creationId="{7E1E5875-7803-D54C-B6DC-56F38707AC54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48" creationId="{D825E0A2-3BE0-9440-8157-554A32EE1DB3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49" creationId="{19427484-F5AE-E448-9149-732AD1D70FB2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50" creationId="{0AECAFF8-4B76-6444-B279-CA08E77B305E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51" creationId="{0134ECAC-0030-2A41-BEE4-822AB4E68868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52" creationId="{4D3B1A4B-271C-234A-9F62-ACED1F3C2B42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53" creationId="{D337CFD3-6A65-AD44-A777-22F955DAE8AF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88" creationId="{CADF2423-7762-0343-BE45-140ED6D448ED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89" creationId="{1E35CD79-2E68-C840-96A9-E76D8DAEB3A6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90" creationId="{95AF0CB8-8BA1-0B42-A1D3-615E52447A19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91" creationId="{48E2D523-D761-224E-B1CE-5D3B1307F4ED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92" creationId="{EDFDE927-6441-1B47-838E-DF93BEC593F2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93" creationId="{32824CDC-9FB7-2541-AFB9-5A97158D81A0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94" creationId="{305AA126-946D-D140-827E-A7D78574209F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95" creationId="{FDE85947-F375-D44D-95B0-3539F1A7526B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96" creationId="{EDC8081A-CCBC-2A43-921C-F1241470BA42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97" creationId="{1B0B5532-4FA8-654E-AEE0-2B59962BFB0F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98" creationId="{99328480-285C-D040-8F97-C567FAA969EB}"/>
          </ac:cxnSpMkLst>
        </pc:cxnChg>
        <pc:cxnChg chg="del">
          <ac:chgData name="刘世喆" userId="f76c7815-af8d-4f84-9dbf-fb5fbe88e3ec" providerId="ADAL" clId="{ABB21D89-81CA-B047-BE1D-11C81BDA0369}" dt="2024-07-24T13:22:00.445" v="198" actId="478"/>
          <ac:cxnSpMkLst>
            <pc:docMk/>
            <pc:sldMk cId="225702123" sldId="275"/>
            <ac:cxnSpMk id="399" creationId="{6F212ACC-BF14-BF41-962A-FB0074CC061B}"/>
          </ac:cxnSpMkLst>
        </pc:cxnChg>
      </pc:sldChg>
      <pc:sldChg chg="addSp modSp mod">
        <pc:chgData name="刘世喆" userId="f76c7815-af8d-4f84-9dbf-fb5fbe88e3ec" providerId="ADAL" clId="{ABB21D89-81CA-B047-BE1D-11C81BDA0369}" dt="2024-07-25T12:26:12.449" v="7469"/>
        <pc:sldMkLst>
          <pc:docMk/>
          <pc:sldMk cId="1025435378" sldId="276"/>
        </pc:sldMkLst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1025435378" sldId="276"/>
            <ac:spMk id="25" creationId="{7FC5821F-96DB-9346-A869-07597C1A65BC}"/>
          </ac:spMkLst>
        </pc:spChg>
      </pc:sldChg>
      <pc:sldChg chg="addSp modSp mod">
        <pc:chgData name="刘世喆" userId="f76c7815-af8d-4f84-9dbf-fb5fbe88e3ec" providerId="ADAL" clId="{ABB21D89-81CA-B047-BE1D-11C81BDA0369}" dt="2024-07-25T12:26:12.449" v="7469"/>
        <pc:sldMkLst>
          <pc:docMk/>
          <pc:sldMk cId="1907799723" sldId="277"/>
        </pc:sldMkLst>
        <pc:spChg chg="mod">
          <ac:chgData name="刘世喆" userId="f76c7815-af8d-4f84-9dbf-fb5fbe88e3ec" providerId="ADAL" clId="{ABB21D89-81CA-B047-BE1D-11C81BDA0369}" dt="2024-07-25T08:57:45.344" v="5400" actId="20577"/>
          <ac:spMkLst>
            <pc:docMk/>
            <pc:sldMk cId="1907799723" sldId="277"/>
            <ac:spMk id="16" creationId="{B217B8C9-E277-6F4D-84D9-76546C4BAA74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28" creationId="{34958300-D015-7F4D-A556-5A108CA8D805}"/>
          </ac:spMkLst>
        </pc:spChg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1907799723" sldId="277"/>
            <ac:spMk id="45" creationId="{79BEF9B2-31DA-3248-9E24-874C3E34169D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72" creationId="{D81CE4C8-1DD5-2944-9431-4B712790A512}"/>
          </ac:spMkLst>
        </pc:spChg>
        <pc:spChg chg="mod">
          <ac:chgData name="刘世喆" userId="f76c7815-af8d-4f84-9dbf-fb5fbe88e3ec" providerId="ADAL" clId="{ABB21D89-81CA-B047-BE1D-11C81BDA0369}" dt="2024-07-25T11:06:29.142" v="6433" actId="207"/>
          <ac:spMkLst>
            <pc:docMk/>
            <pc:sldMk cId="1907799723" sldId="277"/>
            <ac:spMk id="73" creationId="{F47A26C9-7F6D-8048-AB78-1E382468E412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74" creationId="{6D554F64-3F4E-D34D-9E44-2B4464976BB5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75" creationId="{0F0DE072-C98D-6A4E-98DC-AB5D91103651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76" creationId="{2A5B205B-A28F-A246-90A6-4A0CE614920E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77" creationId="{08D926CA-B6B5-F541-92D1-44F94123069D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78" creationId="{322DC875-68ED-E24E-9DC0-0CF178CC47E5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79" creationId="{05B1E3B8-2684-D346-8B5D-07A34FCCBE52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80" creationId="{7592FAFF-0372-1F42-B76C-30F9C967CD77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81" creationId="{9795164A-9D3D-3E41-B0EB-91D96C731EA3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82" creationId="{B4190CA1-0F50-E041-BF33-3F2DBFEEC6F2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83" creationId="{9E563758-EAFF-3446-BEB6-599E3A363E63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84" creationId="{06C31249-CF5E-414C-82C6-3A4D7DCD672F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85" creationId="{07384FCC-4168-2B49-9C84-08D0BF9EDA89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86" creationId="{47F0F0EB-858C-B945-870E-12085DFA0282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87" creationId="{9D3FABBE-A7B8-C149-9B04-AA8019506A79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88" creationId="{4DA1B343-BC08-AC4F-9A60-71D913D67F34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89" creationId="{F83999CC-86C5-D046-8606-57E07EB044C8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90" creationId="{475072F9-C6B8-494A-B86A-D8311D7E7608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91" creationId="{C454C43C-9848-7946-A018-7F093CC9D883}"/>
          </ac:spMkLst>
        </pc:spChg>
        <pc:spChg chg="mod">
          <ac:chgData name="刘世喆" userId="f76c7815-af8d-4f84-9dbf-fb5fbe88e3ec" providerId="ADAL" clId="{ABB21D89-81CA-B047-BE1D-11C81BDA0369}" dt="2024-07-25T11:06:39.854" v="6436" actId="207"/>
          <ac:spMkLst>
            <pc:docMk/>
            <pc:sldMk cId="1907799723" sldId="277"/>
            <ac:spMk id="92" creationId="{5A6FDB83-3A6B-794C-B9B7-F529D26F8B5E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93" creationId="{97C14818-F0A2-1B4E-8717-55BDF2AC1702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94" creationId="{C76C16D1-12C9-C14D-B927-620B08930613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95" creationId="{BF4E68B7-F9D9-EF47-9D42-8D965643C2ED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96" creationId="{DC05F698-991C-CB47-A9CC-C19809141166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97" creationId="{5CE3301E-0911-B444-94C8-A0AA4AF8C2BF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98" creationId="{533B556F-6C20-C649-AE5B-0538D3F9953B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100" creationId="{EE1AC22B-C6DF-4C4F-89F4-F1E5F2F26AB9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101" creationId="{4B45060B-EA65-3F46-9313-39E8D581D814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102" creationId="{1871521E-998A-664C-9CE2-8C482C2036C4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103" creationId="{295B642A-6667-204C-9222-ED8E19AFFB67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104" creationId="{1F9F368D-2AFF-104E-828A-F16B4D243FDB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105" creationId="{561E971A-8447-374D-ACB4-E8D8C97A930E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106" creationId="{2E4748BA-9C02-4C42-A1D6-733419FD9485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107" creationId="{69AC9552-1ABB-5A45-91F4-21E1087CE748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109" creationId="{80518DA8-74EB-C448-8298-2009FB051F29}"/>
          </ac:spMkLst>
        </pc:spChg>
        <pc:spChg chg="mod">
          <ac:chgData name="刘世喆" userId="f76c7815-af8d-4f84-9dbf-fb5fbe88e3ec" providerId="ADAL" clId="{ABB21D89-81CA-B047-BE1D-11C81BDA0369}" dt="2024-07-25T08:57:57.601" v="5401" actId="1076"/>
          <ac:spMkLst>
            <pc:docMk/>
            <pc:sldMk cId="1907799723" sldId="277"/>
            <ac:spMk id="110" creationId="{C0A5921E-224C-DE41-809D-9CF86B46FFC0}"/>
          </ac:spMkLst>
        </pc:spChg>
      </pc:sldChg>
      <pc:sldChg chg="addSp modSp mod">
        <pc:chgData name="刘世喆" userId="f76c7815-af8d-4f84-9dbf-fb5fbe88e3ec" providerId="ADAL" clId="{ABB21D89-81CA-B047-BE1D-11C81BDA0369}" dt="2024-07-25T12:26:12.449" v="7469"/>
        <pc:sldMkLst>
          <pc:docMk/>
          <pc:sldMk cId="3735737427" sldId="278"/>
        </pc:sldMkLst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3735737427" sldId="278"/>
            <ac:spMk id="165" creationId="{A6FB3721-2F34-F045-A47B-F914102DA82D}"/>
          </ac:spMkLst>
        </pc:spChg>
      </pc:sldChg>
      <pc:sldChg chg="addSp modSp mod">
        <pc:chgData name="刘世喆" userId="f76c7815-af8d-4f84-9dbf-fb5fbe88e3ec" providerId="ADAL" clId="{ABB21D89-81CA-B047-BE1D-11C81BDA0369}" dt="2024-07-25T12:26:12.449" v="7469"/>
        <pc:sldMkLst>
          <pc:docMk/>
          <pc:sldMk cId="3396152528" sldId="279"/>
        </pc:sldMkLst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3396152528" sldId="279"/>
            <ac:spMk id="101" creationId="{7773F4D3-04B0-C941-B1FD-AA9233EF838C}"/>
          </ac:spMkLst>
        </pc:spChg>
      </pc:sldChg>
      <pc:sldChg chg="addSp modSp mod">
        <pc:chgData name="刘世喆" userId="f76c7815-af8d-4f84-9dbf-fb5fbe88e3ec" providerId="ADAL" clId="{ABB21D89-81CA-B047-BE1D-11C81BDA0369}" dt="2024-07-25T12:26:12.449" v="7469"/>
        <pc:sldMkLst>
          <pc:docMk/>
          <pc:sldMk cId="968781389" sldId="281"/>
        </pc:sldMkLst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968781389" sldId="281"/>
            <ac:spMk id="84" creationId="{3A5EADEA-56AA-4444-93ED-4742E0904342}"/>
          </ac:spMkLst>
        </pc:spChg>
      </pc:sldChg>
      <pc:sldChg chg="addSp modSp mod">
        <pc:chgData name="刘世喆" userId="f76c7815-af8d-4f84-9dbf-fb5fbe88e3ec" providerId="ADAL" clId="{ABB21D89-81CA-B047-BE1D-11C81BDA0369}" dt="2024-07-25T12:26:12.449" v="7469"/>
        <pc:sldMkLst>
          <pc:docMk/>
          <pc:sldMk cId="1660361216" sldId="282"/>
        </pc:sldMkLst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1660361216" sldId="282"/>
            <ac:spMk id="90" creationId="{D063A732-4A93-1847-884F-D3498DF9C484}"/>
          </ac:spMkLst>
        </pc:spChg>
      </pc:sldChg>
      <pc:sldChg chg="addSp delSp modSp mod">
        <pc:chgData name="刘世喆" userId="f76c7815-af8d-4f84-9dbf-fb5fbe88e3ec" providerId="ADAL" clId="{ABB21D89-81CA-B047-BE1D-11C81BDA0369}" dt="2024-07-25T12:26:12.449" v="7469"/>
        <pc:sldMkLst>
          <pc:docMk/>
          <pc:sldMk cId="4000939842" sldId="283"/>
        </pc:sldMkLst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4000939842" sldId="283"/>
            <ac:spMk id="7" creationId="{E13BD066-87F8-494C-B808-1B3A0E18F9CC}"/>
          </ac:spMkLst>
        </pc:spChg>
        <pc:spChg chg="add del mod">
          <ac:chgData name="刘世喆" userId="f76c7815-af8d-4f84-9dbf-fb5fbe88e3ec" providerId="ADAL" clId="{ABB21D89-81CA-B047-BE1D-11C81BDA0369}" dt="2024-07-25T09:21:34.509" v="5803" actId="478"/>
          <ac:spMkLst>
            <pc:docMk/>
            <pc:sldMk cId="4000939842" sldId="283"/>
            <ac:spMk id="8" creationId="{3B731920-EB17-0C40-ABA0-792A5C50C7FE}"/>
          </ac:spMkLst>
        </pc:spChg>
        <pc:spChg chg="add del mod">
          <ac:chgData name="刘世喆" userId="f76c7815-af8d-4f84-9dbf-fb5fbe88e3ec" providerId="ADAL" clId="{ABB21D89-81CA-B047-BE1D-11C81BDA0369}" dt="2024-07-25T09:21:34.509" v="5803" actId="478"/>
          <ac:spMkLst>
            <pc:docMk/>
            <pc:sldMk cId="4000939842" sldId="283"/>
            <ac:spMk id="9" creationId="{5C6EF329-DB43-5D4E-9EEC-44ED9FAE1955}"/>
          </ac:spMkLst>
        </pc:spChg>
        <pc:spChg chg="add del mod">
          <ac:chgData name="刘世喆" userId="f76c7815-af8d-4f84-9dbf-fb5fbe88e3ec" providerId="ADAL" clId="{ABB21D89-81CA-B047-BE1D-11C81BDA0369}" dt="2024-07-25T09:21:34.509" v="5803" actId="478"/>
          <ac:spMkLst>
            <pc:docMk/>
            <pc:sldMk cId="4000939842" sldId="283"/>
            <ac:spMk id="10" creationId="{EC4D9CD1-DA4E-AA4E-8A37-0EE3CC9E48B6}"/>
          </ac:spMkLst>
        </pc:spChg>
        <pc:spChg chg="add mod">
          <ac:chgData name="刘世喆" userId="f76c7815-af8d-4f84-9dbf-fb5fbe88e3ec" providerId="ADAL" clId="{ABB21D89-81CA-B047-BE1D-11C81BDA0369}" dt="2024-07-25T09:21:34.737" v="5804"/>
          <ac:spMkLst>
            <pc:docMk/>
            <pc:sldMk cId="4000939842" sldId="283"/>
            <ac:spMk id="11" creationId="{627A0A94-7B4D-F046-BFC9-B79361EEB19A}"/>
          </ac:spMkLst>
        </pc:spChg>
        <pc:spChg chg="del mod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11" creationId="{93A6845F-8895-6C43-B850-84976D292CEC}"/>
          </ac:spMkLst>
        </pc:spChg>
        <pc:spChg chg="add mod">
          <ac:chgData name="刘世喆" userId="f76c7815-af8d-4f84-9dbf-fb5fbe88e3ec" providerId="ADAL" clId="{ABB21D89-81CA-B047-BE1D-11C81BDA0369}" dt="2024-07-25T09:26:39.119" v="5900" actId="1076"/>
          <ac:spMkLst>
            <pc:docMk/>
            <pc:sldMk cId="4000939842" sldId="283"/>
            <ac:spMk id="12" creationId="{BCCD26DF-9907-334F-9F1F-DAD1672B96E6}"/>
          </ac:spMkLst>
        </pc:spChg>
        <pc:spChg chg="add mod">
          <ac:chgData name="刘世喆" userId="f76c7815-af8d-4f84-9dbf-fb5fbe88e3ec" providerId="ADAL" clId="{ABB21D89-81CA-B047-BE1D-11C81BDA0369}" dt="2024-07-25T09:21:34.737" v="5804"/>
          <ac:spMkLst>
            <pc:docMk/>
            <pc:sldMk cId="4000939842" sldId="283"/>
            <ac:spMk id="13" creationId="{534989EF-70D4-BF45-93E8-AF9D1DB2B104}"/>
          </ac:spMkLst>
        </pc:spChg>
        <pc:spChg chg="add mod">
          <ac:chgData name="刘世喆" userId="f76c7815-af8d-4f84-9dbf-fb5fbe88e3ec" providerId="ADAL" clId="{ABB21D89-81CA-B047-BE1D-11C81BDA0369}" dt="2024-07-25T11:09:11.367" v="6454" actId="14100"/>
          <ac:spMkLst>
            <pc:docMk/>
            <pc:sldMk cId="4000939842" sldId="283"/>
            <ac:spMk id="14" creationId="{F7A56860-D9F1-7646-83AF-34ABE0416761}"/>
          </ac:spMkLst>
        </pc:spChg>
        <pc:spChg chg="add mod">
          <ac:chgData name="刘世喆" userId="f76c7815-af8d-4f84-9dbf-fb5fbe88e3ec" providerId="ADAL" clId="{ABB21D89-81CA-B047-BE1D-11C81BDA0369}" dt="2024-07-25T11:09:39.213" v="6455" actId="1076"/>
          <ac:spMkLst>
            <pc:docMk/>
            <pc:sldMk cId="4000939842" sldId="283"/>
            <ac:spMk id="15" creationId="{DDE74C6E-4905-4946-8E5A-9A83B02E5264}"/>
          </ac:spMkLst>
        </pc:spChg>
        <pc:spChg chg="add mod">
          <ac:chgData name="刘世喆" userId="f76c7815-af8d-4f84-9dbf-fb5fbe88e3ec" providerId="ADAL" clId="{ABB21D89-81CA-B047-BE1D-11C81BDA0369}" dt="2024-07-25T11:09:39.213" v="6455" actId="1076"/>
          <ac:spMkLst>
            <pc:docMk/>
            <pc:sldMk cId="4000939842" sldId="283"/>
            <ac:spMk id="16" creationId="{7A55CA2E-68C9-5C45-B0C4-1C5F31B1BD0F}"/>
          </ac:spMkLst>
        </pc:spChg>
        <pc:spChg chg="add mod">
          <ac:chgData name="刘世喆" userId="f76c7815-af8d-4f84-9dbf-fb5fbe88e3ec" providerId="ADAL" clId="{ABB21D89-81CA-B047-BE1D-11C81BDA0369}" dt="2024-07-25T11:09:39.213" v="6455" actId="1076"/>
          <ac:spMkLst>
            <pc:docMk/>
            <pc:sldMk cId="4000939842" sldId="283"/>
            <ac:spMk id="17" creationId="{A4B3A18F-6C17-0940-8F9E-6D2C08CE1C47}"/>
          </ac:spMkLst>
        </pc:spChg>
        <pc:spChg chg="add mod">
          <ac:chgData name="刘世喆" userId="f76c7815-af8d-4f84-9dbf-fb5fbe88e3ec" providerId="ADAL" clId="{ABB21D89-81CA-B047-BE1D-11C81BDA0369}" dt="2024-07-25T11:09:39.213" v="6455" actId="1076"/>
          <ac:spMkLst>
            <pc:docMk/>
            <pc:sldMk cId="4000939842" sldId="283"/>
            <ac:spMk id="18" creationId="{46CA3047-200C-4D4A-B1E3-0E34CBF9AAD9}"/>
          </ac:spMkLst>
        </pc:spChg>
        <pc:spChg chg="add mod">
          <ac:chgData name="刘世喆" userId="f76c7815-af8d-4f84-9dbf-fb5fbe88e3ec" providerId="ADAL" clId="{ABB21D89-81CA-B047-BE1D-11C81BDA0369}" dt="2024-07-25T11:09:39.213" v="6455" actId="1076"/>
          <ac:spMkLst>
            <pc:docMk/>
            <pc:sldMk cId="4000939842" sldId="283"/>
            <ac:spMk id="19" creationId="{2985EC33-D175-4340-95A9-6378AE2D5344}"/>
          </ac:spMkLst>
        </pc:spChg>
        <pc:spChg chg="add mod">
          <ac:chgData name="刘世喆" userId="f76c7815-af8d-4f84-9dbf-fb5fbe88e3ec" providerId="ADAL" clId="{ABB21D89-81CA-B047-BE1D-11C81BDA0369}" dt="2024-07-25T11:09:39.213" v="6455" actId="1076"/>
          <ac:spMkLst>
            <pc:docMk/>
            <pc:sldMk cId="4000939842" sldId="283"/>
            <ac:spMk id="20" creationId="{F6BEDA5F-C832-D041-80D3-3D4E082F7F31}"/>
          </ac:spMkLst>
        </pc:spChg>
        <pc:spChg chg="add mod">
          <ac:chgData name="刘世喆" userId="f76c7815-af8d-4f84-9dbf-fb5fbe88e3ec" providerId="ADAL" clId="{ABB21D89-81CA-B047-BE1D-11C81BDA0369}" dt="2024-07-25T11:09:39.213" v="6455" actId="1076"/>
          <ac:spMkLst>
            <pc:docMk/>
            <pc:sldMk cId="4000939842" sldId="283"/>
            <ac:spMk id="21" creationId="{A8C06A1D-5BBC-CE4B-9A5C-8512972DC4E5}"/>
          </ac:spMkLst>
        </pc:spChg>
        <pc:spChg chg="add mod">
          <ac:chgData name="刘世喆" userId="f76c7815-af8d-4f84-9dbf-fb5fbe88e3ec" providerId="ADAL" clId="{ABB21D89-81CA-B047-BE1D-11C81BDA0369}" dt="2024-07-25T11:09:39.213" v="6455" actId="1076"/>
          <ac:spMkLst>
            <pc:docMk/>
            <pc:sldMk cId="4000939842" sldId="283"/>
            <ac:spMk id="22" creationId="{A149773B-E9D1-E14F-890A-B8DD84CA3E74}"/>
          </ac:spMkLst>
        </pc:spChg>
        <pc:spChg chg="add mod">
          <ac:chgData name="刘世喆" userId="f76c7815-af8d-4f84-9dbf-fb5fbe88e3ec" providerId="ADAL" clId="{ABB21D89-81CA-B047-BE1D-11C81BDA0369}" dt="2024-07-25T11:09:39.213" v="6455" actId="1076"/>
          <ac:spMkLst>
            <pc:docMk/>
            <pc:sldMk cId="4000939842" sldId="283"/>
            <ac:spMk id="23" creationId="{CFCAFD93-41CC-794F-A08B-4DEF2A0ED010}"/>
          </ac:spMkLst>
        </pc:spChg>
        <pc:spChg chg="add mod">
          <ac:chgData name="刘世喆" userId="f76c7815-af8d-4f84-9dbf-fb5fbe88e3ec" providerId="ADAL" clId="{ABB21D89-81CA-B047-BE1D-11C81BDA0369}" dt="2024-07-25T11:09:39.213" v="6455" actId="1076"/>
          <ac:spMkLst>
            <pc:docMk/>
            <pc:sldMk cId="4000939842" sldId="283"/>
            <ac:spMk id="24" creationId="{7FCC060D-91F5-7E43-B64C-FDABD3E6AD59}"/>
          </ac:spMkLst>
        </pc:spChg>
        <pc:spChg chg="add mod">
          <ac:chgData name="刘世喆" userId="f76c7815-af8d-4f84-9dbf-fb5fbe88e3ec" providerId="ADAL" clId="{ABB21D89-81CA-B047-BE1D-11C81BDA0369}" dt="2024-07-25T11:09:39.213" v="6455" actId="1076"/>
          <ac:spMkLst>
            <pc:docMk/>
            <pc:sldMk cId="4000939842" sldId="283"/>
            <ac:spMk id="25" creationId="{F7C61139-EECC-D548-90EF-99EDD1A86A29}"/>
          </ac:spMkLst>
        </pc:spChg>
        <pc:spChg chg="add mod">
          <ac:chgData name="刘世喆" userId="f76c7815-af8d-4f84-9dbf-fb5fbe88e3ec" providerId="ADAL" clId="{ABB21D89-81CA-B047-BE1D-11C81BDA0369}" dt="2024-07-25T11:09:39.213" v="6455" actId="1076"/>
          <ac:spMkLst>
            <pc:docMk/>
            <pc:sldMk cId="4000939842" sldId="283"/>
            <ac:spMk id="26" creationId="{5E21B9A2-0D5D-A74D-A47F-8FE49449AB2E}"/>
          </ac:spMkLst>
        </pc:spChg>
        <pc:spChg chg="add mod">
          <ac:chgData name="刘世喆" userId="f76c7815-af8d-4f84-9dbf-fb5fbe88e3ec" providerId="ADAL" clId="{ABB21D89-81CA-B047-BE1D-11C81BDA0369}" dt="2024-07-25T11:09:39.213" v="6455" actId="1076"/>
          <ac:spMkLst>
            <pc:docMk/>
            <pc:sldMk cId="4000939842" sldId="283"/>
            <ac:spMk id="27" creationId="{41E203BF-3FC9-CD47-A38C-B3128DA02CB9}"/>
          </ac:spMkLst>
        </pc:spChg>
        <pc:spChg chg="add mod">
          <ac:chgData name="刘世喆" userId="f76c7815-af8d-4f84-9dbf-fb5fbe88e3ec" providerId="ADAL" clId="{ABB21D89-81CA-B047-BE1D-11C81BDA0369}" dt="2024-07-25T11:09:39.213" v="6455" actId="1076"/>
          <ac:spMkLst>
            <pc:docMk/>
            <pc:sldMk cId="4000939842" sldId="283"/>
            <ac:spMk id="28" creationId="{CC28D659-280D-0F46-BF12-CB7D12314373}"/>
          </ac:spMkLst>
        </pc:spChg>
        <pc:spChg chg="add mod">
          <ac:chgData name="刘世喆" userId="f76c7815-af8d-4f84-9dbf-fb5fbe88e3ec" providerId="ADAL" clId="{ABB21D89-81CA-B047-BE1D-11C81BDA0369}" dt="2024-07-25T11:09:39.213" v="6455" actId="1076"/>
          <ac:spMkLst>
            <pc:docMk/>
            <pc:sldMk cId="4000939842" sldId="283"/>
            <ac:spMk id="29" creationId="{ADBCBC1E-F172-8E40-B6B9-2756AE2A53EB}"/>
          </ac:spMkLst>
        </pc:spChg>
        <pc:spChg chg="add mod">
          <ac:chgData name="刘世喆" userId="f76c7815-af8d-4f84-9dbf-fb5fbe88e3ec" providerId="ADAL" clId="{ABB21D89-81CA-B047-BE1D-11C81BDA0369}" dt="2024-07-25T11:09:39.213" v="6455" actId="1076"/>
          <ac:spMkLst>
            <pc:docMk/>
            <pc:sldMk cId="4000939842" sldId="283"/>
            <ac:spMk id="30" creationId="{67EF456A-6AAF-044D-BA61-E32710D058B3}"/>
          </ac:spMkLst>
        </pc:spChg>
        <pc:spChg chg="add mod">
          <ac:chgData name="刘世喆" userId="f76c7815-af8d-4f84-9dbf-fb5fbe88e3ec" providerId="ADAL" clId="{ABB21D89-81CA-B047-BE1D-11C81BDA0369}" dt="2024-07-25T09:21:34.737" v="5804"/>
          <ac:spMkLst>
            <pc:docMk/>
            <pc:sldMk cId="4000939842" sldId="283"/>
            <ac:spMk id="31" creationId="{A94CAF19-A509-2C45-951A-867E6A8869B7}"/>
          </ac:spMkLst>
        </pc:spChg>
        <pc:spChg chg="add mod">
          <ac:chgData name="刘世喆" userId="f76c7815-af8d-4f84-9dbf-fb5fbe88e3ec" providerId="ADAL" clId="{ABB21D89-81CA-B047-BE1D-11C81BDA0369}" dt="2024-07-25T11:09:04.527" v="6453" actId="1076"/>
          <ac:spMkLst>
            <pc:docMk/>
            <pc:sldMk cId="4000939842" sldId="283"/>
            <ac:spMk id="32" creationId="{466BEE0F-FD5C-8843-8301-8E9680467187}"/>
          </ac:spMkLst>
        </pc:spChg>
        <pc:spChg chg="add mod">
          <ac:chgData name="刘世喆" userId="f76c7815-af8d-4f84-9dbf-fb5fbe88e3ec" providerId="ADAL" clId="{ABB21D89-81CA-B047-BE1D-11C81BDA0369}" dt="2024-07-25T09:24:31.348" v="5857" actId="14100"/>
          <ac:spMkLst>
            <pc:docMk/>
            <pc:sldMk cId="4000939842" sldId="283"/>
            <ac:spMk id="37" creationId="{2401AA30-B3FB-4E49-9940-B9808CC23C3B}"/>
          </ac:spMkLst>
        </pc:spChg>
        <pc:spChg chg="add del mod">
          <ac:chgData name="刘世喆" userId="f76c7815-af8d-4f84-9dbf-fb5fbe88e3ec" providerId="ADAL" clId="{ABB21D89-81CA-B047-BE1D-11C81BDA0369}" dt="2024-07-25T09:24:35.483" v="5858" actId="478"/>
          <ac:spMkLst>
            <pc:docMk/>
            <pc:sldMk cId="4000939842" sldId="283"/>
            <ac:spMk id="38" creationId="{6C390DD0-9CAC-404F-9DC7-EA275466865F}"/>
          </ac:spMkLst>
        </pc:spChg>
        <pc:spChg chg="add mod">
          <ac:chgData name="刘世喆" userId="f76c7815-af8d-4f84-9dbf-fb5fbe88e3ec" providerId="ADAL" clId="{ABB21D89-81CA-B047-BE1D-11C81BDA0369}" dt="2024-07-25T09:25:12.418" v="5866" actId="1076"/>
          <ac:spMkLst>
            <pc:docMk/>
            <pc:sldMk cId="4000939842" sldId="283"/>
            <ac:spMk id="41" creationId="{80EFAD1F-DEC8-F146-A062-92401A515FED}"/>
          </ac:spMkLst>
        </pc:spChg>
        <pc:spChg chg="add mod">
          <ac:chgData name="刘世喆" userId="f76c7815-af8d-4f84-9dbf-fb5fbe88e3ec" providerId="ADAL" clId="{ABB21D89-81CA-B047-BE1D-11C81BDA0369}" dt="2024-07-25T09:26:21.093" v="5886" actId="14100"/>
          <ac:spMkLst>
            <pc:docMk/>
            <pc:sldMk cId="4000939842" sldId="283"/>
            <ac:spMk id="44" creationId="{5E59273A-5069-0D45-85F0-EF6CC4B113FD}"/>
          </ac:spMkLst>
        </pc:spChg>
        <pc:spChg chg="add mod">
          <ac:chgData name="刘世喆" userId="f76c7815-af8d-4f84-9dbf-fb5fbe88e3ec" providerId="ADAL" clId="{ABB21D89-81CA-B047-BE1D-11C81BDA0369}" dt="2024-07-25T09:26:48.444" v="5903" actId="1076"/>
          <ac:spMkLst>
            <pc:docMk/>
            <pc:sldMk cId="4000939842" sldId="283"/>
            <ac:spMk id="45" creationId="{77EA9C46-EC48-0E48-B929-9E354C13927A}"/>
          </ac:spMkLst>
        </pc:spChg>
        <pc:spChg chg="mod">
          <ac:chgData name="刘世喆" userId="f76c7815-af8d-4f84-9dbf-fb5fbe88e3ec" providerId="ADAL" clId="{ABB21D89-81CA-B047-BE1D-11C81BDA0369}" dt="2024-07-24T13:30:38.920" v="271" actId="108"/>
          <ac:spMkLst>
            <pc:docMk/>
            <pc:sldMk cId="4000939842" sldId="283"/>
            <ac:spMk id="113" creationId="{6D853CD5-B6E1-5A4E-96C1-77C591E7238A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169" creationId="{CFC48955-BF07-2C4E-B472-A4B6CA295277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193" creationId="{BEF01B48-DD56-884B-8AAC-FA989A244A75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194" creationId="{12EA11A7-B5AE-354E-ACA6-AB3C0F24FFCF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195" creationId="{30A1F093-D6F9-D44A-8E2E-AEAE0346FE8C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196" creationId="{60D37E6D-5D65-A54A-958B-78685AD37445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197" creationId="{9A6B23E0-1634-DF4E-9B0B-F0A62AA6D990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198" creationId="{8BB3EBED-89F9-A647-96B3-923971755590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199" creationId="{26B55EA0-9797-004F-AA00-FB9FE59BD3C1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01" creationId="{4FE52465-5978-CE42-A929-C9AA6025C1DB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02" creationId="{3DECA4B9-16E3-5F4D-AB2F-46BF349E8AE3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03" creationId="{1110908C-E1E3-B645-A04D-B36F17183D68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04" creationId="{DF5B937B-3AD3-BD4B-AB9E-04CFB7BBBBBC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05" creationId="{C854B242-2093-AA4F-AFA7-130DBBA284B0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06" creationId="{9916845F-76C9-8C42-9CF5-70EF266A4CD1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07" creationId="{861C58D8-75C9-9A41-8D99-9F5E3524D7A6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08" creationId="{50CEC28C-B4B3-2A4B-BAAE-9ADFD77BED01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09" creationId="{FC93B4A1-EF22-BA41-B3A1-B2FB6F97C6CD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10" creationId="{94977678-43E1-734D-8BD9-0C41D92CB4D0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11" creationId="{AE5670DC-7EF9-314D-895E-FEBA9BD79432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12" creationId="{7D8EAC09-A702-AB4F-A058-4533ADD36C58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13" creationId="{22144A84-6529-2F4D-84D2-8DDC81DA59EE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14" creationId="{FE867E98-6E9E-C945-BF01-1038562FA6D2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15" creationId="{579B7399-EC77-704C-A851-5E38E56475DE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16" creationId="{BE13C602-FBE1-D84D-B9BB-C1920CFD572D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17" creationId="{3FF78D57-EE78-A740-8D9E-2CF346AFD095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18" creationId="{C568BFAA-C0F7-DE45-98B9-190E0046C3C0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19" creationId="{BB628FD9-56C3-7E47-9C3C-4E8CF7D3F3A4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20" creationId="{66F2E347-EDB6-294A-B648-DF4783BF7180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21" creationId="{E909E33F-CF3B-3D45-B941-F65D97D4C2E5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22" creationId="{74480864-2159-A640-82C2-99A849A913F7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23" creationId="{2353B8C2-B89C-A04A-AC5B-DA36721A450B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24" creationId="{629FDFCF-4FDE-5E4A-8FA9-31D2E540E1F8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25" creationId="{62CC12E1-1731-1E43-963B-306E98C8A8C9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26" creationId="{DEEAAAA7-AC87-6941-8399-ADDC0ED955CE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27" creationId="{25943FE1-C70B-1C40-9B83-FF2FB94ED3AD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28" creationId="{7FAED689-5802-FC41-B7B7-68C6B9FC0C11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29" creationId="{6A2DBB9C-C9EA-6B46-9C35-7590E085D12C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30" creationId="{3FEC008F-DB8C-2948-B681-35CBD35E5BC9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31" creationId="{5DA4F392-B279-1340-ADE3-DBEFE048DC9E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32" creationId="{45BCEE85-A8E7-0549-93FD-A3638116892B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33" creationId="{ABF2D0F7-549A-8945-95F7-2E2CED4F0825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41" creationId="{FD974A22-D832-6F49-B066-9AD6DB75A9C5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42" creationId="{3052C77C-4395-F74A-AB55-D51DFE2CA3F1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43" creationId="{B00BC34D-2D36-FE48-B9D0-3BC84CE4C0A9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44" creationId="{238FEF31-7CF3-3E41-9473-E0D864E0BE3E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45" creationId="{D18CCFE8-E204-6F47-AFF7-DB646B781E9C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46" creationId="{A5EF9FD0-8686-524F-8ADD-AEF1CDFDA6D6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47" creationId="{4A71A265-5F56-1741-B5C1-0502FDB97B62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48" creationId="{2C9160E5-15BB-024C-AF2B-C9BF073176F1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50" creationId="{2A7E2037-BB03-BA49-B662-64F1C96CC318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54" creationId="{5B26A778-9966-8240-9BBA-81AEBD405554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55" creationId="{D9671C05-27E0-E748-BDF1-CD77ED4CC4A3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57" creationId="{2CA98207-AC24-8A45-B503-932ABA6BAF45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58" creationId="{D4EB5DCF-F275-7A44-8955-A4BA679EBDE7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59" creationId="{5839F7DE-EA70-D54B-BEC1-25775C6F26C0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60" creationId="{3CBD2E4E-BC62-D04A-8016-6F2BCC93D2B2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61" creationId="{30368B35-F5A9-794D-83CC-C3BCFBECC8D5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62" creationId="{B5BA81DE-8BF5-6248-BC78-88048A6E0F8B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63" creationId="{73CBBDEF-3C08-2D43-A56F-F128C3A6774F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64" creationId="{6368E448-3276-334C-8221-8C889F1F24A0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65" creationId="{58AD3377-FDC0-824B-A6F9-91D3439C1478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66" creationId="{470E6DBE-9234-FF4D-8D35-455072F2306A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67" creationId="{11D19720-347D-5C48-A098-C932BF4D2E2E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68" creationId="{EC77683B-DF73-BD41-8107-84CB888607C2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69" creationId="{01DF3E5E-46FB-7043-88BC-AF56AEB1B3D4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70" creationId="{9B5D51F0-CE39-094D-93F3-EBC7D4F7AF0B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71" creationId="{B89F9A7B-8E41-7E4E-AAC3-E4B3375092ED}"/>
          </ac:spMkLst>
        </pc:spChg>
        <pc:spChg chg="del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72" creationId="{3B116590-97FA-CE4A-89D2-5AA524F71FF1}"/>
          </ac:spMkLst>
        </pc:spChg>
        <pc:spChg chg="del mod">
          <ac:chgData name="刘世喆" userId="f76c7815-af8d-4f84-9dbf-fb5fbe88e3ec" providerId="ADAL" clId="{ABB21D89-81CA-B047-BE1D-11C81BDA0369}" dt="2024-07-24T13:30:14.822" v="266" actId="478"/>
          <ac:spMkLst>
            <pc:docMk/>
            <pc:sldMk cId="4000939842" sldId="283"/>
            <ac:spMk id="273" creationId="{0F2F49EC-BFBE-1849-8E4B-F2B5E626DC9E}"/>
          </ac:spMkLst>
        </pc:spChg>
        <pc:cxnChg chg="del mod">
          <ac:chgData name="刘世喆" userId="f76c7815-af8d-4f84-9dbf-fb5fbe88e3ec" providerId="ADAL" clId="{ABB21D89-81CA-B047-BE1D-11C81BDA0369}" dt="2024-07-24T13:30:14.822" v="266" actId="478"/>
          <ac:cxnSpMkLst>
            <pc:docMk/>
            <pc:sldMk cId="4000939842" sldId="283"/>
            <ac:cxnSpMk id="7" creationId="{A5F055DB-3095-F340-AB4C-B0D2B409134B}"/>
          </ac:cxnSpMkLst>
        </pc:cxnChg>
        <pc:cxnChg chg="add mod">
          <ac:chgData name="刘世喆" userId="f76c7815-af8d-4f84-9dbf-fb5fbe88e3ec" providerId="ADAL" clId="{ABB21D89-81CA-B047-BE1D-11C81BDA0369}" dt="2024-07-25T09:24:18.379" v="5853" actId="1076"/>
          <ac:cxnSpMkLst>
            <pc:docMk/>
            <pc:sldMk cId="4000939842" sldId="283"/>
            <ac:cxnSpMk id="33" creationId="{3610E3D2-849E-1343-9317-AB5A5D80396C}"/>
          </ac:cxnSpMkLst>
        </pc:cxnChg>
        <pc:cxnChg chg="add mod">
          <ac:chgData name="刘世喆" userId="f76c7815-af8d-4f84-9dbf-fb5fbe88e3ec" providerId="ADAL" clId="{ABB21D89-81CA-B047-BE1D-11C81BDA0369}" dt="2024-07-25T09:22:44.371" v="5813" actId="1076"/>
          <ac:cxnSpMkLst>
            <pc:docMk/>
            <pc:sldMk cId="4000939842" sldId="283"/>
            <ac:cxnSpMk id="36" creationId="{F212882C-1F10-F547-A1B4-E2BA96F63640}"/>
          </ac:cxnSpMkLst>
        </pc:cxnChg>
        <pc:cxnChg chg="add del mod">
          <ac:chgData name="刘世喆" userId="f76c7815-af8d-4f84-9dbf-fb5fbe88e3ec" providerId="ADAL" clId="{ABB21D89-81CA-B047-BE1D-11C81BDA0369}" dt="2024-07-25T09:23:39.770" v="5838"/>
          <ac:cxnSpMkLst>
            <pc:docMk/>
            <pc:sldMk cId="4000939842" sldId="283"/>
            <ac:cxnSpMk id="39" creationId="{881BE225-8C84-AB4D-935C-582555507586}"/>
          </ac:cxnSpMkLst>
        </pc:cxnChg>
        <pc:cxnChg chg="add mod">
          <ac:chgData name="刘世喆" userId="f76c7815-af8d-4f84-9dbf-fb5fbe88e3ec" providerId="ADAL" clId="{ABB21D89-81CA-B047-BE1D-11C81BDA0369}" dt="2024-07-25T09:25:04.275" v="5865" actId="1076"/>
          <ac:cxnSpMkLst>
            <pc:docMk/>
            <pc:sldMk cId="4000939842" sldId="283"/>
            <ac:cxnSpMk id="40" creationId="{9882624F-27A1-7348-8DA8-07E2B982F947}"/>
          </ac:cxnSpMkLst>
        </pc:cxnChg>
        <pc:cxnChg chg="add mod">
          <ac:chgData name="刘世喆" userId="f76c7815-af8d-4f84-9dbf-fb5fbe88e3ec" providerId="ADAL" clId="{ABB21D89-81CA-B047-BE1D-11C81BDA0369}" dt="2024-07-25T09:26:10.411" v="5883" actId="1076"/>
          <ac:cxnSpMkLst>
            <pc:docMk/>
            <pc:sldMk cId="4000939842" sldId="283"/>
            <ac:cxnSpMk id="42" creationId="{20CE1E95-584F-AC48-AD72-8F2574216F48}"/>
          </ac:cxnSpMkLst>
        </pc:cxnChg>
        <pc:cxnChg chg="add mod">
          <ac:chgData name="刘世喆" userId="f76c7815-af8d-4f84-9dbf-fb5fbe88e3ec" providerId="ADAL" clId="{ABB21D89-81CA-B047-BE1D-11C81BDA0369}" dt="2024-07-25T09:25:44.371" v="5874" actId="1076"/>
          <ac:cxnSpMkLst>
            <pc:docMk/>
            <pc:sldMk cId="4000939842" sldId="283"/>
            <ac:cxnSpMk id="43" creationId="{D7CCC3B8-CA09-7E48-BCA6-709BFB47F2B3}"/>
          </ac:cxnSpMkLst>
        </pc:cxnChg>
        <pc:cxnChg chg="del">
          <ac:chgData name="刘世喆" userId="f76c7815-af8d-4f84-9dbf-fb5fbe88e3ec" providerId="ADAL" clId="{ABB21D89-81CA-B047-BE1D-11C81BDA0369}" dt="2024-07-24T13:30:14.822" v="266" actId="478"/>
          <ac:cxnSpMkLst>
            <pc:docMk/>
            <pc:sldMk cId="4000939842" sldId="283"/>
            <ac:cxnSpMk id="234" creationId="{50487251-0795-534B-A608-2B3DE354A4AE}"/>
          </ac:cxnSpMkLst>
        </pc:cxnChg>
        <pc:cxnChg chg="del">
          <ac:chgData name="刘世喆" userId="f76c7815-af8d-4f84-9dbf-fb5fbe88e3ec" providerId="ADAL" clId="{ABB21D89-81CA-B047-BE1D-11C81BDA0369}" dt="2024-07-24T13:30:14.822" v="266" actId="478"/>
          <ac:cxnSpMkLst>
            <pc:docMk/>
            <pc:sldMk cId="4000939842" sldId="283"/>
            <ac:cxnSpMk id="236" creationId="{C53A7A75-2448-D940-B873-9AADFE64F2CD}"/>
          </ac:cxnSpMkLst>
        </pc:cxnChg>
        <pc:cxnChg chg="del">
          <ac:chgData name="刘世喆" userId="f76c7815-af8d-4f84-9dbf-fb5fbe88e3ec" providerId="ADAL" clId="{ABB21D89-81CA-B047-BE1D-11C81BDA0369}" dt="2024-07-24T13:30:14.822" v="266" actId="478"/>
          <ac:cxnSpMkLst>
            <pc:docMk/>
            <pc:sldMk cId="4000939842" sldId="283"/>
            <ac:cxnSpMk id="237" creationId="{3263BF61-2115-BF45-A460-EF55BC1A20D2}"/>
          </ac:cxnSpMkLst>
        </pc:cxnChg>
        <pc:cxnChg chg="del">
          <ac:chgData name="刘世喆" userId="f76c7815-af8d-4f84-9dbf-fb5fbe88e3ec" providerId="ADAL" clId="{ABB21D89-81CA-B047-BE1D-11C81BDA0369}" dt="2024-07-24T13:30:14.822" v="266" actId="478"/>
          <ac:cxnSpMkLst>
            <pc:docMk/>
            <pc:sldMk cId="4000939842" sldId="283"/>
            <ac:cxnSpMk id="239" creationId="{99815FA1-633B-8B42-B18F-C5F51B08AEA8}"/>
          </ac:cxnSpMkLst>
        </pc:cxnChg>
        <pc:cxnChg chg="del">
          <ac:chgData name="刘世喆" userId="f76c7815-af8d-4f84-9dbf-fb5fbe88e3ec" providerId="ADAL" clId="{ABB21D89-81CA-B047-BE1D-11C81BDA0369}" dt="2024-07-24T13:30:14.822" v="266" actId="478"/>
          <ac:cxnSpMkLst>
            <pc:docMk/>
            <pc:sldMk cId="4000939842" sldId="283"/>
            <ac:cxnSpMk id="240" creationId="{2CC60BA9-A891-C846-9E21-FF7397D764F8}"/>
          </ac:cxnSpMkLst>
        </pc:cxnChg>
        <pc:cxnChg chg="del">
          <ac:chgData name="刘世喆" userId="f76c7815-af8d-4f84-9dbf-fb5fbe88e3ec" providerId="ADAL" clId="{ABB21D89-81CA-B047-BE1D-11C81BDA0369}" dt="2024-07-24T13:30:14.822" v="266" actId="478"/>
          <ac:cxnSpMkLst>
            <pc:docMk/>
            <pc:sldMk cId="4000939842" sldId="283"/>
            <ac:cxnSpMk id="251" creationId="{9E96A8C2-8EF8-1640-8C3E-A9B96AF431CB}"/>
          </ac:cxnSpMkLst>
        </pc:cxnChg>
        <pc:cxnChg chg="del">
          <ac:chgData name="刘世喆" userId="f76c7815-af8d-4f84-9dbf-fb5fbe88e3ec" providerId="ADAL" clId="{ABB21D89-81CA-B047-BE1D-11C81BDA0369}" dt="2024-07-24T13:30:14.822" v="266" actId="478"/>
          <ac:cxnSpMkLst>
            <pc:docMk/>
            <pc:sldMk cId="4000939842" sldId="283"/>
            <ac:cxnSpMk id="252" creationId="{8C5B743C-5333-7940-A463-C51EC84A4C79}"/>
          </ac:cxnSpMkLst>
        </pc:cxnChg>
        <pc:cxnChg chg="del">
          <ac:chgData name="刘世喆" userId="f76c7815-af8d-4f84-9dbf-fb5fbe88e3ec" providerId="ADAL" clId="{ABB21D89-81CA-B047-BE1D-11C81BDA0369}" dt="2024-07-24T13:30:14.822" v="266" actId="478"/>
          <ac:cxnSpMkLst>
            <pc:docMk/>
            <pc:sldMk cId="4000939842" sldId="283"/>
            <ac:cxnSpMk id="274" creationId="{F7D88B30-9972-A045-BB98-E1E8CD44D6A9}"/>
          </ac:cxnSpMkLst>
        </pc:cxnChg>
        <pc:cxnChg chg="del">
          <ac:chgData name="刘世喆" userId="f76c7815-af8d-4f84-9dbf-fb5fbe88e3ec" providerId="ADAL" clId="{ABB21D89-81CA-B047-BE1D-11C81BDA0369}" dt="2024-07-24T13:30:14.822" v="266" actId="478"/>
          <ac:cxnSpMkLst>
            <pc:docMk/>
            <pc:sldMk cId="4000939842" sldId="283"/>
            <ac:cxnSpMk id="278" creationId="{C8120A6E-E593-D943-A8B4-D7A9AC77BEFC}"/>
          </ac:cxnSpMkLst>
        </pc:cxnChg>
      </pc:sldChg>
      <pc:sldChg chg="addSp delSp modSp mod">
        <pc:chgData name="刘世喆" userId="f76c7815-af8d-4f84-9dbf-fb5fbe88e3ec" providerId="ADAL" clId="{ABB21D89-81CA-B047-BE1D-11C81BDA0369}" dt="2024-07-25T12:26:12.449" v="7469"/>
        <pc:sldMkLst>
          <pc:docMk/>
          <pc:sldMk cId="2113360812" sldId="284"/>
        </pc:sldMkLst>
        <pc:spChg chg="del mod">
          <ac:chgData name="刘世喆" userId="f76c7815-af8d-4f84-9dbf-fb5fbe88e3ec" providerId="ADAL" clId="{ABB21D89-81CA-B047-BE1D-11C81BDA0369}" dt="2024-07-25T06:21:18.948" v="2774" actId="478"/>
          <ac:spMkLst>
            <pc:docMk/>
            <pc:sldMk cId="2113360812" sldId="284"/>
            <ac:spMk id="15" creationId="{848DE338-0E7F-CB49-8DB4-3A5F181C6BCD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01" creationId="{4F19E7B7-1C8C-3845-BCE5-C8032FB6053E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02" creationId="{971E7A89-550A-4542-A14E-AFB546A07737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03" creationId="{E6AC8656-73DC-CA44-B835-3DF35E83EA06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04" creationId="{0318676F-40D7-454F-A65A-5DBB2478423B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05" creationId="{E8B7C9A8-23AB-8944-80B4-390D89A37524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06" creationId="{7A2545BC-EF88-CC47-A5A8-8089C00BBEF7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15" creationId="{EDEFBE51-12B9-5D49-AB8D-AAE18B3A1868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16" creationId="{623581E6-22D6-CF40-962A-80A60BC7E0DB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17" creationId="{9383B200-83D8-CA49-910B-B78C9A4672BD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18" creationId="{1A333F41-37DF-ED42-9BC1-855DC39985F1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19" creationId="{E3C36D18-E933-9142-AEFC-EE81061D7F24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20" creationId="{70039DE7-2444-6A4B-BA3C-E6F929DF8CC6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21" creationId="{58893B1C-8B9B-0D4E-BB98-F040CECE221E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22" creationId="{DAFB57D9-F578-B44F-862B-5EA37E19C8D9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23" creationId="{C721D394-BDEF-3341-8732-E3D120D44EF8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24" creationId="{1D7D307E-14B5-D14D-8B0A-FBCA78B594A6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25" creationId="{CE6827D9-FB7E-114A-81FE-9886EA121EC4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26" creationId="{4BF26C77-5A03-EC40-9E03-034676F47C36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27" creationId="{C5552EFF-C3E9-8F44-AD96-57E5AEAC0F78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28" creationId="{B9281F36-6F2F-4147-ADC4-3E929B541477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29" creationId="{80F40452-BD05-DA41-A46F-0B0A1BD0FBB4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30" creationId="{00F0F75D-42B9-1243-B1D1-C9810B9469A4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31" creationId="{39B3F377-43DA-A648-95AA-6585EC775982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32" creationId="{BC746B07-5806-6D4F-9A44-531405F57FF8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33" creationId="{09CD9870-133D-A14A-98B6-1EF7C4DA7342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34" creationId="{27FAF3CB-F62F-A448-B641-36ECDE5DBD59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35" creationId="{13A85399-3988-EF4A-BB69-3755AB37140B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36" creationId="{6109DFBA-DF5B-B84C-8102-78E3E4DBD8A6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37" creationId="{13C3DCCD-DACB-1E4C-879C-ABE95F42ABF5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38" creationId="{95D251C2-0F05-3340-AB56-35212567EEB8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39" creationId="{DFCA6F68-9DB4-384F-8B54-49CB830C21A6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40" creationId="{B2245707-4DB1-4B4E-A6AC-8028450332F2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41" creationId="{08F188F0-BBB3-9F4C-B022-90DFED578FB3}"/>
          </ac:spMkLst>
        </pc:spChg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2113360812" sldId="284"/>
            <ac:spMk id="141" creationId="{4FE32477-59DE-4D4E-9B1D-4EE387939BD9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42" creationId="{009CE5A5-B70D-0F4A-A9ED-12A7AB2F7952}"/>
          </ac:spMkLst>
        </pc:spChg>
        <pc:spChg chg="add mod">
          <ac:chgData name="刘世喆" userId="f76c7815-af8d-4f84-9dbf-fb5fbe88e3ec" providerId="ADAL" clId="{ABB21D89-81CA-B047-BE1D-11C81BDA0369}" dt="2024-07-25T12:20:01.628" v="7411" actId="1076"/>
          <ac:spMkLst>
            <pc:docMk/>
            <pc:sldMk cId="2113360812" sldId="284"/>
            <ac:spMk id="142" creationId="{1660C2A0-5A33-314E-9645-97B5BB252596}"/>
          </ac:spMkLst>
        </pc:spChg>
        <pc:spChg chg="add mod">
          <ac:chgData name="刘世喆" userId="f76c7815-af8d-4f84-9dbf-fb5fbe88e3ec" providerId="ADAL" clId="{ABB21D89-81CA-B047-BE1D-11C81BDA0369}" dt="2024-07-25T12:20:01.628" v="7411" actId="1076"/>
          <ac:spMkLst>
            <pc:docMk/>
            <pc:sldMk cId="2113360812" sldId="284"/>
            <ac:spMk id="143" creationId="{05F30C58-ADE4-8B44-9D70-D6AC662B32B1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43" creationId="{48C93925-CD27-AB40-93B0-1CF09BC0DF78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44" creationId="{B822C8EB-3401-B641-85AE-3CF484E17094}"/>
          </ac:spMkLst>
        </pc:spChg>
        <pc:spChg chg="add mod">
          <ac:chgData name="刘世喆" userId="f76c7815-af8d-4f84-9dbf-fb5fbe88e3ec" providerId="ADAL" clId="{ABB21D89-81CA-B047-BE1D-11C81BDA0369}" dt="2024-07-25T12:20:01.628" v="7411" actId="1076"/>
          <ac:spMkLst>
            <pc:docMk/>
            <pc:sldMk cId="2113360812" sldId="284"/>
            <ac:spMk id="144" creationId="{D8573CF7-5294-834D-A9A5-4242E326D9F8}"/>
          </ac:spMkLst>
        </pc:spChg>
        <pc:spChg chg="add mod">
          <ac:chgData name="刘世喆" userId="f76c7815-af8d-4f84-9dbf-fb5fbe88e3ec" providerId="ADAL" clId="{ABB21D89-81CA-B047-BE1D-11C81BDA0369}" dt="2024-07-25T12:20:01.628" v="7411" actId="1076"/>
          <ac:spMkLst>
            <pc:docMk/>
            <pc:sldMk cId="2113360812" sldId="284"/>
            <ac:spMk id="145" creationId="{A208738E-F6D3-C246-8C3F-38A48425208C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45" creationId="{D3D2D6F4-E818-1E4C-87DE-A53DFA56A8BB}"/>
          </ac:spMkLst>
        </pc:spChg>
        <pc:spChg chg="add mod">
          <ac:chgData name="刘世喆" userId="f76c7815-af8d-4f84-9dbf-fb5fbe88e3ec" providerId="ADAL" clId="{ABB21D89-81CA-B047-BE1D-11C81BDA0369}" dt="2024-07-25T12:20:01.628" v="7411" actId="1076"/>
          <ac:spMkLst>
            <pc:docMk/>
            <pc:sldMk cId="2113360812" sldId="284"/>
            <ac:spMk id="146" creationId="{8786905A-8A2C-A548-AC38-285BE6AF8924}"/>
          </ac:spMkLst>
        </pc:spChg>
        <pc:spChg chg="del">
          <ac:chgData name="刘世喆" userId="f76c7815-af8d-4f84-9dbf-fb5fbe88e3ec" providerId="ADAL" clId="{ABB21D89-81CA-B047-BE1D-11C81BDA0369}" dt="2024-07-24T13:54:51.048" v="913" actId="478"/>
          <ac:spMkLst>
            <pc:docMk/>
            <pc:sldMk cId="2113360812" sldId="284"/>
            <ac:spMk id="146" creationId="{E1D634D1-FFDE-3041-97A1-1E9176D72F96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154" creationId="{E98A1D4D-DE70-6647-B837-7924551A184E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155" creationId="{D8D2829E-EE5E-ED46-900D-B8D6003198D0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156" creationId="{57378983-28EC-374F-9E5F-ADF3B7779727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157" creationId="{250F07F7-CA8A-FD4A-B38F-1611504DFD9E}"/>
          </ac:spMkLst>
        </pc:spChg>
        <pc:spChg chg="mod">
          <ac:chgData name="刘世喆" userId="f76c7815-af8d-4f84-9dbf-fb5fbe88e3ec" providerId="ADAL" clId="{ABB21D89-81CA-B047-BE1D-11C81BDA0369}" dt="2024-07-25T12:18:43.197" v="7391" actId="20577"/>
          <ac:spMkLst>
            <pc:docMk/>
            <pc:sldMk cId="2113360812" sldId="284"/>
            <ac:spMk id="185" creationId="{BD044334-1D3C-6749-90D0-3AC9AB0E02E9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195" creationId="{54C9D4FA-5CB9-9B4E-B363-197221B6D13B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196" creationId="{95856B87-B3AE-8F46-BAF0-A3BBC761C729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197" creationId="{53764035-0CC9-1E44-94DB-8E14C74F19B1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198" creationId="{F6435CD5-652A-D044-B447-FFAA54D0845D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199" creationId="{BA360B2D-9A72-354A-90E5-361F2780B710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00" creationId="{3F91AB8F-9477-894F-86DD-0DE7FDCE0EDC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01" creationId="{6020F598-2843-CD41-9D48-5003380CAD0F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02" creationId="{2B98F456-E76E-374C-98E5-42F6E59B478C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23" creationId="{C964CDAD-009E-3D4A-991A-E81188C0D77F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24" creationId="{1CF82E71-225B-4146-90F6-3D5DEC1CB443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25" creationId="{63B3CEC0-C42D-1A41-B9A6-53DF8019D237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26" creationId="{DE8F9B84-0518-F943-B759-7BE9979702C5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34" creationId="{E06A382A-9209-B44E-8DE3-D1BE6A91C6D9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35" creationId="{5C010242-E6F9-6B4C-9527-625F1A08E358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37" creationId="{372AEC5C-9413-5A4B-820B-171D2B381A9B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38" creationId="{4E1D29F8-524F-FD4D-92C1-73AA04C204F4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40" creationId="{C4FE4491-CAB0-E341-A5F8-4F7A208C09FB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41" creationId="{FBAAC4FA-4AFE-A245-977E-B8AC63FCCCF7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43" creationId="{56C1C432-4C23-A941-ADCA-01196CF190BA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48" creationId="{7725451C-48F3-094F-8A00-1ED80B95F55D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49" creationId="{F5848C06-671E-8C42-B39A-8A51902D7FDA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50" creationId="{CA92209D-5A16-AC44-99B6-112BB1EE1B79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51" creationId="{A2E8FE45-EED8-2A43-A020-452A2FDF0508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52" creationId="{B0C42009-4BAD-9047-BC16-2BB0113B8AD9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53" creationId="{5B8B41B4-C00E-2740-999A-D89CC4933767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54" creationId="{42ED4719-BE1D-4E41-9F2A-8FFE35A8B878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55" creationId="{55C31073-1FE8-884E-A17B-85D227D8FB12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56" creationId="{AD6EE6C0-B4E7-5945-B2E0-2920189570F0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57" creationId="{6A08AB89-A22E-0648-AF05-E97A4A048D58}"/>
          </ac:spMkLst>
        </pc:spChg>
        <pc:spChg chg="add del mod">
          <ac:chgData name="刘世喆" userId="f76c7815-af8d-4f84-9dbf-fb5fbe88e3ec" providerId="ADAL" clId="{ABB21D89-81CA-B047-BE1D-11C81BDA0369}" dt="2024-07-24T13:55:09.647" v="916" actId="478"/>
          <ac:spMkLst>
            <pc:docMk/>
            <pc:sldMk cId="2113360812" sldId="284"/>
            <ac:spMk id="258" creationId="{B4C53947-AA1D-6E42-852C-FB7B55C5CD0C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74" creationId="{4DBB198E-5199-CA4A-8241-79F57C17E536}"/>
          </ac:spMkLst>
        </pc:spChg>
        <pc:spChg chg="add mod">
          <ac:chgData name="刘世喆" userId="f76c7815-af8d-4f84-9dbf-fb5fbe88e3ec" providerId="ADAL" clId="{ABB21D89-81CA-B047-BE1D-11C81BDA0369}" dt="2024-07-24T13:54:56.498" v="915" actId="167"/>
          <ac:spMkLst>
            <pc:docMk/>
            <pc:sldMk cId="2113360812" sldId="284"/>
            <ac:spMk id="275" creationId="{0F7E5083-931A-FD44-944E-76F324D845D2}"/>
          </ac:spMkLst>
        </pc:spChg>
        <pc:cxnChg chg="del">
          <ac:chgData name="刘世喆" userId="f76c7815-af8d-4f84-9dbf-fb5fbe88e3ec" providerId="ADAL" clId="{ABB21D89-81CA-B047-BE1D-11C81BDA0369}" dt="2024-07-24T13:54:51.048" v="913" actId="478"/>
          <ac:cxnSpMkLst>
            <pc:docMk/>
            <pc:sldMk cId="2113360812" sldId="284"/>
            <ac:cxnSpMk id="108" creationId="{6F0DC8CF-64D5-934E-8BA5-E64BC16A4B4A}"/>
          </ac:cxnSpMkLst>
        </pc:cxnChg>
        <pc:cxnChg chg="del">
          <ac:chgData name="刘世喆" userId="f76c7815-af8d-4f84-9dbf-fb5fbe88e3ec" providerId="ADAL" clId="{ABB21D89-81CA-B047-BE1D-11C81BDA0369}" dt="2024-07-24T13:54:51.048" v="913" actId="478"/>
          <ac:cxnSpMkLst>
            <pc:docMk/>
            <pc:sldMk cId="2113360812" sldId="284"/>
            <ac:cxnSpMk id="109" creationId="{7F96298E-A8F1-D745-8FAE-7C36953DB88A}"/>
          </ac:cxnSpMkLst>
        </pc:cxnChg>
        <pc:cxnChg chg="del">
          <ac:chgData name="刘世喆" userId="f76c7815-af8d-4f84-9dbf-fb5fbe88e3ec" providerId="ADAL" clId="{ABB21D89-81CA-B047-BE1D-11C81BDA0369}" dt="2024-07-24T13:54:51.048" v="913" actId="478"/>
          <ac:cxnSpMkLst>
            <pc:docMk/>
            <pc:sldMk cId="2113360812" sldId="284"/>
            <ac:cxnSpMk id="110" creationId="{93BB5F63-0D25-4E41-A85A-EE7493E19E70}"/>
          </ac:cxnSpMkLst>
        </pc:cxnChg>
        <pc:cxnChg chg="del">
          <ac:chgData name="刘世喆" userId="f76c7815-af8d-4f84-9dbf-fb5fbe88e3ec" providerId="ADAL" clId="{ABB21D89-81CA-B047-BE1D-11C81BDA0369}" dt="2024-07-24T13:54:51.048" v="913" actId="478"/>
          <ac:cxnSpMkLst>
            <pc:docMk/>
            <pc:sldMk cId="2113360812" sldId="284"/>
            <ac:cxnSpMk id="111" creationId="{3BAE3AD6-4D37-6040-8FE4-5DCC3D6DA1DE}"/>
          </ac:cxnSpMkLst>
        </pc:cxnChg>
        <pc:cxnChg chg="del">
          <ac:chgData name="刘世喆" userId="f76c7815-af8d-4f84-9dbf-fb5fbe88e3ec" providerId="ADAL" clId="{ABB21D89-81CA-B047-BE1D-11C81BDA0369}" dt="2024-07-24T13:54:51.048" v="913" actId="478"/>
          <ac:cxnSpMkLst>
            <pc:docMk/>
            <pc:sldMk cId="2113360812" sldId="284"/>
            <ac:cxnSpMk id="112" creationId="{5AEB31F2-2727-004B-AEA3-1B666E019279}"/>
          </ac:cxnSpMkLst>
        </pc:cxnChg>
        <pc:cxnChg chg="del">
          <ac:chgData name="刘世喆" userId="f76c7815-af8d-4f84-9dbf-fb5fbe88e3ec" providerId="ADAL" clId="{ABB21D89-81CA-B047-BE1D-11C81BDA0369}" dt="2024-07-24T13:54:51.048" v="913" actId="478"/>
          <ac:cxnSpMkLst>
            <pc:docMk/>
            <pc:sldMk cId="2113360812" sldId="284"/>
            <ac:cxnSpMk id="113" creationId="{8F796A28-17DA-EF41-85BA-889953E6F921}"/>
          </ac:cxnSpMkLst>
        </pc:cxnChg>
        <pc:cxnChg chg="del">
          <ac:chgData name="刘世喆" userId="f76c7815-af8d-4f84-9dbf-fb5fbe88e3ec" providerId="ADAL" clId="{ABB21D89-81CA-B047-BE1D-11C81BDA0369}" dt="2024-07-24T13:54:51.048" v="913" actId="478"/>
          <ac:cxnSpMkLst>
            <pc:docMk/>
            <pc:sldMk cId="2113360812" sldId="284"/>
            <ac:cxnSpMk id="114" creationId="{0B0E1742-BF07-2149-8DC4-771CB5800020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59" creationId="{E35DF355-0BBC-2C4A-B78C-27266DA45D17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60" creationId="{E27858AD-073A-4C4E-B34E-ADFA819BC935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61" creationId="{D4380667-A09E-5C41-A156-8FD41544DFCE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62" creationId="{3A88128F-EBCC-7545-A6FF-50D7E7328876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63" creationId="{52CBCA0A-BCE3-6D4A-96E6-09B984A8D867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64" creationId="{DEFA9FC1-49BC-4C41-A84A-DDEF7D548865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65" creationId="{807EFC9B-12D8-624A-AECD-BF1976210BF9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66" creationId="{34D1ADE5-ECED-064C-B382-7013F502329E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67" creationId="{9A68764D-23F2-6845-BCBF-07825571D2A1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68" creationId="{934D0E1C-771F-2747-BF21-FD7DE9B7E284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69" creationId="{1766ACEE-8B16-9647-8461-A598AED6323C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70" creationId="{32BA8E3C-DAFC-9749-B22A-9386CDE979EF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71" creationId="{72A44074-790F-D249-83D4-4797DB9B143F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72" creationId="{DF575616-C25B-D44A-A00D-4EACB50AC853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73" creationId="{39663E22-2A64-2949-A1AF-54E1995B76A9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76" creationId="{4E04200A-3AB2-0C40-A418-E88ECF6A2E46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77" creationId="{2B927758-36E1-CA48-990D-E90BEBE667F4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78" creationId="{6A27E926-5F37-CA48-BE8D-754875AAEF7C}"/>
          </ac:cxnSpMkLst>
        </pc:cxnChg>
        <pc:cxnChg chg="add mod">
          <ac:chgData name="刘世喆" userId="f76c7815-af8d-4f84-9dbf-fb5fbe88e3ec" providerId="ADAL" clId="{ABB21D89-81CA-B047-BE1D-11C81BDA0369}" dt="2024-07-24T13:54:56.498" v="915" actId="167"/>
          <ac:cxnSpMkLst>
            <pc:docMk/>
            <pc:sldMk cId="2113360812" sldId="284"/>
            <ac:cxnSpMk id="279" creationId="{F34C87AC-8056-5542-84EC-D3487A76A6D5}"/>
          </ac:cxnSpMkLst>
        </pc:cxnChg>
      </pc:sldChg>
      <pc:sldChg chg="addSp delSp modSp mod">
        <pc:chgData name="刘世喆" userId="f76c7815-af8d-4f84-9dbf-fb5fbe88e3ec" providerId="ADAL" clId="{ABB21D89-81CA-B047-BE1D-11C81BDA0369}" dt="2024-07-25T12:26:12.449" v="7469"/>
        <pc:sldMkLst>
          <pc:docMk/>
          <pc:sldMk cId="3583379980" sldId="285"/>
        </pc:sldMkLst>
        <pc:spChg chg="del">
          <ac:chgData name="刘世喆" userId="f76c7815-af8d-4f84-9dbf-fb5fbe88e3ec" providerId="ADAL" clId="{ABB21D89-81CA-B047-BE1D-11C81BDA0369}" dt="2024-07-25T09:47:45.732" v="6169" actId="478"/>
          <ac:spMkLst>
            <pc:docMk/>
            <pc:sldMk cId="3583379980" sldId="285"/>
            <ac:spMk id="6" creationId="{2745B468-24AB-3A4E-AC11-6887FC38D3B5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8" creationId="{2DA895A7-7531-234D-BA31-7697E0C6B7A6}"/>
          </ac:spMkLst>
        </pc:spChg>
        <pc:spChg chg="mod">
          <ac:chgData name="刘世喆" userId="f76c7815-af8d-4f84-9dbf-fb5fbe88e3ec" providerId="ADAL" clId="{ABB21D89-81CA-B047-BE1D-11C81BDA0369}" dt="2024-07-25T09:47:51.065" v="6172" actId="14100"/>
          <ac:spMkLst>
            <pc:docMk/>
            <pc:sldMk cId="3583379980" sldId="285"/>
            <ac:spMk id="9" creationId="{1384EE41-0858-A94B-B2CA-580E2954A076}"/>
          </ac:spMkLst>
        </pc:spChg>
        <pc:spChg chg="add del mod">
          <ac:chgData name="刘世喆" userId="f76c7815-af8d-4f84-9dbf-fb5fbe88e3ec" providerId="ADAL" clId="{ABB21D89-81CA-B047-BE1D-11C81BDA0369}" dt="2024-07-25T06:26:13.587" v="2813" actId="478"/>
          <ac:spMkLst>
            <pc:docMk/>
            <pc:sldMk cId="3583379980" sldId="285"/>
            <ac:spMk id="10" creationId="{B8CC9162-42DF-8D46-84E2-D5866B1D875C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11" creationId="{E0C61A39-549B-C248-9D13-2E3991568AD9}"/>
          </ac:spMkLst>
        </pc:spChg>
        <pc:spChg chg="add del mod">
          <ac:chgData name="刘世喆" userId="f76c7815-af8d-4f84-9dbf-fb5fbe88e3ec" providerId="ADAL" clId="{ABB21D89-81CA-B047-BE1D-11C81BDA0369}" dt="2024-07-25T06:28:53.486" v="2867" actId="478"/>
          <ac:spMkLst>
            <pc:docMk/>
            <pc:sldMk cId="3583379980" sldId="285"/>
            <ac:spMk id="12" creationId="{882528B0-D5D8-2B48-8CAE-C8E42E5171C2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13" creationId="{8E7D5B85-7276-1D41-835C-74A8C259BEA2}"/>
          </ac:spMkLst>
        </pc:spChg>
        <pc:spChg chg="add del mod">
          <ac:chgData name="刘世喆" userId="f76c7815-af8d-4f84-9dbf-fb5fbe88e3ec" providerId="ADAL" clId="{ABB21D89-81CA-B047-BE1D-11C81BDA0369}" dt="2024-07-25T06:29:15.802" v="2875" actId="478"/>
          <ac:spMkLst>
            <pc:docMk/>
            <pc:sldMk cId="3583379980" sldId="285"/>
            <ac:spMk id="14" creationId="{ECC5B957-05BA-0044-904C-5E937C6C7461}"/>
          </ac:spMkLst>
        </pc:spChg>
        <pc:spChg chg="add del mod">
          <ac:chgData name="刘世喆" userId="f76c7815-af8d-4f84-9dbf-fb5fbe88e3ec" providerId="ADAL" clId="{ABB21D89-81CA-B047-BE1D-11C81BDA0369}" dt="2024-07-25T06:29:15.802" v="2875" actId="478"/>
          <ac:spMkLst>
            <pc:docMk/>
            <pc:sldMk cId="3583379980" sldId="285"/>
            <ac:spMk id="15" creationId="{D477CDB5-C701-5D4F-8CF1-96E785918B32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16" creationId="{DEFD57B9-4263-E04C-AEC9-E9E6F55E7E79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17" creationId="{0E653456-D6A6-904E-8B3B-C2CA04DFD806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18" creationId="{34418A0E-2BBE-D547-A2CB-D96CF8C3F6A0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19" creationId="{D6E1D194-FE45-CB47-A0D9-A3AD28AC104E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20" creationId="{F7357352-9B67-BD40-84DD-9B8326D05A62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21" creationId="{E26836AF-E3D2-4749-B410-D18288127638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22" creationId="{FCD43DE3-823C-694E-AB1A-7EA64A7CCB0D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23" creationId="{19DFBE5A-0C59-AF48-A2EF-67ACE116CC8D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24" creationId="{A42082F3-1BB3-CF42-85F8-51AD7789480F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25" creationId="{943163C4-8F23-8240-BD70-8108E068BF07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26" creationId="{2BDFA6B1-D1DA-9C4D-B4D7-75F5A0F58CF8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27" creationId="{C6C4B20E-3187-4F44-8484-61086BC11FCE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28" creationId="{DBB4CCFA-D2D0-2E4F-8384-FCB425ED3883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29" creationId="{D57DC107-63EE-A74F-87CA-A9B80F4F9763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30" creationId="{782ECAC7-3CE6-F64F-A614-CC7CA82D9A22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31" creationId="{F1C3EBE5-FE9C-6841-AF8F-C8EC6942E0E8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32" creationId="{9DFC5449-CEBC-2B47-972C-AABEF0BBB030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33" creationId="{0BE4DB4A-3A6D-3345-B679-95283748FEFE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34" creationId="{2EA35EE7-6733-1F4D-9AED-A404FD27EC48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35" creationId="{E8608442-C803-5043-9096-AC5B620C59F7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36" creationId="{D83FACA6-6366-524E-8DE0-48A4D2B47B4B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37" creationId="{C1582E99-FE5F-3C47-B27C-7C4CE06515E4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38" creationId="{5FF85F90-C6FB-5C46-B525-B10F3BDA9607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39" creationId="{7363775F-5F66-0549-9F38-7C383333DD73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52" creationId="{ADE6CA8D-EF15-CA44-B878-4A01F8258A2C}"/>
          </ac:spMkLst>
        </pc:spChg>
        <pc:spChg chg="add mod">
          <ac:chgData name="刘世喆" userId="f76c7815-af8d-4f84-9dbf-fb5fbe88e3ec" providerId="ADAL" clId="{ABB21D89-81CA-B047-BE1D-11C81BDA0369}" dt="2024-07-25T09:40:11.882" v="6050" actId="1076"/>
          <ac:spMkLst>
            <pc:docMk/>
            <pc:sldMk cId="3583379980" sldId="285"/>
            <ac:spMk id="60" creationId="{57B6446A-4CAE-0D4C-89DC-67E7AB0DC3EE}"/>
          </ac:spMkLst>
        </pc:spChg>
        <pc:spChg chg="add mod">
          <ac:chgData name="刘世喆" userId="f76c7815-af8d-4f84-9dbf-fb5fbe88e3ec" providerId="ADAL" clId="{ABB21D89-81CA-B047-BE1D-11C81BDA0369}" dt="2024-07-25T09:47:55.664" v="6173" actId="1076"/>
          <ac:spMkLst>
            <pc:docMk/>
            <pc:sldMk cId="3583379980" sldId="285"/>
            <ac:spMk id="61" creationId="{20F24CBA-5B16-B242-AC83-B9E8E9978420}"/>
          </ac:spMkLst>
        </pc:spChg>
        <pc:spChg chg="add mod">
          <ac:chgData name="刘世喆" userId="f76c7815-af8d-4f84-9dbf-fb5fbe88e3ec" providerId="ADAL" clId="{ABB21D89-81CA-B047-BE1D-11C81BDA0369}" dt="2024-07-25T09:47:55.664" v="6173" actId="1076"/>
          <ac:spMkLst>
            <pc:docMk/>
            <pc:sldMk cId="3583379980" sldId="285"/>
            <ac:spMk id="62" creationId="{DE89C817-9E25-8046-8717-CC69428A4D71}"/>
          </ac:spMkLst>
        </pc:spChg>
        <pc:spChg chg="add mod">
          <ac:chgData name="刘世喆" userId="f76c7815-af8d-4f84-9dbf-fb5fbe88e3ec" providerId="ADAL" clId="{ABB21D89-81CA-B047-BE1D-11C81BDA0369}" dt="2024-07-25T09:47:55.664" v="6173" actId="1076"/>
          <ac:spMkLst>
            <pc:docMk/>
            <pc:sldMk cId="3583379980" sldId="285"/>
            <ac:spMk id="63" creationId="{40697E33-3AC8-6841-8E0C-E3388A2C61F6}"/>
          </ac:spMkLst>
        </pc:spChg>
        <pc:spChg chg="add mod">
          <ac:chgData name="刘世喆" userId="f76c7815-af8d-4f84-9dbf-fb5fbe88e3ec" providerId="ADAL" clId="{ABB21D89-81CA-B047-BE1D-11C81BDA0369}" dt="2024-07-25T09:47:55.664" v="6173" actId="1076"/>
          <ac:spMkLst>
            <pc:docMk/>
            <pc:sldMk cId="3583379980" sldId="285"/>
            <ac:spMk id="64" creationId="{0D58664E-5FC4-5949-A63E-5D321284E910}"/>
          </ac:spMkLst>
        </pc:spChg>
        <pc:spChg chg="add mod">
          <ac:chgData name="刘世喆" userId="f76c7815-af8d-4f84-9dbf-fb5fbe88e3ec" providerId="ADAL" clId="{ABB21D89-81CA-B047-BE1D-11C81BDA0369}" dt="2024-07-25T09:48:02.767" v="6174" actId="1076"/>
          <ac:spMkLst>
            <pc:docMk/>
            <pc:sldMk cId="3583379980" sldId="285"/>
            <ac:spMk id="66" creationId="{94516B1F-2C09-F547-9649-D40490043D53}"/>
          </ac:spMkLst>
        </pc:spChg>
        <pc:spChg chg="add mod">
          <ac:chgData name="刘世喆" userId="f76c7815-af8d-4f84-9dbf-fb5fbe88e3ec" providerId="ADAL" clId="{ABB21D89-81CA-B047-BE1D-11C81BDA0369}" dt="2024-07-25T09:47:55.664" v="6173" actId="1076"/>
          <ac:spMkLst>
            <pc:docMk/>
            <pc:sldMk cId="3583379980" sldId="285"/>
            <ac:spMk id="79" creationId="{41062C5B-D91C-614B-8E16-1B795115D3CD}"/>
          </ac:spMkLst>
        </pc:spChg>
        <pc:spChg chg="add mod">
          <ac:chgData name="刘世喆" userId="f76c7815-af8d-4f84-9dbf-fb5fbe88e3ec" providerId="ADAL" clId="{ABB21D89-81CA-B047-BE1D-11C81BDA0369}" dt="2024-07-25T09:48:06.085" v="6175" actId="1076"/>
          <ac:spMkLst>
            <pc:docMk/>
            <pc:sldMk cId="3583379980" sldId="285"/>
            <ac:spMk id="89" creationId="{D7B374EE-1232-9B49-9D3E-F5E452930E84}"/>
          </ac:spMkLst>
        </pc:spChg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3583379980" sldId="285"/>
            <ac:spMk id="93" creationId="{0E39F21E-B35A-9B4C-968A-AE482E70C35C}"/>
          </ac:spMkLst>
        </pc:spChg>
        <pc:spChg chg="mod">
          <ac:chgData name="刘世喆" userId="f76c7815-af8d-4f84-9dbf-fb5fbe88e3ec" providerId="ADAL" clId="{ABB21D89-81CA-B047-BE1D-11C81BDA0369}" dt="2024-07-25T09:48:33.632" v="6178" actId="2711"/>
          <ac:spMkLst>
            <pc:docMk/>
            <pc:sldMk cId="3583379980" sldId="285"/>
            <ac:spMk id="185" creationId="{BD044334-1D3C-6749-90D0-3AC9AB0E02E9}"/>
          </ac:spMkLst>
        </pc:spChg>
        <pc:cxnChg chg="add del mod">
          <ac:chgData name="刘世喆" userId="f76c7815-af8d-4f84-9dbf-fb5fbe88e3ec" providerId="ADAL" clId="{ABB21D89-81CA-B047-BE1D-11C81BDA0369}" dt="2024-07-25T06:36:23.762" v="2968" actId="478"/>
          <ac:cxnSpMkLst>
            <pc:docMk/>
            <pc:sldMk cId="3583379980" sldId="285"/>
            <ac:cxnSpMk id="5" creationId="{358B6EF6-3B63-ED44-A7C9-76B65FA870AE}"/>
          </ac:cxnSpMkLst>
        </pc:cxnChg>
        <pc:cxnChg chg="add mod">
          <ac:chgData name="刘世喆" userId="f76c7815-af8d-4f84-9dbf-fb5fbe88e3ec" providerId="ADAL" clId="{ABB21D89-81CA-B047-BE1D-11C81BDA0369}" dt="2024-07-25T09:45:07.178" v="6101" actId="692"/>
          <ac:cxnSpMkLst>
            <pc:docMk/>
            <pc:sldMk cId="3583379980" sldId="285"/>
            <ac:cxnSpMk id="42" creationId="{E5A93DCD-91F5-804E-8F93-303AA6110501}"/>
          </ac:cxnSpMkLst>
        </pc:cxnChg>
        <pc:cxnChg chg="add mod">
          <ac:chgData name="刘世喆" userId="f76c7815-af8d-4f84-9dbf-fb5fbe88e3ec" providerId="ADAL" clId="{ABB21D89-81CA-B047-BE1D-11C81BDA0369}" dt="2024-07-25T09:45:12.729" v="6105" actId="692"/>
          <ac:cxnSpMkLst>
            <pc:docMk/>
            <pc:sldMk cId="3583379980" sldId="285"/>
            <ac:cxnSpMk id="47" creationId="{392652A4-10FF-FB41-A9EA-E1235015F812}"/>
          </ac:cxnSpMkLst>
        </pc:cxnChg>
        <pc:cxnChg chg="add mod">
          <ac:chgData name="刘世喆" userId="f76c7815-af8d-4f84-9dbf-fb5fbe88e3ec" providerId="ADAL" clId="{ABB21D89-81CA-B047-BE1D-11C81BDA0369}" dt="2024-07-25T09:45:03.244" v="6099" actId="692"/>
          <ac:cxnSpMkLst>
            <pc:docMk/>
            <pc:sldMk cId="3583379980" sldId="285"/>
            <ac:cxnSpMk id="48" creationId="{853E4711-15C3-A848-A898-C3F838EE9A70}"/>
          </ac:cxnSpMkLst>
        </pc:cxnChg>
        <pc:cxnChg chg="add mod">
          <ac:chgData name="刘世喆" userId="f76c7815-af8d-4f84-9dbf-fb5fbe88e3ec" providerId="ADAL" clId="{ABB21D89-81CA-B047-BE1D-11C81BDA0369}" dt="2024-07-25T09:45:10.066" v="6103" actId="692"/>
          <ac:cxnSpMkLst>
            <pc:docMk/>
            <pc:sldMk cId="3583379980" sldId="285"/>
            <ac:cxnSpMk id="53" creationId="{ECC3003F-02EA-264D-B19E-6345017622E1}"/>
          </ac:cxnSpMkLst>
        </pc:cxnChg>
        <pc:cxnChg chg="add mod">
          <ac:chgData name="刘世喆" userId="f76c7815-af8d-4f84-9dbf-fb5fbe88e3ec" providerId="ADAL" clId="{ABB21D89-81CA-B047-BE1D-11C81BDA0369}" dt="2024-07-25T09:48:02.767" v="6174" actId="1076"/>
          <ac:cxnSpMkLst>
            <pc:docMk/>
            <pc:sldMk cId="3583379980" sldId="285"/>
            <ac:cxnSpMk id="67" creationId="{D41866FB-8F76-3243-BF57-23C3398C8DC5}"/>
          </ac:cxnSpMkLst>
        </pc:cxnChg>
        <pc:cxnChg chg="add mod">
          <ac:chgData name="刘世喆" userId="f76c7815-af8d-4f84-9dbf-fb5fbe88e3ec" providerId="ADAL" clId="{ABB21D89-81CA-B047-BE1D-11C81BDA0369}" dt="2024-07-25T09:48:02.767" v="6174" actId="1076"/>
          <ac:cxnSpMkLst>
            <pc:docMk/>
            <pc:sldMk cId="3583379980" sldId="285"/>
            <ac:cxnSpMk id="70" creationId="{1E64495A-B0D7-3F4F-8730-6739B42B9684}"/>
          </ac:cxnSpMkLst>
        </pc:cxnChg>
        <pc:cxnChg chg="add mod">
          <ac:chgData name="刘世喆" userId="f76c7815-af8d-4f84-9dbf-fb5fbe88e3ec" providerId="ADAL" clId="{ABB21D89-81CA-B047-BE1D-11C81BDA0369}" dt="2024-07-25T09:47:55.664" v="6173" actId="1076"/>
          <ac:cxnSpMkLst>
            <pc:docMk/>
            <pc:sldMk cId="3583379980" sldId="285"/>
            <ac:cxnSpMk id="80" creationId="{DFA03A14-8A45-1446-A378-030D52FBBCD8}"/>
          </ac:cxnSpMkLst>
        </pc:cxnChg>
        <pc:cxnChg chg="add mod">
          <ac:chgData name="刘世喆" userId="f76c7815-af8d-4f84-9dbf-fb5fbe88e3ec" providerId="ADAL" clId="{ABB21D89-81CA-B047-BE1D-11C81BDA0369}" dt="2024-07-25T09:47:55.664" v="6173" actId="1076"/>
          <ac:cxnSpMkLst>
            <pc:docMk/>
            <pc:sldMk cId="3583379980" sldId="285"/>
            <ac:cxnSpMk id="83" creationId="{9404CEF0-5731-674E-B88C-C1A822615E67}"/>
          </ac:cxnSpMkLst>
        </pc:cxnChg>
        <pc:cxnChg chg="add mod">
          <ac:chgData name="刘世喆" userId="f76c7815-af8d-4f84-9dbf-fb5fbe88e3ec" providerId="ADAL" clId="{ABB21D89-81CA-B047-BE1D-11C81BDA0369}" dt="2024-07-25T09:48:02.767" v="6174" actId="1076"/>
          <ac:cxnSpMkLst>
            <pc:docMk/>
            <pc:sldMk cId="3583379980" sldId="285"/>
            <ac:cxnSpMk id="86" creationId="{95C2FB2C-C1B8-A848-8F48-708A00CA82D0}"/>
          </ac:cxnSpMkLst>
        </pc:cxnChg>
      </pc:sldChg>
      <pc:sldChg chg="addSp delSp modSp mod modNotesTx">
        <pc:chgData name="刘世喆" userId="f76c7815-af8d-4f84-9dbf-fb5fbe88e3ec" providerId="ADAL" clId="{ABB21D89-81CA-B047-BE1D-11C81BDA0369}" dt="2024-07-25T12:26:12.449" v="7469"/>
        <pc:sldMkLst>
          <pc:docMk/>
          <pc:sldMk cId="1800698192" sldId="286"/>
        </pc:sldMkLst>
        <pc:spChg chg="add mod">
          <ac:chgData name="刘世喆" userId="f76c7815-af8d-4f84-9dbf-fb5fbe88e3ec" providerId="ADAL" clId="{ABB21D89-81CA-B047-BE1D-11C81BDA0369}" dt="2024-07-25T11:18:34.339" v="6548" actId="1076"/>
          <ac:spMkLst>
            <pc:docMk/>
            <pc:sldMk cId="1800698192" sldId="286"/>
            <ac:spMk id="3" creationId="{D6F2EAA7-92B9-344A-BB6B-0A1FED3676DB}"/>
          </ac:spMkLst>
        </pc:spChg>
        <pc:spChg chg="add mod">
          <ac:chgData name="刘世喆" userId="f76c7815-af8d-4f84-9dbf-fb5fbe88e3ec" providerId="ADAL" clId="{ABB21D89-81CA-B047-BE1D-11C81BDA0369}" dt="2024-07-25T11:18:34.339" v="6548" actId="1076"/>
          <ac:spMkLst>
            <pc:docMk/>
            <pc:sldMk cId="1800698192" sldId="286"/>
            <ac:spMk id="7" creationId="{9DCD0469-3F65-6C43-90A7-946AEE218085}"/>
          </ac:spMkLst>
        </pc:spChg>
        <pc:spChg chg="add mod">
          <ac:chgData name="刘世喆" userId="f76c7815-af8d-4f84-9dbf-fb5fbe88e3ec" providerId="ADAL" clId="{ABB21D89-81CA-B047-BE1D-11C81BDA0369}" dt="2024-07-25T11:18:34.339" v="6548" actId="1076"/>
          <ac:spMkLst>
            <pc:docMk/>
            <pc:sldMk cId="1800698192" sldId="286"/>
            <ac:spMk id="8" creationId="{108F9460-49EF-914D-B41B-C7FDC6E39B6D}"/>
          </ac:spMkLst>
        </pc:spChg>
        <pc:spChg chg="add del mod">
          <ac:chgData name="刘世喆" userId="f76c7815-af8d-4f84-9dbf-fb5fbe88e3ec" providerId="ADAL" clId="{ABB21D89-81CA-B047-BE1D-11C81BDA0369}" dt="2024-07-24T13:36:21.588" v="366" actId="478"/>
          <ac:spMkLst>
            <pc:docMk/>
            <pc:sldMk cId="1800698192" sldId="286"/>
            <ac:spMk id="8" creationId="{2458B92F-7A48-314B-B1B2-8749AF66B176}"/>
          </ac:spMkLst>
        </pc:spChg>
        <pc:spChg chg="add del mod">
          <ac:chgData name="刘世喆" userId="f76c7815-af8d-4f84-9dbf-fb5fbe88e3ec" providerId="ADAL" clId="{ABB21D89-81CA-B047-BE1D-11C81BDA0369}" dt="2024-07-25T11:11:30.537" v="6456" actId="478"/>
          <ac:spMkLst>
            <pc:docMk/>
            <pc:sldMk cId="1800698192" sldId="286"/>
            <ac:spMk id="9" creationId="{76EDDE33-DB0E-7944-82F4-9F069E7BA5DC}"/>
          </ac:spMkLst>
        </pc:spChg>
        <pc:spChg chg="add mod">
          <ac:chgData name="刘世喆" userId="f76c7815-af8d-4f84-9dbf-fb5fbe88e3ec" providerId="ADAL" clId="{ABB21D89-81CA-B047-BE1D-11C81BDA0369}" dt="2024-07-25T11:18:34.339" v="6548" actId="1076"/>
          <ac:spMkLst>
            <pc:docMk/>
            <pc:sldMk cId="1800698192" sldId="286"/>
            <ac:spMk id="10" creationId="{A7AA8923-4F3D-9F48-9CE4-83FAA4BDA8B6}"/>
          </ac:spMkLst>
        </pc:spChg>
        <pc:spChg chg="add del mod">
          <ac:chgData name="刘世喆" userId="f76c7815-af8d-4f84-9dbf-fb5fbe88e3ec" providerId="ADAL" clId="{ABB21D89-81CA-B047-BE1D-11C81BDA0369}" dt="2024-07-25T11:13:05.683" v="6505" actId="478"/>
          <ac:spMkLst>
            <pc:docMk/>
            <pc:sldMk cId="1800698192" sldId="286"/>
            <ac:spMk id="11" creationId="{7AEA17F8-6D58-FA4C-897A-3D9625347619}"/>
          </ac:spMkLst>
        </pc:spChg>
        <pc:spChg chg="add mod">
          <ac:chgData name="刘世喆" userId="f76c7815-af8d-4f84-9dbf-fb5fbe88e3ec" providerId="ADAL" clId="{ABB21D89-81CA-B047-BE1D-11C81BDA0369}" dt="2024-07-25T11:18:34.339" v="6548" actId="1076"/>
          <ac:spMkLst>
            <pc:docMk/>
            <pc:sldMk cId="1800698192" sldId="286"/>
            <ac:spMk id="12" creationId="{52A03351-3AEA-1F4C-9EEE-D49FE125313A}"/>
          </ac:spMkLst>
        </pc:spChg>
        <pc:spChg chg="add mod">
          <ac:chgData name="刘世喆" userId="f76c7815-af8d-4f84-9dbf-fb5fbe88e3ec" providerId="ADAL" clId="{ABB21D89-81CA-B047-BE1D-11C81BDA0369}" dt="2024-07-25T11:21:05.819" v="6634" actId="20577"/>
          <ac:spMkLst>
            <pc:docMk/>
            <pc:sldMk cId="1800698192" sldId="286"/>
            <ac:spMk id="30" creationId="{66999F06-8D90-FA49-900A-810A8C1EBF1E}"/>
          </ac:spMkLst>
        </pc:spChg>
        <pc:spChg chg="add mod">
          <ac:chgData name="刘世喆" userId="f76c7815-af8d-4f84-9dbf-fb5fbe88e3ec" providerId="ADAL" clId="{ABB21D89-81CA-B047-BE1D-11C81BDA0369}" dt="2024-07-25T11:18:49.275" v="6580" actId="14100"/>
          <ac:spMkLst>
            <pc:docMk/>
            <pc:sldMk cId="1800698192" sldId="286"/>
            <ac:spMk id="31" creationId="{B9C22041-0C90-3142-8864-8F5D2A012D29}"/>
          </ac:spMkLst>
        </pc:spChg>
        <pc:spChg chg="add del mod">
          <ac:chgData name="刘世喆" userId="f76c7815-af8d-4f84-9dbf-fb5fbe88e3ec" providerId="ADAL" clId="{ABB21D89-81CA-B047-BE1D-11C81BDA0369}" dt="2024-07-25T12:23:34.692" v="7434" actId="478"/>
          <ac:spMkLst>
            <pc:docMk/>
            <pc:sldMk cId="1800698192" sldId="286"/>
            <ac:spMk id="38" creationId="{539FE38B-F5A5-4A48-937D-C02016F82088}"/>
          </ac:spMkLst>
        </pc:spChg>
        <pc:spChg chg="add del mod">
          <ac:chgData name="刘世喆" userId="f76c7815-af8d-4f84-9dbf-fb5fbe88e3ec" providerId="ADAL" clId="{ABB21D89-81CA-B047-BE1D-11C81BDA0369}" dt="2024-07-25T12:23:34.692" v="7434" actId="478"/>
          <ac:spMkLst>
            <pc:docMk/>
            <pc:sldMk cId="1800698192" sldId="286"/>
            <ac:spMk id="39" creationId="{36AABFB8-3FBD-2A4D-BB97-E521DE8A64B8}"/>
          </ac:spMkLst>
        </pc:spChg>
        <pc:spChg chg="add del mod">
          <ac:chgData name="刘世喆" userId="f76c7815-af8d-4f84-9dbf-fb5fbe88e3ec" providerId="ADAL" clId="{ABB21D89-81CA-B047-BE1D-11C81BDA0369}" dt="2024-07-25T12:23:34.692" v="7434" actId="478"/>
          <ac:spMkLst>
            <pc:docMk/>
            <pc:sldMk cId="1800698192" sldId="286"/>
            <ac:spMk id="40" creationId="{E9152EF0-7E0A-3845-91A0-14FC5003C4DA}"/>
          </ac:spMkLst>
        </pc:spChg>
        <pc:spChg chg="add del mod">
          <ac:chgData name="刘世喆" userId="f76c7815-af8d-4f84-9dbf-fb5fbe88e3ec" providerId="ADAL" clId="{ABB21D89-81CA-B047-BE1D-11C81BDA0369}" dt="2024-07-25T12:23:34.692" v="7434" actId="478"/>
          <ac:spMkLst>
            <pc:docMk/>
            <pc:sldMk cId="1800698192" sldId="286"/>
            <ac:spMk id="41" creationId="{038CFAD0-8D46-794F-9A3A-960426C95962}"/>
          </ac:spMkLst>
        </pc:spChg>
        <pc:spChg chg="add del mod">
          <ac:chgData name="刘世喆" userId="f76c7815-af8d-4f84-9dbf-fb5fbe88e3ec" providerId="ADAL" clId="{ABB21D89-81CA-B047-BE1D-11C81BDA0369}" dt="2024-07-25T12:23:34.692" v="7434" actId="478"/>
          <ac:spMkLst>
            <pc:docMk/>
            <pc:sldMk cId="1800698192" sldId="286"/>
            <ac:spMk id="42" creationId="{A0DBE51B-7DBD-3E47-9D2A-37377BDB0521}"/>
          </ac:spMkLst>
        </pc:spChg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1800698192" sldId="286"/>
            <ac:spMk id="43" creationId="{BD65E952-0E7D-F641-9C53-C135401373C8}"/>
          </ac:spMkLst>
        </pc:spChg>
        <pc:spChg chg="del">
          <ac:chgData name="刘世喆" userId="f76c7815-af8d-4f84-9dbf-fb5fbe88e3ec" providerId="ADAL" clId="{ABB21D89-81CA-B047-BE1D-11C81BDA0369}" dt="2024-07-24T13:32:58.119" v="324" actId="478"/>
          <ac:spMkLst>
            <pc:docMk/>
            <pc:sldMk cId="1800698192" sldId="286"/>
            <ac:spMk id="84" creationId="{F46EACD3-4CA5-174C-A6FA-42ECCF1E028B}"/>
          </ac:spMkLst>
        </pc:spChg>
        <pc:spChg chg="mod">
          <ac:chgData name="刘世喆" userId="f76c7815-af8d-4f84-9dbf-fb5fbe88e3ec" providerId="ADAL" clId="{ABB21D89-81CA-B047-BE1D-11C81BDA0369}" dt="2024-07-25T12:19:34.862" v="7409" actId="20577"/>
          <ac:spMkLst>
            <pc:docMk/>
            <pc:sldMk cId="1800698192" sldId="286"/>
            <ac:spMk id="185" creationId="{BD044334-1D3C-6749-90D0-3AC9AB0E02E9}"/>
          </ac:spMkLst>
        </pc:spChg>
        <pc:cxnChg chg="add mod">
          <ac:chgData name="刘世喆" userId="f76c7815-af8d-4f84-9dbf-fb5fbe88e3ec" providerId="ADAL" clId="{ABB21D89-81CA-B047-BE1D-11C81BDA0369}" dt="2024-07-25T11:18:34.339" v="6548" actId="1076"/>
          <ac:cxnSpMkLst>
            <pc:docMk/>
            <pc:sldMk cId="1800698192" sldId="286"/>
            <ac:cxnSpMk id="13" creationId="{B4430492-6BE4-0748-A818-174CFD5892B9}"/>
          </ac:cxnSpMkLst>
        </pc:cxnChg>
        <pc:cxnChg chg="add mod">
          <ac:chgData name="刘世喆" userId="f76c7815-af8d-4f84-9dbf-fb5fbe88e3ec" providerId="ADAL" clId="{ABB21D89-81CA-B047-BE1D-11C81BDA0369}" dt="2024-07-25T11:18:34.339" v="6548" actId="1076"/>
          <ac:cxnSpMkLst>
            <pc:docMk/>
            <pc:sldMk cId="1800698192" sldId="286"/>
            <ac:cxnSpMk id="16" creationId="{85775512-10BE-FC45-AF9C-4C9A91EBF5FE}"/>
          </ac:cxnSpMkLst>
        </pc:cxnChg>
        <pc:cxnChg chg="add mod">
          <ac:chgData name="刘世喆" userId="f76c7815-af8d-4f84-9dbf-fb5fbe88e3ec" providerId="ADAL" clId="{ABB21D89-81CA-B047-BE1D-11C81BDA0369}" dt="2024-07-25T11:18:34.339" v="6548" actId="1076"/>
          <ac:cxnSpMkLst>
            <pc:docMk/>
            <pc:sldMk cId="1800698192" sldId="286"/>
            <ac:cxnSpMk id="21" creationId="{1C9C4F27-1A18-CF41-B720-2E1FFC5F8E62}"/>
          </ac:cxnSpMkLst>
        </pc:cxnChg>
        <pc:cxnChg chg="add mod">
          <ac:chgData name="刘世喆" userId="f76c7815-af8d-4f84-9dbf-fb5fbe88e3ec" providerId="ADAL" clId="{ABB21D89-81CA-B047-BE1D-11C81BDA0369}" dt="2024-07-25T11:18:34.339" v="6548" actId="1076"/>
          <ac:cxnSpMkLst>
            <pc:docMk/>
            <pc:sldMk cId="1800698192" sldId="286"/>
            <ac:cxnSpMk id="26" creationId="{535B725E-24F1-6A4B-A6EC-E5544DF5E6AA}"/>
          </ac:cxnSpMkLst>
        </pc:cxnChg>
        <pc:cxnChg chg="add mod">
          <ac:chgData name="刘世喆" userId="f76c7815-af8d-4f84-9dbf-fb5fbe88e3ec" providerId="ADAL" clId="{ABB21D89-81CA-B047-BE1D-11C81BDA0369}" dt="2024-07-25T11:18:49.275" v="6580" actId="14100"/>
          <ac:cxnSpMkLst>
            <pc:docMk/>
            <pc:sldMk cId="1800698192" sldId="286"/>
            <ac:cxnSpMk id="32" creationId="{4B7A2BB6-C102-6148-ACE5-E24631DE89B5}"/>
          </ac:cxnSpMkLst>
        </pc:cxnChg>
      </pc:sldChg>
      <pc:sldChg chg="addSp modSp mod">
        <pc:chgData name="刘世喆" userId="f76c7815-af8d-4f84-9dbf-fb5fbe88e3ec" providerId="ADAL" clId="{ABB21D89-81CA-B047-BE1D-11C81BDA0369}" dt="2024-07-25T12:26:12.449" v="7469"/>
        <pc:sldMkLst>
          <pc:docMk/>
          <pc:sldMk cId="4221945940" sldId="290"/>
        </pc:sldMkLst>
        <pc:spChg chg="add mod">
          <ac:chgData name="刘世喆" userId="f76c7815-af8d-4f84-9dbf-fb5fbe88e3ec" providerId="ADAL" clId="{ABB21D89-81CA-B047-BE1D-11C81BDA0369}" dt="2024-07-25T11:29:59.278" v="6758" actId="20577"/>
          <ac:spMkLst>
            <pc:docMk/>
            <pc:sldMk cId="4221945940" sldId="290"/>
            <ac:spMk id="9" creationId="{2E2E5DD1-3E1A-0F4A-BDF6-5C4FA136D64B}"/>
          </ac:spMkLst>
        </pc:spChg>
        <pc:spChg chg="add mod">
          <ac:chgData name="刘世喆" userId="f76c7815-af8d-4f84-9dbf-fb5fbe88e3ec" providerId="ADAL" clId="{ABB21D89-81CA-B047-BE1D-11C81BDA0369}" dt="2024-07-25T11:23:55.486" v="6680" actId="1076"/>
          <ac:spMkLst>
            <pc:docMk/>
            <pc:sldMk cId="4221945940" sldId="290"/>
            <ac:spMk id="10" creationId="{01B2A80E-6327-3445-9433-46122E8A7C84}"/>
          </ac:spMkLst>
        </pc:spChg>
        <pc:spChg chg="add mod">
          <ac:chgData name="刘世喆" userId="f76c7815-af8d-4f84-9dbf-fb5fbe88e3ec" providerId="ADAL" clId="{ABB21D89-81CA-B047-BE1D-11C81BDA0369}" dt="2024-07-25T11:30:17.720" v="6759" actId="1076"/>
          <ac:spMkLst>
            <pc:docMk/>
            <pc:sldMk cId="4221945940" sldId="290"/>
            <ac:spMk id="11" creationId="{108A7865-BCC7-A941-BDEE-02428A4E6E14}"/>
          </ac:spMkLst>
        </pc:spChg>
        <pc:spChg chg="add mod">
          <ac:chgData name="刘世喆" userId="f76c7815-af8d-4f84-9dbf-fb5fbe88e3ec" providerId="ADAL" clId="{ABB21D89-81CA-B047-BE1D-11C81BDA0369}" dt="2024-07-25T11:30:17.720" v="6759" actId="1076"/>
          <ac:spMkLst>
            <pc:docMk/>
            <pc:sldMk cId="4221945940" sldId="290"/>
            <ac:spMk id="12" creationId="{423B10CC-9470-6E49-9C23-56DCE09A9963}"/>
          </ac:spMkLst>
        </pc:spChg>
        <pc:spChg chg="mod">
          <ac:chgData name="刘世喆" userId="f76c7815-af8d-4f84-9dbf-fb5fbe88e3ec" providerId="ADAL" clId="{ABB21D89-81CA-B047-BE1D-11C81BDA0369}" dt="2024-07-25T11:23:27.508" v="6667" actId="1076"/>
          <ac:spMkLst>
            <pc:docMk/>
            <pc:sldMk cId="4221945940" sldId="290"/>
            <ac:spMk id="13" creationId="{1CB41BB4-E97C-F249-A9AD-A9D3FBB4A72A}"/>
          </ac:spMkLst>
        </pc:spChg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4221945940" sldId="290"/>
            <ac:spMk id="15" creationId="{EBECC8DF-6626-C241-B7D9-1E62BE81A71D}"/>
          </ac:spMkLst>
        </pc:spChg>
        <pc:spChg chg="mod">
          <ac:chgData name="刘世喆" userId="f76c7815-af8d-4f84-9dbf-fb5fbe88e3ec" providerId="ADAL" clId="{ABB21D89-81CA-B047-BE1D-11C81BDA0369}" dt="2024-07-25T11:29:02.334" v="6747" actId="20577"/>
          <ac:spMkLst>
            <pc:docMk/>
            <pc:sldMk cId="4221945940" sldId="290"/>
            <ac:spMk id="185" creationId="{BD044334-1D3C-6749-90D0-3AC9AB0E02E9}"/>
          </ac:spMkLst>
        </pc:spChg>
      </pc:sldChg>
      <pc:sldChg chg="addSp delSp modSp mod">
        <pc:chgData name="刘世喆" userId="f76c7815-af8d-4f84-9dbf-fb5fbe88e3ec" providerId="ADAL" clId="{ABB21D89-81CA-B047-BE1D-11C81BDA0369}" dt="2024-07-25T12:26:12.449" v="7469"/>
        <pc:sldMkLst>
          <pc:docMk/>
          <pc:sldMk cId="3284075765" sldId="291"/>
        </pc:sldMkLst>
        <pc:spChg chg="add del mod">
          <ac:chgData name="刘世喆" userId="f76c7815-af8d-4f84-9dbf-fb5fbe88e3ec" providerId="ADAL" clId="{ABB21D89-81CA-B047-BE1D-11C81BDA0369}" dt="2024-07-25T11:25:41.884" v="6694" actId="478"/>
          <ac:spMkLst>
            <pc:docMk/>
            <pc:sldMk cId="3284075765" sldId="291"/>
            <ac:spMk id="3" creationId="{BF36C7FE-B605-1042-901C-888162F3C6DE}"/>
          </ac:spMkLst>
        </pc:spChg>
        <pc:spChg chg="add del mod">
          <ac:chgData name="刘世喆" userId="f76c7815-af8d-4f84-9dbf-fb5fbe88e3ec" providerId="ADAL" clId="{ABB21D89-81CA-B047-BE1D-11C81BDA0369}" dt="2024-07-25T12:11:33.298" v="7245" actId="14100"/>
          <ac:spMkLst>
            <pc:docMk/>
            <pc:sldMk cId="3284075765" sldId="291"/>
            <ac:spMk id="4" creationId="{504C187F-95DA-544B-991A-2C6CE98979E0}"/>
          </ac:spMkLst>
        </pc:spChg>
        <pc:spChg chg="mod">
          <ac:chgData name="刘世喆" userId="f76c7815-af8d-4f84-9dbf-fb5fbe88e3ec" providerId="ADAL" clId="{ABB21D89-81CA-B047-BE1D-11C81BDA0369}" dt="2024-07-24T13:42:59.286" v="592" actId="108"/>
          <ac:spMkLst>
            <pc:docMk/>
            <pc:sldMk cId="3284075765" sldId="291"/>
            <ac:spMk id="7" creationId="{5BF8DB05-A078-F549-8BD0-BCEF2FFE8B1E}"/>
          </ac:spMkLst>
        </pc:spChg>
        <pc:spChg chg="mod">
          <ac:chgData name="刘世喆" userId="f76c7815-af8d-4f84-9dbf-fb5fbe88e3ec" providerId="ADAL" clId="{ABB21D89-81CA-B047-BE1D-11C81BDA0369}" dt="2024-07-24T13:42:49.287" v="590" actId="1076"/>
          <ac:spMkLst>
            <pc:docMk/>
            <pc:sldMk cId="3284075765" sldId="291"/>
            <ac:spMk id="10" creationId="{E8D62274-5530-9B4E-BB05-88C8B900CBC4}"/>
          </ac:spMkLst>
        </pc:spChg>
        <pc:spChg chg="mod">
          <ac:chgData name="刘世喆" userId="f76c7815-af8d-4f84-9dbf-fb5fbe88e3ec" providerId="ADAL" clId="{ABB21D89-81CA-B047-BE1D-11C81BDA0369}" dt="2024-07-24T13:43:13.839" v="596" actId="1076"/>
          <ac:spMkLst>
            <pc:docMk/>
            <pc:sldMk cId="3284075765" sldId="291"/>
            <ac:spMk id="11" creationId="{436E99D0-B5EC-604D-A098-460715DBCB80}"/>
          </ac:spMkLst>
        </pc:spChg>
        <pc:spChg chg="add mod">
          <ac:chgData name="刘世喆" userId="f76c7815-af8d-4f84-9dbf-fb5fbe88e3ec" providerId="ADAL" clId="{ABB21D89-81CA-B047-BE1D-11C81BDA0369}" dt="2024-07-25T12:11:31.202" v="7244" actId="1076"/>
          <ac:spMkLst>
            <pc:docMk/>
            <pc:sldMk cId="3284075765" sldId="291"/>
            <ac:spMk id="13" creationId="{60FD639E-1BA9-6444-A46E-A6FDF30E7743}"/>
          </ac:spMkLst>
        </pc:spChg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3284075765" sldId="291"/>
            <ac:spMk id="16" creationId="{19A1DAA4-F0AD-144E-8F50-146038B8BDFB}"/>
          </ac:spMkLst>
        </pc:spChg>
        <pc:spChg chg="mod">
          <ac:chgData name="刘世喆" userId="f76c7815-af8d-4f84-9dbf-fb5fbe88e3ec" providerId="ADAL" clId="{ABB21D89-81CA-B047-BE1D-11C81BDA0369}" dt="2024-07-25T09:49:56.182" v="6228" actId="2711"/>
          <ac:spMkLst>
            <pc:docMk/>
            <pc:sldMk cId="3284075765" sldId="291"/>
            <ac:spMk id="185" creationId="{BD044334-1D3C-6749-90D0-3AC9AB0E02E9}"/>
          </ac:spMkLst>
        </pc:spChg>
      </pc:sldChg>
      <pc:sldChg chg="addSp delSp modSp mod">
        <pc:chgData name="刘世喆" userId="f76c7815-af8d-4f84-9dbf-fb5fbe88e3ec" providerId="ADAL" clId="{ABB21D89-81CA-B047-BE1D-11C81BDA0369}" dt="2024-07-25T12:26:12.449" v="7469"/>
        <pc:sldMkLst>
          <pc:docMk/>
          <pc:sldMk cId="2527334209" sldId="292"/>
        </pc:sldMkLst>
        <pc:spChg chg="mod">
          <ac:chgData name="刘世喆" userId="f76c7815-af8d-4f84-9dbf-fb5fbe88e3ec" providerId="ADAL" clId="{ABB21D89-81CA-B047-BE1D-11C81BDA0369}" dt="2024-07-24T13:49:31.662" v="766" actId="2711"/>
          <ac:spMkLst>
            <pc:docMk/>
            <pc:sldMk cId="2527334209" sldId="292"/>
            <ac:spMk id="10" creationId="{133A4C05-04ED-8B45-AA74-82064F6B6B47}"/>
          </ac:spMkLst>
        </pc:spChg>
        <pc:spChg chg="mod">
          <ac:chgData name="刘世喆" userId="f76c7815-af8d-4f84-9dbf-fb5fbe88e3ec" providerId="ADAL" clId="{ABB21D89-81CA-B047-BE1D-11C81BDA0369}" dt="2024-07-24T13:49:36.390" v="767" actId="2711"/>
          <ac:spMkLst>
            <pc:docMk/>
            <pc:sldMk cId="2527334209" sldId="292"/>
            <ac:spMk id="11" creationId="{2DE7AD67-3C28-6E41-827A-D1D9C6D187B3}"/>
          </ac:spMkLst>
        </pc:spChg>
        <pc:spChg chg="mod">
          <ac:chgData name="刘世喆" userId="f76c7815-af8d-4f84-9dbf-fb5fbe88e3ec" providerId="ADAL" clId="{ABB21D89-81CA-B047-BE1D-11C81BDA0369}" dt="2024-07-25T12:11:18.131" v="7241" actId="14100"/>
          <ac:spMkLst>
            <pc:docMk/>
            <pc:sldMk cId="2527334209" sldId="292"/>
            <ac:spMk id="12" creationId="{3A677FA3-BF56-4C44-A8A2-6294F41E3429}"/>
          </ac:spMkLst>
        </pc:spChg>
        <pc:spChg chg="add del mod">
          <ac:chgData name="刘世喆" userId="f76c7815-af8d-4f84-9dbf-fb5fbe88e3ec" providerId="ADAL" clId="{ABB21D89-81CA-B047-BE1D-11C81BDA0369}" dt="2024-07-25T11:36:28.229" v="6926" actId="478"/>
          <ac:spMkLst>
            <pc:docMk/>
            <pc:sldMk cId="2527334209" sldId="292"/>
            <ac:spMk id="13" creationId="{ABE41F4B-539E-8546-BE46-3D119FF23B13}"/>
          </ac:spMkLst>
        </pc:spChg>
        <pc:spChg chg="add mod">
          <ac:chgData name="刘世喆" userId="f76c7815-af8d-4f84-9dbf-fb5fbe88e3ec" providerId="ADAL" clId="{ABB21D89-81CA-B047-BE1D-11C81BDA0369}" dt="2024-07-25T12:11:22.297" v="7242" actId="14100"/>
          <ac:spMkLst>
            <pc:docMk/>
            <pc:sldMk cId="2527334209" sldId="292"/>
            <ac:spMk id="14" creationId="{4944CFC8-C8F0-6748-B845-5DB3986A0961}"/>
          </ac:spMkLst>
        </pc:spChg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2527334209" sldId="292"/>
            <ac:spMk id="15" creationId="{5E077BD7-00AC-6146-A672-D2F75B9D48FE}"/>
          </ac:spMkLst>
        </pc:spChg>
        <pc:spChg chg="mod">
          <ac:chgData name="刘世喆" userId="f76c7815-af8d-4f84-9dbf-fb5fbe88e3ec" providerId="ADAL" clId="{ABB21D89-81CA-B047-BE1D-11C81BDA0369}" dt="2024-07-25T11:36:50.909" v="6929" actId="20577"/>
          <ac:spMkLst>
            <pc:docMk/>
            <pc:sldMk cId="2527334209" sldId="292"/>
            <ac:spMk id="185" creationId="{BD044334-1D3C-6749-90D0-3AC9AB0E02E9}"/>
          </ac:spMkLst>
        </pc:spChg>
      </pc:sldChg>
      <pc:sldChg chg="addSp modSp mod modNotesTx">
        <pc:chgData name="刘世喆" userId="f76c7815-af8d-4f84-9dbf-fb5fbe88e3ec" providerId="ADAL" clId="{ABB21D89-81CA-B047-BE1D-11C81BDA0369}" dt="2024-07-25T12:26:12.449" v="7469"/>
        <pc:sldMkLst>
          <pc:docMk/>
          <pc:sldMk cId="465382568" sldId="293"/>
        </pc:sldMkLst>
        <pc:spChg chg="mod">
          <ac:chgData name="刘世喆" userId="f76c7815-af8d-4f84-9dbf-fb5fbe88e3ec" providerId="ADAL" clId="{ABB21D89-81CA-B047-BE1D-11C81BDA0369}" dt="2024-07-25T11:34:27.652" v="6873" actId="20577"/>
          <ac:spMkLst>
            <pc:docMk/>
            <pc:sldMk cId="465382568" sldId="293"/>
            <ac:spMk id="6" creationId="{2745B468-24AB-3A4E-AC11-6887FC38D3B5}"/>
          </ac:spMkLst>
        </pc:spChg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465382568" sldId="293"/>
            <ac:spMk id="7" creationId="{D2CA16AF-7F65-A443-8D3F-B61A49DB2A7B}"/>
          </ac:spMkLst>
        </pc:spChg>
        <pc:spChg chg="mod">
          <ac:chgData name="刘世喆" userId="f76c7815-af8d-4f84-9dbf-fb5fbe88e3ec" providerId="ADAL" clId="{ABB21D89-81CA-B047-BE1D-11C81BDA0369}" dt="2024-07-25T09:48:27.130" v="6177" actId="2711"/>
          <ac:spMkLst>
            <pc:docMk/>
            <pc:sldMk cId="465382568" sldId="293"/>
            <ac:spMk id="185" creationId="{BD044334-1D3C-6749-90D0-3AC9AB0E02E9}"/>
          </ac:spMkLst>
        </pc:spChg>
      </pc:sldChg>
      <pc:sldChg chg="addSp modSp mod">
        <pc:chgData name="刘世喆" userId="f76c7815-af8d-4f84-9dbf-fb5fbe88e3ec" providerId="ADAL" clId="{ABB21D89-81CA-B047-BE1D-11C81BDA0369}" dt="2024-07-25T12:26:12.449" v="7469"/>
        <pc:sldMkLst>
          <pc:docMk/>
          <pc:sldMk cId="1783995328" sldId="294"/>
        </pc:sldMkLst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1783995328" sldId="294"/>
            <ac:spMk id="87" creationId="{F105E194-9B8B-854A-A3F4-6567D7CACD65}"/>
          </ac:spMkLst>
        </pc:spChg>
        <pc:spChg chg="mod">
          <ac:chgData name="刘世喆" userId="f76c7815-af8d-4f84-9dbf-fb5fbe88e3ec" providerId="ADAL" clId="{ABB21D89-81CA-B047-BE1D-11C81BDA0369}" dt="2024-07-25T06:19:15.420" v="2762"/>
          <ac:spMkLst>
            <pc:docMk/>
            <pc:sldMk cId="1783995328" sldId="294"/>
            <ac:spMk id="185" creationId="{BD044334-1D3C-6749-90D0-3AC9AB0E02E9}"/>
          </ac:spMkLst>
        </pc:spChg>
      </pc:sldChg>
      <pc:sldChg chg="addSp modSp mod">
        <pc:chgData name="刘世喆" userId="f76c7815-af8d-4f84-9dbf-fb5fbe88e3ec" providerId="ADAL" clId="{ABB21D89-81CA-B047-BE1D-11C81BDA0369}" dt="2024-07-25T12:26:12.449" v="7469"/>
        <pc:sldMkLst>
          <pc:docMk/>
          <pc:sldMk cId="3451710504" sldId="295"/>
        </pc:sldMkLst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3451710504" sldId="295"/>
            <ac:spMk id="65" creationId="{E66E9DDE-912B-BA44-B1FB-190AF56164EF}"/>
          </ac:spMkLst>
        </pc:spChg>
        <pc:spChg chg="mod">
          <ac:chgData name="刘世喆" userId="f76c7815-af8d-4f84-9dbf-fb5fbe88e3ec" providerId="ADAL" clId="{ABB21D89-81CA-B047-BE1D-11C81BDA0369}" dt="2024-07-25T06:19:01.079" v="2761"/>
          <ac:spMkLst>
            <pc:docMk/>
            <pc:sldMk cId="3451710504" sldId="295"/>
            <ac:spMk id="185" creationId="{BD044334-1D3C-6749-90D0-3AC9AB0E02E9}"/>
          </ac:spMkLst>
        </pc:spChg>
      </pc:sldChg>
      <pc:sldChg chg="addSp modSp mod">
        <pc:chgData name="刘世喆" userId="f76c7815-af8d-4f84-9dbf-fb5fbe88e3ec" providerId="ADAL" clId="{ABB21D89-81CA-B047-BE1D-11C81BDA0369}" dt="2024-07-25T12:26:12.449" v="7469"/>
        <pc:sldMkLst>
          <pc:docMk/>
          <pc:sldMk cId="1013120876" sldId="296"/>
        </pc:sldMkLst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1013120876" sldId="296"/>
            <ac:spMk id="87" creationId="{F08C52DE-7682-4F4E-8A02-5B57E10D016F}"/>
          </ac:spMkLst>
        </pc:spChg>
        <pc:spChg chg="mod">
          <ac:chgData name="刘世喆" userId="f76c7815-af8d-4f84-9dbf-fb5fbe88e3ec" providerId="ADAL" clId="{ABB21D89-81CA-B047-BE1D-11C81BDA0369}" dt="2024-07-25T06:18:55.811" v="2760"/>
          <ac:spMkLst>
            <pc:docMk/>
            <pc:sldMk cId="1013120876" sldId="296"/>
            <ac:spMk id="185" creationId="{BD044334-1D3C-6749-90D0-3AC9AB0E02E9}"/>
          </ac:spMkLst>
        </pc:spChg>
        <pc:spChg chg="mod">
          <ac:chgData name="刘世喆" userId="f76c7815-af8d-4f84-9dbf-fb5fbe88e3ec" providerId="ADAL" clId="{ABB21D89-81CA-B047-BE1D-11C81BDA0369}" dt="2024-07-25T06:18:31.168" v="2756" actId="1076"/>
          <ac:spMkLst>
            <pc:docMk/>
            <pc:sldMk cId="1013120876" sldId="296"/>
            <ac:spMk id="298" creationId="{209678BA-AABF-1340-A9D2-FF41AE2C07F7}"/>
          </ac:spMkLst>
        </pc:spChg>
      </pc:sldChg>
      <pc:sldChg chg="addSp delSp modSp mod">
        <pc:chgData name="刘世喆" userId="f76c7815-af8d-4f84-9dbf-fb5fbe88e3ec" providerId="ADAL" clId="{ABB21D89-81CA-B047-BE1D-11C81BDA0369}" dt="2024-07-25T12:26:12.449" v="7469"/>
        <pc:sldMkLst>
          <pc:docMk/>
          <pc:sldMk cId="625028501" sldId="297"/>
        </pc:sldMkLst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625028501" sldId="297"/>
            <ac:spMk id="175" creationId="{BD107CB9-B544-F044-9D0C-76755B654E8B}"/>
          </ac:spMkLst>
        </pc:spChg>
        <pc:spChg chg="add mod">
          <ac:chgData name="刘世喆" userId="f76c7815-af8d-4f84-9dbf-fb5fbe88e3ec" providerId="ADAL" clId="{ABB21D89-81CA-B047-BE1D-11C81BDA0369}" dt="2024-07-25T06:18:35.354" v="2758"/>
          <ac:spMkLst>
            <pc:docMk/>
            <pc:sldMk cId="625028501" sldId="297"/>
            <ac:spMk id="176" creationId="{54448B98-EB8E-124D-A594-B5C8E1A6DB3D}"/>
          </ac:spMkLst>
        </pc:spChg>
        <pc:spChg chg="mod">
          <ac:chgData name="刘世喆" userId="f76c7815-af8d-4f84-9dbf-fb5fbe88e3ec" providerId="ADAL" clId="{ABB21D89-81CA-B047-BE1D-11C81BDA0369}" dt="2024-07-25T06:18:52.086" v="2759"/>
          <ac:spMkLst>
            <pc:docMk/>
            <pc:sldMk cId="625028501" sldId="297"/>
            <ac:spMk id="185" creationId="{BD044334-1D3C-6749-90D0-3AC9AB0E02E9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59" creationId="{998A471F-52F6-524B-9C06-B3E3A7DBD433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60" creationId="{1B237BB8-25FE-0545-97EC-D79166E9A9FF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61" creationId="{D762DEFC-16DD-EE48-A882-88AD7C831E8B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62" creationId="{441FFA35-A8B0-7E4B-A303-B0C94BAD88B2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63" creationId="{54907071-A78A-0E4E-89BC-8069B1815F75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64" creationId="{066387C4-B779-5E44-8FA2-234181E117D7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65" creationId="{C07ABCF1-3466-254D-A108-06699F82E721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66" creationId="{2AC8478E-21BF-EC4D-B72D-92AFB11F8733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67" creationId="{EB69C1C1-36CC-6D42-B91F-79D5FF84AD22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80" creationId="{B1F42D42-A3A5-C34C-9F2A-BB611816C5F7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81" creationId="{5B0F8521-55F6-7E42-8BA5-20B079091BA2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82" creationId="{73A6DA5C-5CE1-E648-8F69-C230968DBEDF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83" creationId="{8D5E3BD3-CDC7-4544-BB5D-2D1DE6B5C15F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84" creationId="{224283C6-4225-284B-B725-FBF7C0EC7BA4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85" creationId="{5703F16E-01B6-C24D-AC7E-F14DDF128B74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86" creationId="{08F8E3BC-69EA-334F-A077-A0A7E3862B75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87" creationId="{A4D05AD9-214D-1642-A027-749A046EB7FB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88" creationId="{53C9E1C0-B1F6-3946-B252-BB113D0282CF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89" creationId="{567A0690-1D34-B249-9A06-706EDCF33EB5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90" creationId="{21A46376-57F1-9044-9078-8DC90BC99FDB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294" creationId="{39D00CBA-7833-C54C-9BCD-B44C1908BB94}"/>
          </ac:spMkLst>
        </pc:spChg>
        <pc:spChg chg="del">
          <ac:chgData name="刘世喆" userId="f76c7815-af8d-4f84-9dbf-fb5fbe88e3ec" providerId="ADAL" clId="{ABB21D89-81CA-B047-BE1D-11C81BDA0369}" dt="2024-07-25T06:18:35.122" v="2757" actId="478"/>
          <ac:spMkLst>
            <pc:docMk/>
            <pc:sldMk cId="625028501" sldId="297"/>
            <ac:spMk id="298" creationId="{209678BA-AABF-1340-A9D2-FF41AE2C07F7}"/>
          </ac:spMkLst>
        </pc:spChg>
        <pc:spChg chg="del">
          <ac:chgData name="刘世喆" userId="f76c7815-af8d-4f84-9dbf-fb5fbe88e3ec" providerId="ADAL" clId="{ABB21D89-81CA-B047-BE1D-11C81BDA0369}" dt="2024-07-25T06:19:52.629" v="2765" actId="478"/>
          <ac:spMkLst>
            <pc:docMk/>
            <pc:sldMk cId="625028501" sldId="297"/>
            <ac:spMk id="300" creationId="{7508198D-3E29-FC4E-AD39-CCCBD88E085D}"/>
          </ac:spMkLst>
        </pc:spChg>
        <pc:cxnChg chg="del">
          <ac:chgData name="刘世喆" userId="f76c7815-af8d-4f84-9dbf-fb5fbe88e3ec" providerId="ADAL" clId="{ABB21D89-81CA-B047-BE1D-11C81BDA0369}" dt="2024-07-25T06:19:52.629" v="2765" actId="478"/>
          <ac:cxnSpMkLst>
            <pc:docMk/>
            <pc:sldMk cId="625028501" sldId="297"/>
            <ac:cxnSpMk id="295" creationId="{43E22B91-B6EE-5A4C-B975-7B16C77B2664}"/>
          </ac:cxnSpMkLst>
        </pc:cxnChg>
      </pc:sldChg>
      <pc:sldChg chg="addSp modSp mod">
        <pc:chgData name="刘世喆" userId="f76c7815-af8d-4f84-9dbf-fb5fbe88e3ec" providerId="ADAL" clId="{ABB21D89-81CA-B047-BE1D-11C81BDA0369}" dt="2024-07-25T12:26:12.449" v="7469"/>
        <pc:sldMkLst>
          <pc:docMk/>
          <pc:sldMk cId="2405514385" sldId="298"/>
        </pc:sldMkLst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2405514385" sldId="298"/>
            <ac:spMk id="176" creationId="{4885D2E7-7ACD-4245-86F8-E486AB0179C9}"/>
          </ac:spMkLst>
        </pc:spChg>
        <pc:spChg chg="mod">
          <ac:chgData name="刘世喆" userId="f76c7815-af8d-4f84-9dbf-fb5fbe88e3ec" providerId="ADAL" clId="{ABB21D89-81CA-B047-BE1D-11C81BDA0369}" dt="2024-07-25T06:19:34.856" v="2764" actId="1076"/>
          <ac:spMkLst>
            <pc:docMk/>
            <pc:sldMk cId="2405514385" sldId="298"/>
            <ac:spMk id="294" creationId="{39D00CBA-7833-C54C-9BCD-B44C1908BB94}"/>
          </ac:spMkLst>
        </pc:spChg>
      </pc:sldChg>
      <pc:sldChg chg="addSp delSp modSp del mod">
        <pc:chgData name="刘世喆" userId="f76c7815-af8d-4f84-9dbf-fb5fbe88e3ec" providerId="ADAL" clId="{ABB21D89-81CA-B047-BE1D-11C81BDA0369}" dt="2024-07-24T13:21:50.740" v="197" actId="2696"/>
        <pc:sldMkLst>
          <pc:docMk/>
          <pc:sldMk cId="1736061693" sldId="299"/>
        </pc:sldMkLst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07" creationId="{D0544776-60B5-3D4C-943E-D5837B53C5F9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08" creationId="{F7B94DC8-54B8-214B-8C41-24B7822E45BB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10" creationId="{6564583C-3C0C-D942-81EA-C5BDCA472642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11" creationId="{EBAB5BD6-FA99-0449-B495-5967C9D770B0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12" creationId="{32E34234-87BB-554F-BB4A-B21934E6A183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23" creationId="{E50BB956-31CA-9E4D-9429-82BA2F4B691C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24" creationId="{7D9896AF-2BD1-8643-BCCD-D5F66F2165DE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25" creationId="{85D5A8B7-471B-E341-8B98-3ECA5253F97F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26" creationId="{B83F60CE-548F-9E4C-B301-166EA7EAEC85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27" creationId="{2358875A-6108-BB4E-8C0A-C2A886BF8A37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28" creationId="{92DDF113-3FB0-174C-BA3C-F904DDA584E8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29" creationId="{2435E809-476A-F046-AD68-BCE0AADE96F7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30" creationId="{727F3549-66B1-7446-8CEE-B90F0FF6CE05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31" creationId="{4C6B4B76-2E6B-D24F-AE65-BC3B416D76FC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32" creationId="{6AC3C44E-54B0-6146-9F31-153A16A478A3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33" creationId="{F232A1C9-6CFF-8146-A65D-6802DFC1CB93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34" creationId="{4DA4A3FB-990A-CD47-93A9-6FA4C258D93A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35" creationId="{87042CDF-8F08-3F45-BCFB-22120DB0207B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36" creationId="{6D4C9654-7C6E-0445-888D-C6880B71A006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37" creationId="{DEE101AA-2667-4143-B680-C8E8C5E60C51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38" creationId="{966ED3E6-2436-114B-9BB0-796B9B41FB97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39" creationId="{A549EE1B-4182-4448-AF38-14F7CF55824E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40" creationId="{DF4A49F0-D340-134E-9570-CA36F8017CDE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41" creationId="{8EC711B6-DDB4-1640-888B-A301AFC8BE0C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42" creationId="{7EF0A6CD-FC6B-B940-85C4-6846A7121697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43" creationId="{942A8D21-A777-F142-BF44-3D9A8EA0BFB9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44" creationId="{5BB5DB6D-D3C1-A64C-8FB5-411552BEC000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45" creationId="{DAD2AECA-B085-3340-BC14-362481AA8801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46" creationId="{422D8D73-A66E-5D45-B044-344628F59169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47" creationId="{202F136E-ED95-254F-B470-3A1206444285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48" creationId="{05F75598-63BE-B541-9CA8-F26EDBA1C217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49" creationId="{ECAC53FB-4326-E84A-91AA-DEE9A58DA7C8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50" creationId="{E275096A-4A0A-D945-BDC0-607715E751D7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51" creationId="{493FC47A-A17D-E945-85E6-137B0310F616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52" creationId="{75E79F35-04C6-9B4F-8CA9-9037EF32DB99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53" creationId="{2F1E29F3-136D-7D47-BE86-7BCB9BA5A961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54" creationId="{14CD7E6D-D3BE-5943-BF1A-4E3B2ADDAFAC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55" creationId="{8BD1A71C-4737-8749-9021-439DA2BEC03E}"/>
          </ac:spMkLst>
        </pc:spChg>
        <pc:spChg chg="del">
          <ac:chgData name="刘世喆" userId="f76c7815-af8d-4f84-9dbf-fb5fbe88e3ec" providerId="ADAL" clId="{ABB21D89-81CA-B047-BE1D-11C81BDA0369}" dt="2024-07-24T13:17:41.418" v="149" actId="478"/>
          <ac:spMkLst>
            <pc:docMk/>
            <pc:sldMk cId="1736061693" sldId="299"/>
            <ac:spMk id="162" creationId="{1750E57A-591F-3444-B01C-7FF6AF62269B}"/>
          </ac:spMkLst>
        </pc:spChg>
        <pc:spChg chg="del">
          <ac:chgData name="刘世喆" userId="f76c7815-af8d-4f84-9dbf-fb5fbe88e3ec" providerId="ADAL" clId="{ABB21D89-81CA-B047-BE1D-11C81BDA0369}" dt="2024-07-24T13:17:44.387" v="152" actId="478"/>
          <ac:spMkLst>
            <pc:docMk/>
            <pc:sldMk cId="1736061693" sldId="299"/>
            <ac:spMk id="163" creationId="{A96709A1-63FF-784A-BB40-D5770ABD06BB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71" creationId="{4560F794-96F0-744D-8952-9F1901F8740F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72" creationId="{F62372BA-E3BA-D04B-AEDF-5D8D90B1C1A3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73" creationId="{885C5C9D-D164-BE46-98E3-FD9839D60135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74" creationId="{1578BB0E-8439-544C-B0D7-0B742EB752A0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75" creationId="{BF9079C8-95A9-1448-96C1-A4A9D3C283A4}"/>
          </ac:spMkLst>
        </pc:spChg>
        <pc:spChg chg="add del mod">
          <ac:chgData name="刘世喆" userId="f76c7815-af8d-4f84-9dbf-fb5fbe88e3ec" providerId="ADAL" clId="{ABB21D89-81CA-B047-BE1D-11C81BDA0369}" dt="2024-07-24T13:19:22.312" v="183" actId="1076"/>
          <ac:spMkLst>
            <pc:docMk/>
            <pc:sldMk cId="1736061693" sldId="299"/>
            <ac:spMk id="176" creationId="{0B50B117-2247-0F41-84DD-E32DDDE3F5AA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77" creationId="{4A431FD4-3224-2A4A-B84A-AF613299A2BB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80" creationId="{DC6C8102-130C-0542-82B2-74FC53233D49}"/>
          </ac:spMkLst>
        </pc:spChg>
        <pc:spChg chg="mod">
          <ac:chgData name="刘世喆" userId="f76c7815-af8d-4f84-9dbf-fb5fbe88e3ec" providerId="ADAL" clId="{ABB21D89-81CA-B047-BE1D-11C81BDA0369}" dt="2024-07-24T13:19:19.561" v="182" actId="1076"/>
          <ac:spMkLst>
            <pc:docMk/>
            <pc:sldMk cId="1736061693" sldId="299"/>
            <ac:spMk id="181" creationId="{7FC64E1B-2089-8142-8FA3-EAB59C3A2B58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182" creationId="{0D7E6C5D-BD8F-E349-B8EC-6D6BE02C2BFC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242" creationId="{72B1425B-05AD-DD49-8289-6D725ED329BB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44" creationId="{A77DC72A-0CE8-4E49-A177-C847654EE7D2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248" creationId="{239E0C77-D9A7-3B48-A874-69738A67248E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50" creationId="{66950250-B3B0-0C4E-8E66-74E75F13B53E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51" creationId="{1A580DCE-B094-AE4B-9137-F3FAD9E8323D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252" creationId="{B973B454-20EA-E24F-914D-60DCF1C5249C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53" creationId="{6CEC66D9-CE6F-EB48-8FE6-79C7597494C7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55" creationId="{EF32475D-A70B-B94E-AB04-9137342AECB0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56" creationId="{7B026FBD-3B4E-D745-AFE1-32FC6749492B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57" creationId="{29DCCA5F-9171-F94A-AD1B-D82EA402FA06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58" creationId="{0E39E424-CA6A-8447-8D33-05CB7C3AEAFF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59" creationId="{C8E84ABB-E515-8546-9E9F-85BF8C9ED3BA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60" creationId="{B26C609E-78E2-F745-85CA-DDDC00CECDC7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61" creationId="{8DED4BDA-B1CF-2C44-8225-717BC7048F61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62" creationId="{98753F07-FEF3-FF43-82D7-4471B72E0786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63" creationId="{2A0A9F93-00B5-C845-9440-3655829FCC8F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64" creationId="{01ABDDE3-2ED1-D749-926B-82C7CD8D2378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65" creationId="{A6D239D9-8AB0-D542-AABC-A10C8EA340B1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66" creationId="{55CFC494-3881-2A45-8A22-2D51BFA2DE81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67" creationId="{EAB693D4-D44F-9548-861A-EBB15D63E12B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68" creationId="{99700FA2-494D-E14A-A97F-F6517339AFA6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69" creationId="{FBD386C7-E4D1-0C43-87A4-AA38DB6DF5DB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70" creationId="{D8EDC10A-790A-DF46-AAB7-CE7DDB96D8D9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71" creationId="{8C35E200-F920-A14F-9D7E-6F0636B5EB06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72" creationId="{67E074D0-52A1-EC4F-B53D-AB8A9033CCDD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73" creationId="{8FF14565-459E-F94D-9BDE-56850E24A426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74" creationId="{0CFC5602-0A1E-204D-9DCE-F30613DF723D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75" creationId="{8071B833-1E63-254B-AC21-5FC2587C9742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76" creationId="{D22F7E5D-0678-7145-8745-EDE7A972D8B6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77" creationId="{B1ED988A-0539-214C-B2F2-2C6A9263165B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78" creationId="{664C1A30-59DB-3849-B506-C814C349ED66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79" creationId="{1DCF69A7-887A-2644-86A9-1C27B69B17D7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80" creationId="{9BE36CDB-2CEE-F144-A762-92CA2BEAB641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81" creationId="{DAD9F166-DABC-F949-A24D-8E9FB942E38A}"/>
          </ac:spMkLst>
        </pc:spChg>
        <pc:spChg chg="del">
          <ac:chgData name="刘世喆" userId="f76c7815-af8d-4f84-9dbf-fb5fbe88e3ec" providerId="ADAL" clId="{ABB21D89-81CA-B047-BE1D-11C81BDA0369}" dt="2024-07-24T13:17:40.500" v="148" actId="478"/>
          <ac:spMkLst>
            <pc:docMk/>
            <pc:sldMk cId="1736061693" sldId="299"/>
            <ac:spMk id="282" creationId="{F923B2C7-BE2D-FC4A-9E94-3BE80D375BDC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295" creationId="{55D48759-48BE-2B49-8D94-ABC5F388D4CF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296" creationId="{26FA04DD-D13D-2241-BAE1-9E928BF1EB42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297" creationId="{908CA6C5-471E-6E4D-8471-BADB4FAE01E0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298" creationId="{D4990FB1-10EB-334B-B292-8664A56558A2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299" creationId="{29A2D47A-9400-7A48-9572-76712A986C0C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300" creationId="{A9BCE6DA-5EEA-424D-97E2-775596BF06AF}"/>
          </ac:spMkLst>
        </pc:spChg>
        <pc:spChg chg="del">
          <ac:chgData name="刘世喆" userId="f76c7815-af8d-4f84-9dbf-fb5fbe88e3ec" providerId="ADAL" clId="{ABB21D89-81CA-B047-BE1D-11C81BDA0369}" dt="2024-07-24T13:17:33.558" v="144" actId="478"/>
          <ac:spMkLst>
            <pc:docMk/>
            <pc:sldMk cId="1736061693" sldId="299"/>
            <ac:spMk id="301" creationId="{EBB8B65E-2BA7-114D-AF98-09DA34800FDF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303" creationId="{1ACB3038-A770-4C43-A9ED-442C4FD24B31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304" creationId="{66829EC8-51F9-2240-8552-EC72FD2887BA}"/>
          </ac:spMkLst>
        </pc:spChg>
        <pc:spChg chg="del">
          <ac:chgData name="刘世喆" userId="f76c7815-af8d-4f84-9dbf-fb5fbe88e3ec" providerId="ADAL" clId="{ABB21D89-81CA-B047-BE1D-11C81BDA0369}" dt="2024-07-24T13:17:32.167" v="143" actId="478"/>
          <ac:spMkLst>
            <pc:docMk/>
            <pc:sldMk cId="1736061693" sldId="299"/>
            <ac:spMk id="305" creationId="{F553650E-D69C-A044-A643-C15F35964671}"/>
          </ac:spMkLst>
        </pc:spChg>
        <pc:spChg chg="del">
          <ac:chgData name="刘世喆" userId="f76c7815-af8d-4f84-9dbf-fb5fbe88e3ec" providerId="ADAL" clId="{ABB21D89-81CA-B047-BE1D-11C81BDA0369}" dt="2024-07-24T13:17:35.504" v="146" actId="478"/>
          <ac:spMkLst>
            <pc:docMk/>
            <pc:sldMk cId="1736061693" sldId="299"/>
            <ac:spMk id="306" creationId="{EC6D6A9D-C83B-7B44-AE47-AE487854A3A0}"/>
          </ac:spMkLst>
        </pc:spChg>
        <pc:picChg chg="del mod">
          <ac:chgData name="刘世喆" userId="f76c7815-af8d-4f84-9dbf-fb5fbe88e3ec" providerId="ADAL" clId="{ABB21D89-81CA-B047-BE1D-11C81BDA0369}" dt="2024-07-24T13:17:43.303" v="151" actId="478"/>
          <ac:picMkLst>
            <pc:docMk/>
            <pc:sldMk cId="1736061693" sldId="299"/>
            <ac:picMk id="2" creationId="{CC98BE40-CCCA-3382-9EE5-FB0A6351E16C}"/>
          </ac:picMkLst>
        </pc:picChg>
        <pc:cxnChg chg="del">
          <ac:chgData name="刘世喆" userId="f76c7815-af8d-4f84-9dbf-fb5fbe88e3ec" providerId="ADAL" clId="{ABB21D89-81CA-B047-BE1D-11C81BDA0369}" dt="2024-07-24T13:17:36.574" v="147" actId="478"/>
          <ac:cxnSpMkLst>
            <pc:docMk/>
            <pc:sldMk cId="1736061693" sldId="299"/>
            <ac:cxnSpMk id="11" creationId="{BD41CDB1-5C36-BE49-A54E-566EC3D0D333}"/>
          </ac:cxnSpMkLst>
        </pc:cxnChg>
        <pc:cxnChg chg="del mod">
          <ac:chgData name="刘世喆" userId="f76c7815-af8d-4f84-9dbf-fb5fbe88e3ec" providerId="ADAL" clId="{ABB21D89-81CA-B047-BE1D-11C81BDA0369}" dt="2024-07-24T13:17:34.181" v="145" actId="478"/>
          <ac:cxnSpMkLst>
            <pc:docMk/>
            <pc:sldMk cId="1736061693" sldId="299"/>
            <ac:cxnSpMk id="114" creationId="{5CFB1D8B-A47E-E44E-9841-225B67AD56F4}"/>
          </ac:cxnSpMkLst>
        </pc:cxnChg>
        <pc:cxnChg chg="add del mod">
          <ac:chgData name="刘世喆" userId="f76c7815-af8d-4f84-9dbf-fb5fbe88e3ec" providerId="ADAL" clId="{ABB21D89-81CA-B047-BE1D-11C81BDA0369}" dt="2024-07-24T13:18:38.938" v="165" actId="478"/>
          <ac:cxnSpMkLst>
            <pc:docMk/>
            <pc:sldMk cId="1736061693" sldId="299"/>
            <ac:cxnSpMk id="156" creationId="{D3B057CE-9BC4-304B-9AB0-DCF9DF3526F1}"/>
          </ac:cxnSpMkLst>
        </pc:cxnChg>
        <pc:cxnChg chg="add mod">
          <ac:chgData name="刘世喆" userId="f76c7815-af8d-4f84-9dbf-fb5fbe88e3ec" providerId="ADAL" clId="{ABB21D89-81CA-B047-BE1D-11C81BDA0369}" dt="2024-07-24T13:18:45.363" v="168" actId="1076"/>
          <ac:cxnSpMkLst>
            <pc:docMk/>
            <pc:sldMk cId="1736061693" sldId="299"/>
            <ac:cxnSpMk id="157" creationId="{A1B44596-2886-6A4C-9352-FC62E6A2B53A}"/>
          </ac:cxnSpMkLst>
        </pc:cxnChg>
        <pc:cxnChg chg="add mod">
          <ac:chgData name="刘世喆" userId="f76c7815-af8d-4f84-9dbf-fb5fbe88e3ec" providerId="ADAL" clId="{ABB21D89-81CA-B047-BE1D-11C81BDA0369}" dt="2024-07-24T13:18:59.706" v="175" actId="1076"/>
          <ac:cxnSpMkLst>
            <pc:docMk/>
            <pc:sldMk cId="1736061693" sldId="299"/>
            <ac:cxnSpMk id="158" creationId="{1F93357E-0381-B349-97F1-D9809E6C6BA0}"/>
          </ac:cxnSpMkLst>
        </pc:cxnChg>
        <pc:cxnChg chg="add mod">
          <ac:chgData name="刘世喆" userId="f76c7815-af8d-4f84-9dbf-fb5fbe88e3ec" providerId="ADAL" clId="{ABB21D89-81CA-B047-BE1D-11C81BDA0369}" dt="2024-07-24T13:19:04.203" v="177" actId="1076"/>
          <ac:cxnSpMkLst>
            <pc:docMk/>
            <pc:sldMk cId="1736061693" sldId="299"/>
            <ac:cxnSpMk id="159" creationId="{31B21A6F-305F-EC45-A9AB-118EF04C581D}"/>
          </ac:cxnSpMkLst>
        </pc:cxnChg>
        <pc:cxnChg chg="add mod">
          <ac:chgData name="刘世喆" userId="f76c7815-af8d-4f84-9dbf-fb5fbe88e3ec" providerId="ADAL" clId="{ABB21D89-81CA-B047-BE1D-11C81BDA0369}" dt="2024-07-24T13:19:09.748" v="180" actId="1076"/>
          <ac:cxnSpMkLst>
            <pc:docMk/>
            <pc:sldMk cId="1736061693" sldId="299"/>
            <ac:cxnSpMk id="160" creationId="{96BCBD4C-E04A-B04B-AD50-69505158184D}"/>
          </ac:cxnSpMkLst>
        </pc:cxnChg>
        <pc:cxnChg chg="del">
          <ac:chgData name="刘世喆" userId="f76c7815-af8d-4f84-9dbf-fb5fbe88e3ec" providerId="ADAL" clId="{ABB21D89-81CA-B047-BE1D-11C81BDA0369}" dt="2024-07-24T13:19:05.165" v="178" actId="478"/>
          <ac:cxnSpMkLst>
            <pc:docMk/>
            <pc:sldMk cId="1736061693" sldId="299"/>
            <ac:cxnSpMk id="164" creationId="{43A601B8-F5A8-4945-BBA5-24C92A30A48E}"/>
          </ac:cxnSpMkLst>
        </pc:cxnChg>
        <pc:cxnChg chg="del">
          <ac:chgData name="刘世喆" userId="f76c7815-af8d-4f84-9dbf-fb5fbe88e3ec" providerId="ADAL" clId="{ABB21D89-81CA-B047-BE1D-11C81BDA0369}" dt="2024-07-24T13:18:47.156" v="170" actId="478"/>
          <ac:cxnSpMkLst>
            <pc:docMk/>
            <pc:sldMk cId="1736061693" sldId="299"/>
            <ac:cxnSpMk id="165" creationId="{D8FA4E03-218D-A146-AFD4-1870C6BDEE25}"/>
          </ac:cxnSpMkLst>
        </pc:cxnChg>
        <pc:cxnChg chg="del">
          <ac:chgData name="刘世喆" userId="f76c7815-af8d-4f84-9dbf-fb5fbe88e3ec" providerId="ADAL" clId="{ABB21D89-81CA-B047-BE1D-11C81BDA0369}" dt="2024-07-24T13:18:46.643" v="169" actId="478"/>
          <ac:cxnSpMkLst>
            <pc:docMk/>
            <pc:sldMk cId="1736061693" sldId="299"/>
            <ac:cxnSpMk id="166" creationId="{F54B1793-B6F2-BA43-8587-3354216E8C21}"/>
          </ac:cxnSpMkLst>
        </pc:cxnChg>
        <pc:cxnChg chg="del">
          <ac:chgData name="刘世喆" userId="f76c7815-af8d-4f84-9dbf-fb5fbe88e3ec" providerId="ADAL" clId="{ABB21D89-81CA-B047-BE1D-11C81BDA0369}" dt="2024-07-24T13:18:40.676" v="166" actId="478"/>
          <ac:cxnSpMkLst>
            <pc:docMk/>
            <pc:sldMk cId="1736061693" sldId="299"/>
            <ac:cxnSpMk id="167" creationId="{F41739A5-43E7-4B4F-823D-74D41E3A771C}"/>
          </ac:cxnSpMkLst>
        </pc:cxnChg>
        <pc:cxnChg chg="mod">
          <ac:chgData name="刘世喆" userId="f76c7815-af8d-4f84-9dbf-fb5fbe88e3ec" providerId="ADAL" clId="{ABB21D89-81CA-B047-BE1D-11C81BDA0369}" dt="2024-07-24T13:18:33.201" v="163" actId="1076"/>
          <ac:cxnSpMkLst>
            <pc:docMk/>
            <pc:sldMk cId="1736061693" sldId="299"/>
            <ac:cxnSpMk id="168" creationId="{574CF2FF-CE67-3445-BBFA-5147F2AD35C5}"/>
          </ac:cxnSpMkLst>
        </pc:cxnChg>
        <pc:cxnChg chg="mod">
          <ac:chgData name="刘世喆" userId="f76c7815-af8d-4f84-9dbf-fb5fbe88e3ec" providerId="ADAL" clId="{ABB21D89-81CA-B047-BE1D-11C81BDA0369}" dt="2024-07-24T13:18:37.001" v="164" actId="14100"/>
          <ac:cxnSpMkLst>
            <pc:docMk/>
            <pc:sldMk cId="1736061693" sldId="299"/>
            <ac:cxnSpMk id="169" creationId="{97FD1E8F-07B2-9C49-B408-CA046AE65ABC}"/>
          </ac:cxnSpMkLst>
        </pc:cxnChg>
        <pc:cxnChg chg="mod">
          <ac:chgData name="刘世喆" userId="f76c7815-af8d-4f84-9dbf-fb5fbe88e3ec" providerId="ADAL" clId="{ABB21D89-81CA-B047-BE1D-11C81BDA0369}" dt="2024-07-24T13:18:06.505" v="156" actId="14100"/>
          <ac:cxnSpMkLst>
            <pc:docMk/>
            <pc:sldMk cId="1736061693" sldId="299"/>
            <ac:cxnSpMk id="170" creationId="{68247115-8D82-0342-B3C9-A3D001CABD0E}"/>
          </ac:cxnSpMkLst>
        </pc:cxnChg>
        <pc:cxnChg chg="del mod">
          <ac:chgData name="刘世喆" userId="f76c7815-af8d-4f84-9dbf-fb5fbe88e3ec" providerId="ADAL" clId="{ABB21D89-81CA-B047-BE1D-11C81BDA0369}" dt="2024-07-24T13:17:32.167" v="143" actId="478"/>
          <ac:cxnSpMkLst>
            <pc:docMk/>
            <pc:sldMk cId="1736061693" sldId="299"/>
            <ac:cxnSpMk id="178" creationId="{8C28DD94-C38A-9647-BEBC-45775F976BAD}"/>
          </ac:cxnSpMkLst>
        </pc:cxnChg>
        <pc:cxnChg chg="del mod">
          <ac:chgData name="刘世喆" userId="f76c7815-af8d-4f84-9dbf-fb5fbe88e3ec" providerId="ADAL" clId="{ABB21D89-81CA-B047-BE1D-11C81BDA0369}" dt="2024-07-24T13:17:32.167" v="143" actId="478"/>
          <ac:cxnSpMkLst>
            <pc:docMk/>
            <pc:sldMk cId="1736061693" sldId="299"/>
            <ac:cxnSpMk id="179" creationId="{33D98549-B3FE-5142-BEC1-5DAC9BABBDD3}"/>
          </ac:cxnSpMkLst>
        </pc:cxnChg>
        <pc:cxnChg chg="del mod">
          <ac:chgData name="刘世喆" userId="f76c7815-af8d-4f84-9dbf-fb5fbe88e3ec" providerId="ADAL" clId="{ABB21D89-81CA-B047-BE1D-11C81BDA0369}" dt="2024-07-24T13:17:32.167" v="143" actId="478"/>
          <ac:cxnSpMkLst>
            <pc:docMk/>
            <pc:sldMk cId="1736061693" sldId="299"/>
            <ac:cxnSpMk id="241" creationId="{C443BADB-0EF3-0E4A-AD03-7123A67CBE21}"/>
          </ac:cxnSpMkLst>
        </pc:cxnChg>
        <pc:cxnChg chg="del mod">
          <ac:chgData name="刘世喆" userId="f76c7815-af8d-4f84-9dbf-fb5fbe88e3ec" providerId="ADAL" clId="{ABB21D89-81CA-B047-BE1D-11C81BDA0369}" dt="2024-07-24T13:17:32.167" v="143" actId="478"/>
          <ac:cxnSpMkLst>
            <pc:docMk/>
            <pc:sldMk cId="1736061693" sldId="299"/>
            <ac:cxnSpMk id="243" creationId="{371AE4F4-720A-DF40-8D8F-0B6FC2A30D38}"/>
          </ac:cxnSpMkLst>
        </pc:cxnChg>
        <pc:cxnChg chg="del">
          <ac:chgData name="刘世喆" userId="f76c7815-af8d-4f84-9dbf-fb5fbe88e3ec" providerId="ADAL" clId="{ABB21D89-81CA-B047-BE1D-11C81BDA0369}" dt="2024-07-24T13:17:32.167" v="143" actId="478"/>
          <ac:cxnSpMkLst>
            <pc:docMk/>
            <pc:sldMk cId="1736061693" sldId="299"/>
            <ac:cxnSpMk id="246" creationId="{728044E4-9851-444D-895D-9CCBBB7C7ED0}"/>
          </ac:cxnSpMkLst>
        </pc:cxnChg>
        <pc:cxnChg chg="del">
          <ac:chgData name="刘世喆" userId="f76c7815-af8d-4f84-9dbf-fb5fbe88e3ec" providerId="ADAL" clId="{ABB21D89-81CA-B047-BE1D-11C81BDA0369}" dt="2024-07-24T13:17:32.167" v="143" actId="478"/>
          <ac:cxnSpMkLst>
            <pc:docMk/>
            <pc:sldMk cId="1736061693" sldId="299"/>
            <ac:cxnSpMk id="247" creationId="{382FFB40-86E3-0F4B-BE20-AB9B76D86A2B}"/>
          </ac:cxnSpMkLst>
        </pc:cxnChg>
        <pc:cxnChg chg="del mod">
          <ac:chgData name="刘世喆" userId="f76c7815-af8d-4f84-9dbf-fb5fbe88e3ec" providerId="ADAL" clId="{ABB21D89-81CA-B047-BE1D-11C81BDA0369}" dt="2024-07-24T13:17:32.167" v="143" actId="478"/>
          <ac:cxnSpMkLst>
            <pc:docMk/>
            <pc:sldMk cId="1736061693" sldId="299"/>
            <ac:cxnSpMk id="249" creationId="{AF1DA3B0-784A-734E-936B-61747BD2E34F}"/>
          </ac:cxnSpMkLst>
        </pc:cxnChg>
        <pc:cxnChg chg="del">
          <ac:chgData name="刘世喆" userId="f76c7815-af8d-4f84-9dbf-fb5fbe88e3ec" providerId="ADAL" clId="{ABB21D89-81CA-B047-BE1D-11C81BDA0369}" dt="2024-07-24T13:17:32.167" v="143" actId="478"/>
          <ac:cxnSpMkLst>
            <pc:docMk/>
            <pc:sldMk cId="1736061693" sldId="299"/>
            <ac:cxnSpMk id="254" creationId="{1E58A071-FD06-5345-99C5-2750785C25F4}"/>
          </ac:cxnSpMkLst>
        </pc:cxnChg>
        <pc:cxnChg chg="del">
          <ac:chgData name="刘世喆" userId="f76c7815-af8d-4f84-9dbf-fb5fbe88e3ec" providerId="ADAL" clId="{ABB21D89-81CA-B047-BE1D-11C81BDA0369}" dt="2024-07-24T13:17:40.500" v="148" actId="478"/>
          <ac:cxnSpMkLst>
            <pc:docMk/>
            <pc:sldMk cId="1736061693" sldId="299"/>
            <ac:cxnSpMk id="283" creationId="{8AD3FEDD-2B67-F147-9AA2-9613D67507DB}"/>
          </ac:cxnSpMkLst>
        </pc:cxnChg>
        <pc:cxnChg chg="del">
          <ac:chgData name="刘世喆" userId="f76c7815-af8d-4f84-9dbf-fb5fbe88e3ec" providerId="ADAL" clId="{ABB21D89-81CA-B047-BE1D-11C81BDA0369}" dt="2024-07-24T13:17:40.500" v="148" actId="478"/>
          <ac:cxnSpMkLst>
            <pc:docMk/>
            <pc:sldMk cId="1736061693" sldId="299"/>
            <ac:cxnSpMk id="284" creationId="{D99A9FAF-CA80-9546-9669-DB1BDCA6BAA9}"/>
          </ac:cxnSpMkLst>
        </pc:cxnChg>
        <pc:cxnChg chg="del">
          <ac:chgData name="刘世喆" userId="f76c7815-af8d-4f84-9dbf-fb5fbe88e3ec" providerId="ADAL" clId="{ABB21D89-81CA-B047-BE1D-11C81BDA0369}" dt="2024-07-24T13:17:40.500" v="148" actId="478"/>
          <ac:cxnSpMkLst>
            <pc:docMk/>
            <pc:sldMk cId="1736061693" sldId="299"/>
            <ac:cxnSpMk id="285" creationId="{6737B37B-63F2-C649-AA48-45C31025FC70}"/>
          </ac:cxnSpMkLst>
        </pc:cxnChg>
        <pc:cxnChg chg="del">
          <ac:chgData name="刘世喆" userId="f76c7815-af8d-4f84-9dbf-fb5fbe88e3ec" providerId="ADAL" clId="{ABB21D89-81CA-B047-BE1D-11C81BDA0369}" dt="2024-07-24T13:17:40.500" v="148" actId="478"/>
          <ac:cxnSpMkLst>
            <pc:docMk/>
            <pc:sldMk cId="1736061693" sldId="299"/>
            <ac:cxnSpMk id="286" creationId="{CE94F757-D7F6-1B46-B3E9-F2F8B139A981}"/>
          </ac:cxnSpMkLst>
        </pc:cxnChg>
        <pc:cxnChg chg="del">
          <ac:chgData name="刘世喆" userId="f76c7815-af8d-4f84-9dbf-fb5fbe88e3ec" providerId="ADAL" clId="{ABB21D89-81CA-B047-BE1D-11C81BDA0369}" dt="2024-07-24T13:17:40.500" v="148" actId="478"/>
          <ac:cxnSpMkLst>
            <pc:docMk/>
            <pc:sldMk cId="1736061693" sldId="299"/>
            <ac:cxnSpMk id="287" creationId="{EB269C76-DF7E-FD4F-8957-09CCB167F063}"/>
          </ac:cxnSpMkLst>
        </pc:cxnChg>
        <pc:cxnChg chg="del">
          <ac:chgData name="刘世喆" userId="f76c7815-af8d-4f84-9dbf-fb5fbe88e3ec" providerId="ADAL" clId="{ABB21D89-81CA-B047-BE1D-11C81BDA0369}" dt="2024-07-24T13:17:40.500" v="148" actId="478"/>
          <ac:cxnSpMkLst>
            <pc:docMk/>
            <pc:sldMk cId="1736061693" sldId="299"/>
            <ac:cxnSpMk id="288" creationId="{E877EA64-20E3-C846-8A41-0DED90230A9F}"/>
          </ac:cxnSpMkLst>
        </pc:cxnChg>
        <pc:cxnChg chg="del">
          <ac:chgData name="刘世喆" userId="f76c7815-af8d-4f84-9dbf-fb5fbe88e3ec" providerId="ADAL" clId="{ABB21D89-81CA-B047-BE1D-11C81BDA0369}" dt="2024-07-24T13:17:40.500" v="148" actId="478"/>
          <ac:cxnSpMkLst>
            <pc:docMk/>
            <pc:sldMk cId="1736061693" sldId="299"/>
            <ac:cxnSpMk id="289" creationId="{997DA71C-8F5A-074F-8512-FF73502D2183}"/>
          </ac:cxnSpMkLst>
        </pc:cxnChg>
        <pc:cxnChg chg="del">
          <ac:chgData name="刘世喆" userId="f76c7815-af8d-4f84-9dbf-fb5fbe88e3ec" providerId="ADAL" clId="{ABB21D89-81CA-B047-BE1D-11C81BDA0369}" dt="2024-07-24T13:17:40.500" v="148" actId="478"/>
          <ac:cxnSpMkLst>
            <pc:docMk/>
            <pc:sldMk cId="1736061693" sldId="299"/>
            <ac:cxnSpMk id="290" creationId="{15FAD5A9-C4C6-E04A-8B6B-6D2E592725F6}"/>
          </ac:cxnSpMkLst>
        </pc:cxnChg>
        <pc:cxnChg chg="del">
          <ac:chgData name="刘世喆" userId="f76c7815-af8d-4f84-9dbf-fb5fbe88e3ec" providerId="ADAL" clId="{ABB21D89-81CA-B047-BE1D-11C81BDA0369}" dt="2024-07-24T13:17:40.500" v="148" actId="478"/>
          <ac:cxnSpMkLst>
            <pc:docMk/>
            <pc:sldMk cId="1736061693" sldId="299"/>
            <ac:cxnSpMk id="291" creationId="{EBF6D36B-C1EB-D541-82A6-0B1037F0FE49}"/>
          </ac:cxnSpMkLst>
        </pc:cxnChg>
        <pc:cxnChg chg="del">
          <ac:chgData name="刘世喆" userId="f76c7815-af8d-4f84-9dbf-fb5fbe88e3ec" providerId="ADAL" clId="{ABB21D89-81CA-B047-BE1D-11C81BDA0369}" dt="2024-07-24T13:17:40.500" v="148" actId="478"/>
          <ac:cxnSpMkLst>
            <pc:docMk/>
            <pc:sldMk cId="1736061693" sldId="299"/>
            <ac:cxnSpMk id="292" creationId="{74C18D22-D4DE-1949-9E32-551BABC68D78}"/>
          </ac:cxnSpMkLst>
        </pc:cxnChg>
        <pc:cxnChg chg="del">
          <ac:chgData name="刘世喆" userId="f76c7815-af8d-4f84-9dbf-fb5fbe88e3ec" providerId="ADAL" clId="{ABB21D89-81CA-B047-BE1D-11C81BDA0369}" dt="2024-07-24T13:17:40.500" v="148" actId="478"/>
          <ac:cxnSpMkLst>
            <pc:docMk/>
            <pc:sldMk cId="1736061693" sldId="299"/>
            <ac:cxnSpMk id="293" creationId="{FFE95C92-D1B4-E04D-969B-E7CE708EA1E2}"/>
          </ac:cxnSpMkLst>
        </pc:cxnChg>
        <pc:cxnChg chg="del">
          <ac:chgData name="刘世喆" userId="f76c7815-af8d-4f84-9dbf-fb5fbe88e3ec" providerId="ADAL" clId="{ABB21D89-81CA-B047-BE1D-11C81BDA0369}" dt="2024-07-24T13:17:40.500" v="148" actId="478"/>
          <ac:cxnSpMkLst>
            <pc:docMk/>
            <pc:sldMk cId="1736061693" sldId="299"/>
            <ac:cxnSpMk id="294" creationId="{CFED295F-94DB-5F45-9361-ECB43485DF6C}"/>
          </ac:cxnSpMkLst>
        </pc:cxnChg>
        <pc:cxnChg chg="del">
          <ac:chgData name="刘世喆" userId="f76c7815-af8d-4f84-9dbf-fb5fbe88e3ec" providerId="ADAL" clId="{ABB21D89-81CA-B047-BE1D-11C81BDA0369}" dt="2024-07-24T13:17:32.167" v="143" actId="478"/>
          <ac:cxnSpMkLst>
            <pc:docMk/>
            <pc:sldMk cId="1736061693" sldId="299"/>
            <ac:cxnSpMk id="302" creationId="{A4B5DDC4-B465-844E-B43B-1E24B6830F53}"/>
          </ac:cxnSpMkLst>
        </pc:cxnChg>
      </pc:sldChg>
      <pc:sldChg chg="addSp delSp modSp mod">
        <pc:chgData name="刘世喆" userId="f76c7815-af8d-4f84-9dbf-fb5fbe88e3ec" providerId="ADAL" clId="{ABB21D89-81CA-B047-BE1D-11C81BDA0369}" dt="2024-07-25T12:26:12.449" v="7469"/>
        <pc:sldMkLst>
          <pc:docMk/>
          <pc:sldMk cId="3523012422" sldId="300"/>
        </pc:sldMkLst>
        <pc:spChg chg="mod">
          <ac:chgData name="刘世喆" userId="f76c7815-af8d-4f84-9dbf-fb5fbe88e3ec" providerId="ADAL" clId="{ABB21D89-81CA-B047-BE1D-11C81BDA0369}" dt="2024-07-24T13:25:13.726" v="225" actId="1076"/>
          <ac:spMkLst>
            <pc:docMk/>
            <pc:sldMk cId="3523012422" sldId="300"/>
            <ac:spMk id="106" creationId="{96D402C0-649A-0F48-ADC7-7C594277F0EE}"/>
          </ac:spMkLst>
        </pc:spChg>
        <pc:spChg chg="mod">
          <ac:chgData name="刘世喆" userId="f76c7815-af8d-4f84-9dbf-fb5fbe88e3ec" providerId="ADAL" clId="{ABB21D89-81CA-B047-BE1D-11C81BDA0369}" dt="2024-07-24T13:25:13.726" v="225" actId="1076"/>
          <ac:spMkLst>
            <pc:docMk/>
            <pc:sldMk cId="3523012422" sldId="300"/>
            <ac:spMk id="108" creationId="{4B182F3D-0DC3-DA40-BEAC-8CB77F48AB66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09" creationId="{2AD72D71-E0AB-A646-BBEA-8DD55284CDAB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10" creationId="{7C91730F-D7F3-9F4E-9108-583160E01598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11" creationId="{F4EF69AD-DE2A-D34D-AD9D-1F76CAC806ED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12" creationId="{8D467946-F4F1-CA41-8B81-7CCEAE77D15B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13" creationId="{E0B03E62-8DD3-AB4E-B75C-BAB1600BC616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14" creationId="{0151E701-E2D8-D144-8EB7-D8CC92460BF9}"/>
          </ac:spMkLst>
        </pc:spChg>
        <pc:spChg chg="del">
          <ac:chgData name="刘世喆" userId="f76c7815-af8d-4f84-9dbf-fb5fbe88e3ec" providerId="ADAL" clId="{ABB21D89-81CA-B047-BE1D-11C81BDA0369}" dt="2024-07-24T13:25:03.813" v="222" actId="478"/>
          <ac:spMkLst>
            <pc:docMk/>
            <pc:sldMk cId="3523012422" sldId="300"/>
            <ac:spMk id="115" creationId="{2CA54F1C-08A0-C641-B56A-A06802FA7B9D}"/>
          </ac:spMkLst>
        </pc:spChg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3523012422" sldId="300"/>
            <ac:spMk id="115" creationId="{8433D5B0-EB8C-0B49-9F9C-24F3F391765F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16" creationId="{BE2C6771-0490-D145-9526-0440AA255A8E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17" creationId="{F9B4D380-8168-034F-B95A-3A929FF97FF6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18" creationId="{28005D50-011E-D542-A039-2080C88328BE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19" creationId="{B188FA94-D54E-F841-B2D4-C99977C7C2A8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20" creationId="{3AA76356-9F39-2F4C-AF1F-8C20E3EB4715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21" creationId="{8DD522CA-B620-ED45-A64B-3F1CB48CE701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22" creationId="{3C4188D2-1604-754F-B4DC-DAC3B6F0195F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23" creationId="{9323B33A-9C7A-D248-8D9C-74367171163A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24" creationId="{5E19754B-84AE-1847-AFB7-403339BA07AA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25" creationId="{34FB6DF4-ABCF-A14B-A5B8-E817A1587869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26" creationId="{5C38474D-1C33-2D43-BA5D-D5244AC1BF6C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27" creationId="{C41D3D01-31B1-FB4C-B18D-84755D98B618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28" creationId="{833109E9-80FA-124F-8C8C-129091B9D2C6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29" creationId="{6F55EA39-F4FA-4C44-8405-942E9B6141CD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30" creationId="{473FA705-A5CF-7941-943B-0BEBD317AD89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31" creationId="{23238282-0080-CA40-B31E-A2E492703EED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32" creationId="{17A736CF-2562-8B47-A3B8-C0BEA96A2403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33" creationId="{BBBDE684-E3D8-9140-BE86-60596993B1D4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34" creationId="{4D807F24-A12F-244D-B594-90C312C81DFE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36" creationId="{A734C8AE-827C-574E-B5B9-4BCAE27290A1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37" creationId="{27C21D73-B622-5E40-8846-B9A273EDB65C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38" creationId="{D16AAEB2-ED80-DE4F-B1FB-6465651B0B4A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39" creationId="{85FE7246-E180-F84B-939E-069DEA90C68E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40" creationId="{6C931480-3F77-5742-93EB-9173561C29D3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41" creationId="{7386FE6B-5233-1942-9D24-48FCD1E31D5C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42" creationId="{126977BA-325E-314B-BB17-6602CED2A799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43" creationId="{BA1CA791-590F-CD4D-9BD2-5CC0A073701A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44" creationId="{D543CFC1-CDD5-384D-B7E3-5EB56CEBBE42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60" creationId="{A67F5686-C28B-994B-9967-A1F0FEEE7102}"/>
          </ac:spMkLst>
        </pc:spChg>
        <pc:spChg chg="add mod">
          <ac:chgData name="刘世喆" userId="f76c7815-af8d-4f84-9dbf-fb5fbe88e3ec" providerId="ADAL" clId="{ABB21D89-81CA-B047-BE1D-11C81BDA0369}" dt="2024-07-24T13:22:52.631" v="209"/>
          <ac:spMkLst>
            <pc:docMk/>
            <pc:sldMk cId="3523012422" sldId="300"/>
            <ac:spMk id="161" creationId="{1140FCB4-F86F-D14F-A987-FD2BF2D81CA9}"/>
          </ac:spMkLst>
        </pc:spChg>
        <pc:spChg chg="add mod">
          <ac:chgData name="刘世喆" userId="f76c7815-af8d-4f84-9dbf-fb5fbe88e3ec" providerId="ADAL" clId="{ABB21D89-81CA-B047-BE1D-11C81BDA0369}" dt="2024-07-24T13:23:30.295" v="215"/>
          <ac:spMkLst>
            <pc:docMk/>
            <pc:sldMk cId="3523012422" sldId="300"/>
            <ac:spMk id="166" creationId="{56CD875C-5330-7B47-B1FC-83A69C80209E}"/>
          </ac:spMkLst>
        </pc:spChg>
        <pc:spChg chg="add mod">
          <ac:chgData name="刘世喆" userId="f76c7815-af8d-4f84-9dbf-fb5fbe88e3ec" providerId="ADAL" clId="{ABB21D89-81CA-B047-BE1D-11C81BDA0369}" dt="2024-07-24T13:25:05.374" v="224"/>
          <ac:spMkLst>
            <pc:docMk/>
            <pc:sldMk cId="3523012422" sldId="300"/>
            <ac:spMk id="167" creationId="{2ADEE3D9-DFD5-5241-8CD6-1CAF1D0913F5}"/>
          </ac:spMkLst>
        </pc:spChg>
        <pc:spChg chg="add mod">
          <ac:chgData name="刘世喆" userId="f76c7815-af8d-4f84-9dbf-fb5fbe88e3ec" providerId="ADAL" clId="{ABB21D89-81CA-B047-BE1D-11C81BDA0369}" dt="2024-07-24T13:25:05.374" v="224"/>
          <ac:spMkLst>
            <pc:docMk/>
            <pc:sldMk cId="3523012422" sldId="300"/>
            <ac:spMk id="168" creationId="{8D19D48B-63EE-6345-BB0D-60039B47EAB9}"/>
          </ac:spMkLst>
        </pc:spChg>
        <pc:spChg chg="add mod">
          <ac:chgData name="刘世喆" userId="f76c7815-af8d-4f84-9dbf-fb5fbe88e3ec" providerId="ADAL" clId="{ABB21D89-81CA-B047-BE1D-11C81BDA0369}" dt="2024-07-25T07:39:18.569" v="4197"/>
          <ac:spMkLst>
            <pc:docMk/>
            <pc:sldMk cId="3523012422" sldId="300"/>
            <ac:spMk id="170" creationId="{0AEFB847-2CE8-F545-ACBC-17C3C5C5FFE6}"/>
          </ac:spMkLst>
        </pc:spChg>
        <pc:spChg chg="add mod">
          <ac:chgData name="刘世喆" userId="f76c7815-af8d-4f84-9dbf-fb5fbe88e3ec" providerId="ADAL" clId="{ABB21D89-81CA-B047-BE1D-11C81BDA0369}" dt="2024-07-25T11:07:07.111" v="6445"/>
          <ac:spMkLst>
            <pc:docMk/>
            <pc:sldMk cId="3523012422" sldId="300"/>
            <ac:spMk id="171" creationId="{F082712A-171C-6944-A686-BF45BA47B9B9}"/>
          </ac:spMkLst>
        </pc:spChg>
        <pc:spChg chg="add mod">
          <ac:chgData name="刘世喆" userId="f76c7815-af8d-4f84-9dbf-fb5fbe88e3ec" providerId="ADAL" clId="{ABB21D89-81CA-B047-BE1D-11C81BDA0369}" dt="2024-07-25T11:07:07.111" v="6445"/>
          <ac:spMkLst>
            <pc:docMk/>
            <pc:sldMk cId="3523012422" sldId="300"/>
            <ac:spMk id="172" creationId="{4D7B760A-F663-9140-888B-189FA9075EC9}"/>
          </ac:spMkLst>
        </pc:spChg>
        <pc:spChg chg="add mod">
          <ac:chgData name="刘世喆" userId="f76c7815-af8d-4f84-9dbf-fb5fbe88e3ec" providerId="ADAL" clId="{ABB21D89-81CA-B047-BE1D-11C81BDA0369}" dt="2024-07-25T11:07:07.111" v="6445"/>
          <ac:spMkLst>
            <pc:docMk/>
            <pc:sldMk cId="3523012422" sldId="300"/>
            <ac:spMk id="173" creationId="{71C15FA9-2079-A743-95E3-53606E77B9FD}"/>
          </ac:spMkLst>
        </pc:spChg>
        <pc:spChg chg="add mod">
          <ac:chgData name="刘世喆" userId="f76c7815-af8d-4f84-9dbf-fb5fbe88e3ec" providerId="ADAL" clId="{ABB21D89-81CA-B047-BE1D-11C81BDA0369}" dt="2024-07-25T11:07:07.111" v="6445"/>
          <ac:spMkLst>
            <pc:docMk/>
            <pc:sldMk cId="3523012422" sldId="300"/>
            <ac:spMk id="174" creationId="{31638649-10BC-B248-8CEB-CD75F9083170}"/>
          </ac:spMkLst>
        </pc:spChg>
        <pc:spChg chg="add mod">
          <ac:chgData name="刘世喆" userId="f76c7815-af8d-4f84-9dbf-fb5fbe88e3ec" providerId="ADAL" clId="{ABB21D89-81CA-B047-BE1D-11C81BDA0369}" dt="2024-07-25T11:07:07.111" v="6445"/>
          <ac:spMkLst>
            <pc:docMk/>
            <pc:sldMk cId="3523012422" sldId="300"/>
            <ac:spMk id="175" creationId="{6E4B5E13-D88E-2A45-AEDE-BED8C8C30524}"/>
          </ac:spMkLst>
        </pc:spChg>
        <pc:spChg chg="mod">
          <ac:chgData name="刘世喆" userId="f76c7815-af8d-4f84-9dbf-fb5fbe88e3ec" providerId="ADAL" clId="{ABB21D89-81CA-B047-BE1D-11C81BDA0369}" dt="2024-07-25T06:16:55.198" v="2735" actId="20577"/>
          <ac:spMkLst>
            <pc:docMk/>
            <pc:sldMk cId="3523012422" sldId="300"/>
            <ac:spMk id="185" creationId="{BD044334-1D3C-6749-90D0-3AC9AB0E02E9}"/>
          </ac:spMkLst>
        </pc:spChg>
        <pc:spChg chg="del">
          <ac:chgData name="刘世喆" userId="f76c7815-af8d-4f84-9dbf-fb5fbe88e3ec" providerId="ADAL" clId="{ABB21D89-81CA-B047-BE1D-11C81BDA0369}" dt="2024-07-24T13:25:05.091" v="223" actId="478"/>
          <ac:spMkLst>
            <pc:docMk/>
            <pc:sldMk cId="3523012422" sldId="300"/>
            <ac:spMk id="327" creationId="{A4AFFF27-C9E9-6E49-870F-7FD1316DB515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28" creationId="{3E45DC84-58DE-684E-9CA7-F06675B70BB1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29" creationId="{F4F0D330-7A5E-C54E-A548-E9F144D972D1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37" creationId="{CECA248C-4ADE-3548-A798-F8E94338AFED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38" creationId="{6F3B9E3D-935E-084D-B2CB-18AAEAAB3928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39" creationId="{5B5C0DBA-F718-3B4A-A2C7-18BCFA397657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40" creationId="{21EB0565-66BB-AF47-8F19-5A036E9B42A4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41" creationId="{325E4CDC-30DE-E24C-8026-B95EEB009206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42" creationId="{6B20E598-C209-764A-AF63-094A23A183EE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43" creationId="{74A49AE1-53ED-1846-BCBF-7C021C97277F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44" creationId="{D7AA643E-7EBF-5B49-B603-F4370CDDF08D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45" creationId="{119921DD-49D1-9447-9187-007ED073CA39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46" creationId="{45F8338C-9F18-0C4B-93F0-498064947AD3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47" creationId="{21C9529C-8566-264C-B740-26D0C8DCFB65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48" creationId="{C3B37CAE-ECE7-9641-9AEF-5B900F775F93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49" creationId="{9E219DED-9505-1644-AEE8-3F9C62299F0B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50" creationId="{8C2896FE-BE0D-CF41-AC5E-86ADC6C7FF0B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51" creationId="{30D682AA-7106-F94B-BE83-5D1CB449AECD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52" creationId="{4D48FEBC-A36D-544F-B9AE-A46A7F593388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53" creationId="{103BE3CA-62EA-AD45-BCC1-AB7818CE65E7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54" creationId="{7D2FB170-9165-1A40-AC67-AFA05C763219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55" creationId="{2B06E4F4-89BC-8F4F-B3D9-3A4E40CE5590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56" creationId="{5382F670-A7BB-FE4E-83E4-33CD105F5BB8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57" creationId="{E432117F-4907-2744-92F3-CE75D89C0363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58" creationId="{E67B3370-D058-2C41-A789-905EF9F4F9D3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59" creationId="{F1205C87-9FEC-F54C-8828-565351314DD9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60" creationId="{84CD1C72-EF9C-624E-B5D5-C4300465F1E1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61" creationId="{18097E2C-72F1-B341-9CAD-7B980F42E591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62" creationId="{57995626-E6BE-C84E-B0B6-2B03A1FA9960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63" creationId="{FE3F4F83-E319-7A41-B724-82EB5ED10F21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64" creationId="{AC30DA81-B961-A64E-8493-6C7E38F09CEB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65" creationId="{51D54009-EF3E-A149-AD3D-2A4CE2D18BB9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66" creationId="{886167DE-277E-4846-87A7-4F93ECF4FF1A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67" creationId="{0751694C-E39E-E844-BF74-BB11C822D219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68" creationId="{EE15A8E3-5724-7544-BEE7-79730D7127BB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69" creationId="{4E27E6CB-BCFB-3F4D-BDF6-E2AE061AFB15}"/>
          </ac:spMkLst>
        </pc:spChg>
        <pc:spChg chg="del">
          <ac:chgData name="刘世喆" userId="f76c7815-af8d-4f84-9dbf-fb5fbe88e3ec" providerId="ADAL" clId="{ABB21D89-81CA-B047-BE1D-11C81BDA0369}" dt="2024-07-24T13:22:52.200" v="208" actId="478"/>
          <ac:spMkLst>
            <pc:docMk/>
            <pc:sldMk cId="3523012422" sldId="300"/>
            <ac:spMk id="370" creationId="{3A95213E-953C-3E42-A726-AAE91148CC54}"/>
          </ac:spMkLst>
        </pc:spChg>
        <pc:spChg chg="del">
          <ac:chgData name="刘世喆" userId="f76c7815-af8d-4f84-9dbf-fb5fbe88e3ec" providerId="ADAL" clId="{ABB21D89-81CA-B047-BE1D-11C81BDA0369}" dt="2024-07-24T13:23:30.012" v="214" actId="478"/>
          <ac:spMkLst>
            <pc:docMk/>
            <pc:sldMk cId="3523012422" sldId="300"/>
            <ac:spMk id="383" creationId="{4B358DDA-1F2C-E54C-A7B0-0FDBC696D420}"/>
          </ac:spMkLst>
        </pc:spChg>
        <pc:spChg chg="del">
          <ac:chgData name="刘世喆" userId="f76c7815-af8d-4f84-9dbf-fb5fbe88e3ec" providerId="ADAL" clId="{ABB21D89-81CA-B047-BE1D-11C81BDA0369}" dt="2024-07-25T11:48:55.781" v="7063" actId="21"/>
          <ac:spMkLst>
            <pc:docMk/>
            <pc:sldMk cId="3523012422" sldId="300"/>
            <ac:spMk id="385" creationId="{ACB8E0ED-8B47-4A41-A70D-7FD5691DDF84}"/>
          </ac:spMkLst>
        </pc:spChg>
        <pc:spChg chg="del">
          <ac:chgData name="刘世喆" userId="f76c7815-af8d-4f84-9dbf-fb5fbe88e3ec" providerId="ADAL" clId="{ABB21D89-81CA-B047-BE1D-11C81BDA0369}" dt="2024-07-25T07:39:18.266" v="4196" actId="478"/>
          <ac:spMkLst>
            <pc:docMk/>
            <pc:sldMk cId="3523012422" sldId="300"/>
            <ac:spMk id="395" creationId="{EDEA889F-8D79-6748-A327-43C7AC20C8DD}"/>
          </ac:spMkLst>
        </pc:spChg>
        <pc:spChg chg="del">
          <ac:chgData name="刘世喆" userId="f76c7815-af8d-4f84-9dbf-fb5fbe88e3ec" providerId="ADAL" clId="{ABB21D89-81CA-B047-BE1D-11C81BDA0369}" dt="2024-07-25T11:07:06.859" v="6444" actId="478"/>
          <ac:spMkLst>
            <pc:docMk/>
            <pc:sldMk cId="3523012422" sldId="300"/>
            <ac:spMk id="396" creationId="{CB51F591-78D3-E54E-A5DB-CD05A56A8777}"/>
          </ac:spMkLst>
        </pc:spChg>
        <pc:spChg chg="del">
          <ac:chgData name="刘世喆" userId="f76c7815-af8d-4f84-9dbf-fb5fbe88e3ec" providerId="ADAL" clId="{ABB21D89-81CA-B047-BE1D-11C81BDA0369}" dt="2024-07-25T11:07:06.859" v="6444" actId="478"/>
          <ac:spMkLst>
            <pc:docMk/>
            <pc:sldMk cId="3523012422" sldId="300"/>
            <ac:spMk id="397" creationId="{15C34AE9-AD09-4244-8C49-7410BE83B6B3}"/>
          </ac:spMkLst>
        </pc:spChg>
        <pc:spChg chg="del">
          <ac:chgData name="刘世喆" userId="f76c7815-af8d-4f84-9dbf-fb5fbe88e3ec" providerId="ADAL" clId="{ABB21D89-81CA-B047-BE1D-11C81BDA0369}" dt="2024-07-25T11:07:06.859" v="6444" actId="478"/>
          <ac:spMkLst>
            <pc:docMk/>
            <pc:sldMk cId="3523012422" sldId="300"/>
            <ac:spMk id="398" creationId="{FB561D7B-C45C-924C-8676-C3994152BDCA}"/>
          </ac:spMkLst>
        </pc:spChg>
        <pc:spChg chg="del">
          <ac:chgData name="刘世喆" userId="f76c7815-af8d-4f84-9dbf-fb5fbe88e3ec" providerId="ADAL" clId="{ABB21D89-81CA-B047-BE1D-11C81BDA0369}" dt="2024-07-25T11:07:06.859" v="6444" actId="478"/>
          <ac:spMkLst>
            <pc:docMk/>
            <pc:sldMk cId="3523012422" sldId="300"/>
            <ac:spMk id="399" creationId="{7D8AEA29-0A96-3D40-A02D-D8C4A919D1BC}"/>
          </ac:spMkLst>
        </pc:spChg>
        <pc:spChg chg="del">
          <ac:chgData name="刘世喆" userId="f76c7815-af8d-4f84-9dbf-fb5fbe88e3ec" providerId="ADAL" clId="{ABB21D89-81CA-B047-BE1D-11C81BDA0369}" dt="2024-07-25T11:07:06.859" v="6444" actId="478"/>
          <ac:spMkLst>
            <pc:docMk/>
            <pc:sldMk cId="3523012422" sldId="300"/>
            <ac:spMk id="400" creationId="{714D55CE-92E5-3849-8E67-7E4FBA07B7C8}"/>
          </ac:spMkLst>
        </pc:spChg>
        <pc:picChg chg="del">
          <ac:chgData name="刘世喆" userId="f76c7815-af8d-4f84-9dbf-fb5fbe88e3ec" providerId="ADAL" clId="{ABB21D89-81CA-B047-BE1D-11C81BDA0369}" dt="2024-07-24T13:25:03.813" v="222" actId="478"/>
          <ac:picMkLst>
            <pc:docMk/>
            <pc:sldMk cId="3523012422" sldId="300"/>
            <ac:picMk id="7" creationId="{9967D37C-A637-1642-BE02-2002BEF1E7FC}"/>
          </ac:picMkLst>
        </pc:picChg>
        <pc:picChg chg="mod">
          <ac:chgData name="刘世喆" userId="f76c7815-af8d-4f84-9dbf-fb5fbe88e3ec" providerId="ADAL" clId="{ABB21D89-81CA-B047-BE1D-11C81BDA0369}" dt="2024-07-24T13:25:13.726" v="225" actId="1076"/>
          <ac:picMkLst>
            <pc:docMk/>
            <pc:sldMk cId="3523012422" sldId="300"/>
            <ac:picMk id="107" creationId="{1FF997A5-9065-1547-ACD9-619FE19121E9}"/>
          </ac:picMkLst>
        </pc:picChg>
        <pc:picChg chg="add mod">
          <ac:chgData name="刘世喆" userId="f76c7815-af8d-4f84-9dbf-fb5fbe88e3ec" providerId="ADAL" clId="{ABB21D89-81CA-B047-BE1D-11C81BDA0369}" dt="2024-07-24T13:25:05.374" v="224"/>
          <ac:picMkLst>
            <pc:docMk/>
            <pc:sldMk cId="3523012422" sldId="300"/>
            <ac:picMk id="169" creationId="{F021883B-0949-EE45-9659-A04EFE2A87D2}"/>
          </ac:picMkLst>
        </pc:pic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45" creationId="{0242D0AD-AAD7-324C-A396-E6B557664A3F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46" creationId="{4DC20356-3522-9F41-9E39-5C2B7E38E7ED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47" creationId="{EE40AF8E-606E-6B41-875C-F140C7C6422F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48" creationId="{E2BF2209-4044-7D4A-AD62-5901153AAD72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49" creationId="{AC400AE6-AB2A-444B-AD41-E26CFF205787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50" creationId="{927F8ECE-1054-0843-8CC7-B843C2009866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51" creationId="{C0D4EB03-2AA5-9E4E-9C0C-3B7A8CBF6FDD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52" creationId="{FD396335-E567-2B45-AB2C-A02A1D156559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53" creationId="{17F92171-AED8-4F49-91B2-DCCC4B3DA967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54" creationId="{3BF4817E-7C06-8545-9FE8-C297A4F80926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55" creationId="{A646FDDD-1DC2-7546-9100-58497EF52164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56" creationId="{DB58057B-F74B-EE4F-91DC-02A92EE12F27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57" creationId="{11160940-88F6-7443-B527-50364A3ADEE0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58" creationId="{BF3E041B-A610-8F41-B4F0-671334B6C5F7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59" creationId="{2E1064F4-3646-164B-B228-1662AC35F9FB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62" creationId="{5B09698A-48B9-DF4A-A6CB-76EE0B500406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63" creationId="{176B48F7-A5EA-C246-B41A-E976DF4E03A8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64" creationId="{97A81AF5-B9F5-8C42-8D40-D3A5AE96C7D9}"/>
          </ac:cxnSpMkLst>
        </pc:cxnChg>
        <pc:cxnChg chg="add mod">
          <ac:chgData name="刘世喆" userId="f76c7815-af8d-4f84-9dbf-fb5fbe88e3ec" providerId="ADAL" clId="{ABB21D89-81CA-B047-BE1D-11C81BDA0369}" dt="2024-07-24T13:22:52.631" v="209"/>
          <ac:cxnSpMkLst>
            <pc:docMk/>
            <pc:sldMk cId="3523012422" sldId="300"/>
            <ac:cxnSpMk id="165" creationId="{D00431CB-C5CE-7943-AC21-42DA09161294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30" creationId="{3773516C-FB98-0A48-965F-0105F043CFB0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31" creationId="{836541C7-ADF0-154E-99C5-4E3F8BE827C4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32" creationId="{77FE47A4-3B6A-EF4C-82B4-F6F826E20E47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33" creationId="{94DB169A-33B9-F04B-9CA1-7E1C709BC10C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34" creationId="{AB6EB4E9-7DF0-AE42-8DEE-912D6538EB8E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35" creationId="{43DD2A36-3F99-1247-A393-582094378F6B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36" creationId="{4BE2647F-4EF1-304B-8C1C-390B20860D2D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71" creationId="{5C9AB784-AD66-8F4B-9D63-6E137AEFA005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72" creationId="{B5F46477-8646-2649-AE71-0B100B539765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73" creationId="{335E0C1F-00A9-264A-AF0B-4EAC904D3A57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74" creationId="{32513FA0-E5DD-D444-ABF3-B9838B233582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75" creationId="{EEDA902F-A6A6-1448-8CE6-428A54F55AE4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76" creationId="{7F52AA02-0BBC-C041-A3D1-719B95904CB7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77" creationId="{13EBA60F-578F-F545-83F1-D48DF40C6FC6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78" creationId="{7FDF46EE-66CB-F348-892D-9C6E9B58A7C8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79" creationId="{0283E374-F11E-7348-AF75-B77000B6231B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80" creationId="{110EC706-CFB3-3C40-83AC-106A6B135CEB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81" creationId="{87B98E38-1D45-EC4D-B61C-4EC75D4238BB}"/>
          </ac:cxnSpMkLst>
        </pc:cxnChg>
        <pc:cxnChg chg="del">
          <ac:chgData name="刘世喆" userId="f76c7815-af8d-4f84-9dbf-fb5fbe88e3ec" providerId="ADAL" clId="{ABB21D89-81CA-B047-BE1D-11C81BDA0369}" dt="2024-07-24T13:22:52.200" v="208" actId="478"/>
          <ac:cxnSpMkLst>
            <pc:docMk/>
            <pc:sldMk cId="3523012422" sldId="300"/>
            <ac:cxnSpMk id="382" creationId="{AF4EFF44-DB6C-7B4E-AD8E-B221312009E2}"/>
          </ac:cxnSpMkLst>
        </pc:cxnChg>
      </pc:sldChg>
      <pc:sldChg chg="addSp delSp modSp del mod">
        <pc:chgData name="刘世喆" userId="f76c7815-af8d-4f84-9dbf-fb5fbe88e3ec" providerId="ADAL" clId="{ABB21D89-81CA-B047-BE1D-11C81BDA0369}" dt="2024-07-25T12:22:23.297" v="7430" actId="2696"/>
        <pc:sldMkLst>
          <pc:docMk/>
          <pc:sldMk cId="4102267658" sldId="302"/>
        </pc:sldMkLst>
        <pc:spChg chg="add mod">
          <ac:chgData name="刘世喆" userId="f76c7815-af8d-4f84-9dbf-fb5fbe88e3ec" providerId="ADAL" clId="{ABB21D89-81CA-B047-BE1D-11C81BDA0369}" dt="2024-07-25T12:17:51.623" v="7370" actId="20577"/>
          <ac:spMkLst>
            <pc:docMk/>
            <pc:sldMk cId="4102267658" sldId="302"/>
            <ac:spMk id="116" creationId="{504764C7-41A5-2341-A501-F1886484C5CD}"/>
          </ac:spMkLst>
        </pc:spChg>
        <pc:spChg chg="del">
          <ac:chgData name="刘世喆" userId="f76c7815-af8d-4f84-9dbf-fb5fbe88e3ec" providerId="ADAL" clId="{ABB21D89-81CA-B047-BE1D-11C81BDA0369}" dt="2024-07-25T12:21:53.243" v="7426" actId="478"/>
          <ac:spMkLst>
            <pc:docMk/>
            <pc:sldMk cId="4102267658" sldId="302"/>
            <ac:spMk id="238" creationId="{8B118521-36A2-0840-B58C-4046C7B64B1A}"/>
          </ac:spMkLst>
        </pc:spChg>
      </pc:sldChg>
      <pc:sldChg chg="addSp delSp modSp mod">
        <pc:chgData name="刘世喆" userId="f76c7815-af8d-4f84-9dbf-fb5fbe88e3ec" providerId="ADAL" clId="{ABB21D89-81CA-B047-BE1D-11C81BDA0369}" dt="2024-07-25T12:26:12.449" v="7469"/>
        <pc:sldMkLst>
          <pc:docMk/>
          <pc:sldMk cId="615909415" sldId="303"/>
        </pc:sldMkLst>
        <pc:spChg chg="del">
          <ac:chgData name="刘世喆" userId="f76c7815-af8d-4f84-9dbf-fb5fbe88e3ec" providerId="ADAL" clId="{ABB21D89-81CA-B047-BE1D-11C81BDA0369}" dt="2024-07-25T06:21:37.120" v="2775" actId="478"/>
          <ac:spMkLst>
            <pc:docMk/>
            <pc:sldMk cId="615909415" sldId="303"/>
            <ac:spMk id="146" creationId="{0646D51C-CB2C-254C-8D29-2821D715AB5A}"/>
          </ac:spMkLst>
        </pc:spChg>
        <pc:spChg chg="del">
          <ac:chgData name="刘世喆" userId="f76c7815-af8d-4f84-9dbf-fb5fbe88e3ec" providerId="ADAL" clId="{ABB21D89-81CA-B047-BE1D-11C81BDA0369}" dt="2024-07-25T06:21:37.120" v="2775" actId="478"/>
          <ac:spMkLst>
            <pc:docMk/>
            <pc:sldMk cId="615909415" sldId="303"/>
            <ac:spMk id="149" creationId="{149BC42A-9F29-184F-AD50-7E561AAE48AF}"/>
          </ac:spMkLst>
        </pc:spChg>
        <pc:spChg chg="add del mod">
          <ac:chgData name="刘世喆" userId="f76c7815-af8d-4f84-9dbf-fb5fbe88e3ec" providerId="ADAL" clId="{ABB21D89-81CA-B047-BE1D-11C81BDA0369}" dt="2024-07-24T13:55:59.068" v="925" actId="478"/>
          <ac:spMkLst>
            <pc:docMk/>
            <pc:sldMk cId="615909415" sldId="303"/>
            <ac:spMk id="153" creationId="{D6564D83-FDD1-4047-97DF-8FCD4C2F1C7E}"/>
          </ac:spMkLst>
        </pc:spChg>
        <pc:spChg chg="del">
          <ac:chgData name="刘世喆" userId="f76c7815-af8d-4f84-9dbf-fb5fbe88e3ec" providerId="ADAL" clId="{ABB21D89-81CA-B047-BE1D-11C81BDA0369}" dt="2024-07-25T06:21:37.120" v="2775" actId="478"/>
          <ac:spMkLst>
            <pc:docMk/>
            <pc:sldMk cId="615909415" sldId="303"/>
            <ac:spMk id="157" creationId="{1E7B0947-7C0F-2446-BAC3-530659B81822}"/>
          </ac:spMkLst>
        </pc:spChg>
        <pc:spChg chg="del">
          <ac:chgData name="刘世喆" userId="f76c7815-af8d-4f84-9dbf-fb5fbe88e3ec" providerId="ADAL" clId="{ABB21D89-81CA-B047-BE1D-11C81BDA0369}" dt="2024-07-25T06:21:37.120" v="2775" actId="478"/>
          <ac:spMkLst>
            <pc:docMk/>
            <pc:sldMk cId="615909415" sldId="303"/>
            <ac:spMk id="158" creationId="{32C6A52D-28E9-1741-B1DE-EADFF48E01ED}"/>
          </ac:spMkLst>
        </pc:spChg>
        <pc:spChg chg="del">
          <ac:chgData name="刘世喆" userId="f76c7815-af8d-4f84-9dbf-fb5fbe88e3ec" providerId="ADAL" clId="{ABB21D89-81CA-B047-BE1D-11C81BDA0369}" dt="2024-07-25T06:21:37.120" v="2775" actId="478"/>
          <ac:spMkLst>
            <pc:docMk/>
            <pc:sldMk cId="615909415" sldId="303"/>
            <ac:spMk id="159" creationId="{64695C65-A481-8445-98CF-BA5692B80E1C}"/>
          </ac:spMkLst>
        </pc:spChg>
        <pc:spChg chg="add del mod">
          <ac:chgData name="刘世喆" userId="f76c7815-af8d-4f84-9dbf-fb5fbe88e3ec" providerId="ADAL" clId="{ABB21D89-81CA-B047-BE1D-11C81BDA0369}" dt="2024-07-24T13:55:59.068" v="925" actId="478"/>
          <ac:spMkLst>
            <pc:docMk/>
            <pc:sldMk cId="615909415" sldId="303"/>
            <ac:spMk id="161" creationId="{29E493B7-8D6B-8446-901F-A1159012A12C}"/>
          </ac:spMkLst>
        </pc:spChg>
        <pc:spChg chg="add del mod">
          <ac:chgData name="刘世喆" userId="f76c7815-af8d-4f84-9dbf-fb5fbe88e3ec" providerId="ADAL" clId="{ABB21D89-81CA-B047-BE1D-11C81BDA0369}" dt="2024-07-24T13:55:59.783" v="926" actId="478"/>
          <ac:spMkLst>
            <pc:docMk/>
            <pc:sldMk cId="615909415" sldId="303"/>
            <ac:spMk id="169" creationId="{8D4E10A9-4468-8842-AE46-7AEC5C1E9B90}"/>
          </ac:spMkLst>
        </pc:spChg>
        <pc:spChg chg="add mod">
          <ac:chgData name="刘世喆" userId="f76c7815-af8d-4f84-9dbf-fb5fbe88e3ec" providerId="ADAL" clId="{ABB21D89-81CA-B047-BE1D-11C81BDA0369}" dt="2024-07-25T06:21:37.517" v="2776"/>
          <ac:spMkLst>
            <pc:docMk/>
            <pc:sldMk cId="615909415" sldId="303"/>
            <ac:spMk id="170" creationId="{87D26C73-F998-4645-B020-466F80EF26DE}"/>
          </ac:spMkLst>
        </pc:spChg>
        <pc:spChg chg="add mod">
          <ac:chgData name="刘世喆" userId="f76c7815-af8d-4f84-9dbf-fb5fbe88e3ec" providerId="ADAL" clId="{ABB21D89-81CA-B047-BE1D-11C81BDA0369}" dt="2024-07-25T06:21:37.517" v="2776"/>
          <ac:spMkLst>
            <pc:docMk/>
            <pc:sldMk cId="615909415" sldId="303"/>
            <ac:spMk id="174" creationId="{FF169030-1B2C-D14B-9B56-B85838F03CC4}"/>
          </ac:spMkLst>
        </pc:spChg>
        <pc:spChg chg="add mod">
          <ac:chgData name="刘世喆" userId="f76c7815-af8d-4f84-9dbf-fb5fbe88e3ec" providerId="ADAL" clId="{ABB21D89-81CA-B047-BE1D-11C81BDA0369}" dt="2024-07-25T06:21:37.517" v="2776"/>
          <ac:spMkLst>
            <pc:docMk/>
            <pc:sldMk cId="615909415" sldId="303"/>
            <ac:spMk id="175" creationId="{94A1AB0D-5624-1643-844B-86D6F871BAD7}"/>
          </ac:spMkLst>
        </pc:spChg>
        <pc:spChg chg="add mod">
          <ac:chgData name="刘世喆" userId="f76c7815-af8d-4f84-9dbf-fb5fbe88e3ec" providerId="ADAL" clId="{ABB21D89-81CA-B047-BE1D-11C81BDA0369}" dt="2024-07-25T06:21:37.517" v="2776"/>
          <ac:spMkLst>
            <pc:docMk/>
            <pc:sldMk cId="615909415" sldId="303"/>
            <ac:spMk id="179" creationId="{71F9B2CC-9B3D-9A42-9321-D0B913F92E96}"/>
          </ac:spMkLst>
        </pc:spChg>
        <pc:spChg chg="add mod">
          <ac:chgData name="刘世喆" userId="f76c7815-af8d-4f84-9dbf-fb5fbe88e3ec" providerId="ADAL" clId="{ABB21D89-81CA-B047-BE1D-11C81BDA0369}" dt="2024-07-25T06:21:37.517" v="2776"/>
          <ac:spMkLst>
            <pc:docMk/>
            <pc:sldMk cId="615909415" sldId="303"/>
            <ac:spMk id="180" creationId="{438A1F05-A778-264B-B716-BF9C26468F98}"/>
          </ac:spMkLst>
        </pc:spChg>
        <pc:spChg chg="add mod">
          <ac:chgData name="刘世喆" userId="f76c7815-af8d-4f84-9dbf-fb5fbe88e3ec" providerId="ADAL" clId="{ABB21D89-81CA-B047-BE1D-11C81BDA0369}" dt="2024-07-25T12:20:14.867" v="7413"/>
          <ac:spMkLst>
            <pc:docMk/>
            <pc:sldMk cId="615909415" sldId="303"/>
            <ac:spMk id="181" creationId="{58362F9B-0525-294F-9B65-5C2B15EAA86E}"/>
          </ac:spMkLst>
        </pc:spChg>
        <pc:spChg chg="add mod">
          <ac:chgData name="刘世喆" userId="f76c7815-af8d-4f84-9dbf-fb5fbe88e3ec" providerId="ADAL" clId="{ABB21D89-81CA-B047-BE1D-11C81BDA0369}" dt="2024-07-25T12:20:14.867" v="7413"/>
          <ac:spMkLst>
            <pc:docMk/>
            <pc:sldMk cId="615909415" sldId="303"/>
            <ac:spMk id="182" creationId="{43254CCC-EA69-0747-8E44-BB3BA34F42E8}"/>
          </ac:spMkLst>
        </pc:spChg>
        <pc:spChg chg="add mod">
          <ac:chgData name="刘世喆" userId="f76c7815-af8d-4f84-9dbf-fb5fbe88e3ec" providerId="ADAL" clId="{ABB21D89-81CA-B047-BE1D-11C81BDA0369}" dt="2024-07-25T12:20:14.867" v="7413"/>
          <ac:spMkLst>
            <pc:docMk/>
            <pc:sldMk cId="615909415" sldId="303"/>
            <ac:spMk id="183" creationId="{6911FFC6-BE92-EC4E-B2A6-770BC8DDC0F9}"/>
          </ac:spMkLst>
        </pc:spChg>
        <pc:spChg chg="add mod">
          <ac:chgData name="刘世喆" userId="f76c7815-af8d-4f84-9dbf-fb5fbe88e3ec" providerId="ADAL" clId="{ABB21D89-81CA-B047-BE1D-11C81BDA0369}" dt="2024-07-25T12:20:14.867" v="7413"/>
          <ac:spMkLst>
            <pc:docMk/>
            <pc:sldMk cId="615909415" sldId="303"/>
            <ac:spMk id="184" creationId="{393F5A8C-4DFA-904A-B453-A8D1814944B2}"/>
          </ac:spMkLst>
        </pc:spChg>
        <pc:spChg chg="add mod">
          <ac:chgData name="刘世喆" userId="f76c7815-af8d-4f84-9dbf-fb5fbe88e3ec" providerId="ADAL" clId="{ABB21D89-81CA-B047-BE1D-11C81BDA0369}" dt="2024-07-25T12:20:14.867" v="7413"/>
          <ac:spMkLst>
            <pc:docMk/>
            <pc:sldMk cId="615909415" sldId="303"/>
            <ac:spMk id="186" creationId="{401903BE-6158-6C44-B717-AF280AD51E95}"/>
          </ac:spMkLst>
        </pc:spChg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615909415" sldId="303"/>
            <ac:spMk id="187" creationId="{D0C8EF4A-B3C0-304F-8574-34FAEED820EB}"/>
          </ac:spMkLst>
        </pc:spChg>
        <pc:spChg chg="del mod">
          <ac:chgData name="刘世喆" userId="f76c7815-af8d-4f84-9dbf-fb5fbe88e3ec" providerId="ADAL" clId="{ABB21D89-81CA-B047-BE1D-11C81BDA0369}" dt="2024-07-25T12:20:14.531" v="7412" actId="478"/>
          <ac:spMkLst>
            <pc:docMk/>
            <pc:sldMk cId="615909415" sldId="303"/>
            <ac:spMk id="236" creationId="{0EB001F0-A1C0-8445-945E-64CD907150C5}"/>
          </ac:spMkLst>
        </pc:spChg>
        <pc:spChg chg="del mod">
          <ac:chgData name="刘世喆" userId="f76c7815-af8d-4f84-9dbf-fb5fbe88e3ec" providerId="ADAL" clId="{ABB21D89-81CA-B047-BE1D-11C81BDA0369}" dt="2024-07-25T12:20:14.531" v="7412" actId="478"/>
          <ac:spMkLst>
            <pc:docMk/>
            <pc:sldMk cId="615909415" sldId="303"/>
            <ac:spMk id="237" creationId="{91356260-981C-C644-B81B-B5FDD905E1AF}"/>
          </ac:spMkLst>
        </pc:spChg>
        <pc:spChg chg="del mod">
          <ac:chgData name="刘世喆" userId="f76c7815-af8d-4f84-9dbf-fb5fbe88e3ec" providerId="ADAL" clId="{ABB21D89-81CA-B047-BE1D-11C81BDA0369}" dt="2024-07-25T12:20:14.531" v="7412" actId="478"/>
          <ac:spMkLst>
            <pc:docMk/>
            <pc:sldMk cId="615909415" sldId="303"/>
            <ac:spMk id="238" creationId="{93290045-4E92-8C48-85AC-C1B58BCE755C}"/>
          </ac:spMkLst>
        </pc:spChg>
        <pc:spChg chg="del mod">
          <ac:chgData name="刘世喆" userId="f76c7815-af8d-4f84-9dbf-fb5fbe88e3ec" providerId="ADAL" clId="{ABB21D89-81CA-B047-BE1D-11C81BDA0369}" dt="2024-07-25T12:20:14.531" v="7412" actId="478"/>
          <ac:spMkLst>
            <pc:docMk/>
            <pc:sldMk cId="615909415" sldId="303"/>
            <ac:spMk id="239" creationId="{5404357B-FB6B-0346-B9D3-0AC9B34A60BD}"/>
          </ac:spMkLst>
        </pc:spChg>
        <pc:spChg chg="del mod">
          <ac:chgData name="刘世喆" userId="f76c7815-af8d-4f84-9dbf-fb5fbe88e3ec" providerId="ADAL" clId="{ABB21D89-81CA-B047-BE1D-11C81BDA0369}" dt="2024-07-25T12:20:14.531" v="7412" actId="478"/>
          <ac:spMkLst>
            <pc:docMk/>
            <pc:sldMk cId="615909415" sldId="303"/>
            <ac:spMk id="240" creationId="{51075053-D8B5-6549-B81C-D347E57374A0}"/>
          </ac:spMkLst>
        </pc:spChg>
        <pc:spChg chg="del">
          <ac:chgData name="刘世喆" userId="f76c7815-af8d-4f84-9dbf-fb5fbe88e3ec" providerId="ADAL" clId="{ABB21D89-81CA-B047-BE1D-11C81BDA0369}" dt="2024-07-24T13:55:19.264" v="917" actId="478"/>
          <ac:spMkLst>
            <pc:docMk/>
            <pc:sldMk cId="615909415" sldId="303"/>
            <ac:spMk id="367" creationId="{5E96B185-ADA6-1F4E-A362-6A7D48547C2A}"/>
          </ac:spMkLst>
        </pc:spChg>
        <pc:spChg chg="del">
          <ac:chgData name="刘世喆" userId="f76c7815-af8d-4f84-9dbf-fb5fbe88e3ec" providerId="ADAL" clId="{ABB21D89-81CA-B047-BE1D-11C81BDA0369}" dt="2024-07-24T13:55:21.098" v="918" actId="478"/>
          <ac:spMkLst>
            <pc:docMk/>
            <pc:sldMk cId="615909415" sldId="303"/>
            <ac:spMk id="381" creationId="{081D3E9E-A2FA-1A4B-9ECA-B4CE79BA2095}"/>
          </ac:spMkLst>
        </pc:spChg>
        <pc:spChg chg="del">
          <ac:chgData name="刘世喆" userId="f76c7815-af8d-4f84-9dbf-fb5fbe88e3ec" providerId="ADAL" clId="{ABB21D89-81CA-B047-BE1D-11C81BDA0369}" dt="2024-07-24T13:55:22.557" v="919" actId="478"/>
          <ac:spMkLst>
            <pc:docMk/>
            <pc:sldMk cId="615909415" sldId="303"/>
            <ac:spMk id="382" creationId="{98218770-E699-F04F-B96D-8410E1D7E13A}"/>
          </ac:spMkLst>
        </pc:spChg>
        <pc:cxnChg chg="del">
          <ac:chgData name="刘世喆" userId="f76c7815-af8d-4f84-9dbf-fb5fbe88e3ec" providerId="ADAL" clId="{ABB21D89-81CA-B047-BE1D-11C81BDA0369}" dt="2024-07-25T06:21:37.120" v="2775" actId="478"/>
          <ac:cxnSpMkLst>
            <pc:docMk/>
            <pc:sldMk cId="615909415" sldId="303"/>
            <ac:cxnSpMk id="5" creationId="{838452FB-646E-E041-BF36-3E9AF335DB33}"/>
          </ac:cxnSpMkLst>
        </pc:cxnChg>
        <pc:cxnChg chg="del">
          <ac:chgData name="刘世喆" userId="f76c7815-af8d-4f84-9dbf-fb5fbe88e3ec" providerId="ADAL" clId="{ABB21D89-81CA-B047-BE1D-11C81BDA0369}" dt="2024-07-25T06:21:37.120" v="2775" actId="478"/>
          <ac:cxnSpMkLst>
            <pc:docMk/>
            <pc:sldMk cId="615909415" sldId="303"/>
            <ac:cxnSpMk id="140" creationId="{1ACC48F2-9611-9746-8B5E-E9CE32415E8E}"/>
          </ac:cxnSpMkLst>
        </pc:cxnChg>
        <pc:cxnChg chg="del">
          <ac:chgData name="刘世喆" userId="f76c7815-af8d-4f84-9dbf-fb5fbe88e3ec" providerId="ADAL" clId="{ABB21D89-81CA-B047-BE1D-11C81BDA0369}" dt="2024-07-25T06:21:37.120" v="2775" actId="478"/>
          <ac:cxnSpMkLst>
            <pc:docMk/>
            <pc:sldMk cId="615909415" sldId="303"/>
            <ac:cxnSpMk id="143" creationId="{43920F4B-C40F-9B40-9DD7-32763D1EB4C0}"/>
          </ac:cxnSpMkLst>
        </pc:cxnChg>
        <pc:cxnChg chg="add del mod">
          <ac:chgData name="刘世喆" userId="f76c7815-af8d-4f84-9dbf-fb5fbe88e3ec" providerId="ADAL" clId="{ABB21D89-81CA-B047-BE1D-11C81BDA0369}" dt="2024-07-24T13:55:59.068" v="925" actId="478"/>
          <ac:cxnSpMkLst>
            <pc:docMk/>
            <pc:sldMk cId="615909415" sldId="303"/>
            <ac:cxnSpMk id="150" creationId="{92E64899-63C5-9E41-BCC8-3CC9CBA567E3}"/>
          </ac:cxnSpMkLst>
        </pc:cxnChg>
        <pc:cxnChg chg="add del mod">
          <ac:chgData name="刘世喆" userId="f76c7815-af8d-4f84-9dbf-fb5fbe88e3ec" providerId="ADAL" clId="{ABB21D89-81CA-B047-BE1D-11C81BDA0369}" dt="2024-07-24T13:55:59.068" v="925" actId="478"/>
          <ac:cxnSpMkLst>
            <pc:docMk/>
            <pc:sldMk cId="615909415" sldId="303"/>
            <ac:cxnSpMk id="151" creationId="{3C13062B-727E-BC4F-8DFD-8384E6CCFED1}"/>
          </ac:cxnSpMkLst>
        </pc:cxnChg>
        <pc:cxnChg chg="add del mod">
          <ac:chgData name="刘世喆" userId="f76c7815-af8d-4f84-9dbf-fb5fbe88e3ec" providerId="ADAL" clId="{ABB21D89-81CA-B047-BE1D-11C81BDA0369}" dt="2024-07-24T13:55:59.068" v="925" actId="478"/>
          <ac:cxnSpMkLst>
            <pc:docMk/>
            <pc:sldMk cId="615909415" sldId="303"/>
            <ac:cxnSpMk id="152" creationId="{9EE89893-4201-254B-8989-283069CE6385}"/>
          </ac:cxnSpMkLst>
        </pc:cxnChg>
        <pc:cxnChg chg="del">
          <ac:chgData name="刘世喆" userId="f76c7815-af8d-4f84-9dbf-fb5fbe88e3ec" providerId="ADAL" clId="{ABB21D89-81CA-B047-BE1D-11C81BDA0369}" dt="2024-07-25T06:21:37.120" v="2775" actId="478"/>
          <ac:cxnSpMkLst>
            <pc:docMk/>
            <pc:sldMk cId="615909415" sldId="303"/>
            <ac:cxnSpMk id="154" creationId="{4E4F05CF-33A2-7E41-BED8-E503E85D66B5}"/>
          </ac:cxnSpMkLst>
        </pc:cxnChg>
        <pc:cxnChg chg="del">
          <ac:chgData name="刘世喆" userId="f76c7815-af8d-4f84-9dbf-fb5fbe88e3ec" providerId="ADAL" clId="{ABB21D89-81CA-B047-BE1D-11C81BDA0369}" dt="2024-07-25T06:21:37.120" v="2775" actId="478"/>
          <ac:cxnSpMkLst>
            <pc:docMk/>
            <pc:sldMk cId="615909415" sldId="303"/>
            <ac:cxnSpMk id="155" creationId="{0A9D7964-5EA4-2545-9068-D431C3662AD6}"/>
          </ac:cxnSpMkLst>
        </pc:cxnChg>
        <pc:cxnChg chg="del">
          <ac:chgData name="刘世喆" userId="f76c7815-af8d-4f84-9dbf-fb5fbe88e3ec" providerId="ADAL" clId="{ABB21D89-81CA-B047-BE1D-11C81BDA0369}" dt="2024-07-25T06:21:37.120" v="2775" actId="478"/>
          <ac:cxnSpMkLst>
            <pc:docMk/>
            <pc:sldMk cId="615909415" sldId="303"/>
            <ac:cxnSpMk id="156" creationId="{B2B515C6-2644-3841-9C47-14EBBF06320A}"/>
          </ac:cxnSpMkLst>
        </pc:cxnChg>
        <pc:cxnChg chg="add del mod">
          <ac:chgData name="刘世喆" userId="f76c7815-af8d-4f84-9dbf-fb5fbe88e3ec" providerId="ADAL" clId="{ABB21D89-81CA-B047-BE1D-11C81BDA0369}" dt="2024-07-24T13:55:59.068" v="925" actId="478"/>
          <ac:cxnSpMkLst>
            <pc:docMk/>
            <pc:sldMk cId="615909415" sldId="303"/>
            <ac:cxnSpMk id="162" creationId="{C0DA4E72-6803-BA40-BD4B-65D901F27FB2}"/>
          </ac:cxnSpMkLst>
        </pc:cxnChg>
        <pc:cxnChg chg="add del mod">
          <ac:chgData name="刘世喆" userId="f76c7815-af8d-4f84-9dbf-fb5fbe88e3ec" providerId="ADAL" clId="{ABB21D89-81CA-B047-BE1D-11C81BDA0369}" dt="2024-07-24T13:55:59.068" v="925" actId="478"/>
          <ac:cxnSpMkLst>
            <pc:docMk/>
            <pc:sldMk cId="615909415" sldId="303"/>
            <ac:cxnSpMk id="166" creationId="{828B36E1-5244-5444-918F-46DCCB0FB114}"/>
          </ac:cxnSpMkLst>
        </pc:cxnChg>
        <pc:cxnChg chg="add del mod">
          <ac:chgData name="刘世喆" userId="f76c7815-af8d-4f84-9dbf-fb5fbe88e3ec" providerId="ADAL" clId="{ABB21D89-81CA-B047-BE1D-11C81BDA0369}" dt="2024-07-24T13:55:59.068" v="925" actId="478"/>
          <ac:cxnSpMkLst>
            <pc:docMk/>
            <pc:sldMk cId="615909415" sldId="303"/>
            <ac:cxnSpMk id="167" creationId="{12B40E33-E80E-4340-AC8B-2A5FB7ED684F}"/>
          </ac:cxnSpMkLst>
        </pc:cxnChg>
        <pc:cxnChg chg="add del mod">
          <ac:chgData name="刘世喆" userId="f76c7815-af8d-4f84-9dbf-fb5fbe88e3ec" providerId="ADAL" clId="{ABB21D89-81CA-B047-BE1D-11C81BDA0369}" dt="2024-07-24T13:55:59.068" v="925" actId="478"/>
          <ac:cxnSpMkLst>
            <pc:docMk/>
            <pc:sldMk cId="615909415" sldId="303"/>
            <ac:cxnSpMk id="168" creationId="{2D5C3D04-7D7E-7E45-851D-AACAE3018DAE}"/>
          </ac:cxnSpMkLst>
        </pc:cxnChg>
        <pc:cxnChg chg="add mod">
          <ac:chgData name="刘世喆" userId="f76c7815-af8d-4f84-9dbf-fb5fbe88e3ec" providerId="ADAL" clId="{ABB21D89-81CA-B047-BE1D-11C81BDA0369}" dt="2024-07-25T06:21:37.517" v="2776"/>
          <ac:cxnSpMkLst>
            <pc:docMk/>
            <pc:sldMk cId="615909415" sldId="303"/>
            <ac:cxnSpMk id="171" creationId="{BCE5A7EB-D9B0-2442-A1B7-C4B73CD0DDA2}"/>
          </ac:cxnSpMkLst>
        </pc:cxnChg>
        <pc:cxnChg chg="add mod">
          <ac:chgData name="刘世喆" userId="f76c7815-af8d-4f84-9dbf-fb5fbe88e3ec" providerId="ADAL" clId="{ABB21D89-81CA-B047-BE1D-11C81BDA0369}" dt="2024-07-25T06:21:37.517" v="2776"/>
          <ac:cxnSpMkLst>
            <pc:docMk/>
            <pc:sldMk cId="615909415" sldId="303"/>
            <ac:cxnSpMk id="172" creationId="{10258656-8DDE-824B-81E2-E090E705F103}"/>
          </ac:cxnSpMkLst>
        </pc:cxnChg>
        <pc:cxnChg chg="add mod">
          <ac:chgData name="刘世喆" userId="f76c7815-af8d-4f84-9dbf-fb5fbe88e3ec" providerId="ADAL" clId="{ABB21D89-81CA-B047-BE1D-11C81BDA0369}" dt="2024-07-25T06:21:37.517" v="2776"/>
          <ac:cxnSpMkLst>
            <pc:docMk/>
            <pc:sldMk cId="615909415" sldId="303"/>
            <ac:cxnSpMk id="173" creationId="{ACFEA012-B765-3F4F-8698-0960712BC61A}"/>
          </ac:cxnSpMkLst>
        </pc:cxnChg>
        <pc:cxnChg chg="add mod">
          <ac:chgData name="刘世喆" userId="f76c7815-af8d-4f84-9dbf-fb5fbe88e3ec" providerId="ADAL" clId="{ABB21D89-81CA-B047-BE1D-11C81BDA0369}" dt="2024-07-25T06:21:37.517" v="2776"/>
          <ac:cxnSpMkLst>
            <pc:docMk/>
            <pc:sldMk cId="615909415" sldId="303"/>
            <ac:cxnSpMk id="176" creationId="{F2BFE289-EEEB-BE4C-BB34-9B33F38E90AF}"/>
          </ac:cxnSpMkLst>
        </pc:cxnChg>
        <pc:cxnChg chg="add mod">
          <ac:chgData name="刘世喆" userId="f76c7815-af8d-4f84-9dbf-fb5fbe88e3ec" providerId="ADAL" clId="{ABB21D89-81CA-B047-BE1D-11C81BDA0369}" dt="2024-07-25T06:21:37.517" v="2776"/>
          <ac:cxnSpMkLst>
            <pc:docMk/>
            <pc:sldMk cId="615909415" sldId="303"/>
            <ac:cxnSpMk id="177" creationId="{C348E37A-452C-7E4F-83CF-759AB93648A7}"/>
          </ac:cxnSpMkLst>
        </pc:cxnChg>
        <pc:cxnChg chg="add mod">
          <ac:chgData name="刘世喆" userId="f76c7815-af8d-4f84-9dbf-fb5fbe88e3ec" providerId="ADAL" clId="{ABB21D89-81CA-B047-BE1D-11C81BDA0369}" dt="2024-07-25T06:21:37.517" v="2776"/>
          <ac:cxnSpMkLst>
            <pc:docMk/>
            <pc:sldMk cId="615909415" sldId="303"/>
            <ac:cxnSpMk id="178" creationId="{7B1234D3-F7D3-914B-945A-B31BC0BBD3F9}"/>
          </ac:cxnSpMkLst>
        </pc:cxnChg>
        <pc:cxnChg chg="del">
          <ac:chgData name="刘世喆" userId="f76c7815-af8d-4f84-9dbf-fb5fbe88e3ec" providerId="ADAL" clId="{ABB21D89-81CA-B047-BE1D-11C81BDA0369}" dt="2024-07-24T13:55:21.098" v="918" actId="478"/>
          <ac:cxnSpMkLst>
            <pc:docMk/>
            <pc:sldMk cId="615909415" sldId="303"/>
            <ac:cxnSpMk id="374" creationId="{3985C589-ADBA-B145-8A53-B4CA825EC5F9}"/>
          </ac:cxnSpMkLst>
        </pc:cxnChg>
        <pc:cxnChg chg="del">
          <ac:chgData name="刘世喆" userId="f76c7815-af8d-4f84-9dbf-fb5fbe88e3ec" providerId="ADAL" clId="{ABB21D89-81CA-B047-BE1D-11C81BDA0369}" dt="2024-07-24T13:55:21.098" v="918" actId="478"/>
          <ac:cxnSpMkLst>
            <pc:docMk/>
            <pc:sldMk cId="615909415" sldId="303"/>
            <ac:cxnSpMk id="375" creationId="{02848E7F-BA18-494F-B308-328E9C3DE468}"/>
          </ac:cxnSpMkLst>
        </pc:cxnChg>
        <pc:cxnChg chg="del">
          <ac:chgData name="刘世喆" userId="f76c7815-af8d-4f84-9dbf-fb5fbe88e3ec" providerId="ADAL" clId="{ABB21D89-81CA-B047-BE1D-11C81BDA0369}" dt="2024-07-24T13:55:21.098" v="918" actId="478"/>
          <ac:cxnSpMkLst>
            <pc:docMk/>
            <pc:sldMk cId="615909415" sldId="303"/>
            <ac:cxnSpMk id="376" creationId="{F3B408D0-5265-864B-ADF9-E2022FA6083F}"/>
          </ac:cxnSpMkLst>
        </pc:cxnChg>
        <pc:cxnChg chg="del">
          <ac:chgData name="刘世喆" userId="f76c7815-af8d-4f84-9dbf-fb5fbe88e3ec" providerId="ADAL" clId="{ABB21D89-81CA-B047-BE1D-11C81BDA0369}" dt="2024-07-24T13:55:21.098" v="918" actId="478"/>
          <ac:cxnSpMkLst>
            <pc:docMk/>
            <pc:sldMk cId="615909415" sldId="303"/>
            <ac:cxnSpMk id="377" creationId="{57BCE0D8-FBB0-E34A-B085-51DC5D50130F}"/>
          </ac:cxnSpMkLst>
        </pc:cxnChg>
        <pc:cxnChg chg="del">
          <ac:chgData name="刘世喆" userId="f76c7815-af8d-4f84-9dbf-fb5fbe88e3ec" providerId="ADAL" clId="{ABB21D89-81CA-B047-BE1D-11C81BDA0369}" dt="2024-07-24T13:55:21.098" v="918" actId="478"/>
          <ac:cxnSpMkLst>
            <pc:docMk/>
            <pc:sldMk cId="615909415" sldId="303"/>
            <ac:cxnSpMk id="378" creationId="{9740F7A4-E788-A643-BC8F-7CEB4CB67FB6}"/>
          </ac:cxnSpMkLst>
        </pc:cxnChg>
        <pc:cxnChg chg="del">
          <ac:chgData name="刘世喆" userId="f76c7815-af8d-4f84-9dbf-fb5fbe88e3ec" providerId="ADAL" clId="{ABB21D89-81CA-B047-BE1D-11C81BDA0369}" dt="2024-07-24T13:55:21.098" v="918" actId="478"/>
          <ac:cxnSpMkLst>
            <pc:docMk/>
            <pc:sldMk cId="615909415" sldId="303"/>
            <ac:cxnSpMk id="379" creationId="{7BE410ED-9765-A14E-B6E3-22B2A8B45D02}"/>
          </ac:cxnSpMkLst>
        </pc:cxnChg>
        <pc:cxnChg chg="del">
          <ac:chgData name="刘世喆" userId="f76c7815-af8d-4f84-9dbf-fb5fbe88e3ec" providerId="ADAL" clId="{ABB21D89-81CA-B047-BE1D-11C81BDA0369}" dt="2024-07-24T13:55:21.098" v="918" actId="478"/>
          <ac:cxnSpMkLst>
            <pc:docMk/>
            <pc:sldMk cId="615909415" sldId="303"/>
            <ac:cxnSpMk id="380" creationId="{B520AE10-304C-504C-B626-D3B3F42E6C8C}"/>
          </ac:cxnSpMkLst>
        </pc:cxnChg>
      </pc:sldChg>
      <pc:sldChg chg="addSp delSp modSp mod">
        <pc:chgData name="刘世喆" userId="f76c7815-af8d-4f84-9dbf-fb5fbe88e3ec" providerId="ADAL" clId="{ABB21D89-81CA-B047-BE1D-11C81BDA0369}" dt="2024-07-25T12:26:12.449" v="7469"/>
        <pc:sldMkLst>
          <pc:docMk/>
          <pc:sldMk cId="3253149870" sldId="304"/>
        </pc:sldMkLst>
        <pc:spChg chg="add mod">
          <ac:chgData name="刘世喆" userId="f76c7815-af8d-4f84-9dbf-fb5fbe88e3ec" providerId="ADAL" clId="{ABB21D89-81CA-B047-BE1D-11C81BDA0369}" dt="2024-07-25T06:34:51.736" v="2951" actId="167"/>
          <ac:spMkLst>
            <pc:docMk/>
            <pc:sldMk cId="3253149870" sldId="304"/>
            <ac:spMk id="94" creationId="{14648264-4D7C-5644-9AE0-AC6B22BFB03C}"/>
          </ac:spMkLst>
        </pc:spChg>
        <pc:spChg chg="add mod">
          <ac:chgData name="刘世喆" userId="f76c7815-af8d-4f84-9dbf-fb5fbe88e3ec" providerId="ADAL" clId="{ABB21D89-81CA-B047-BE1D-11C81BDA0369}" dt="2024-07-25T12:20:29.897" v="7421"/>
          <ac:spMkLst>
            <pc:docMk/>
            <pc:sldMk cId="3253149870" sldId="304"/>
            <ac:spMk id="95" creationId="{F0349032-8ADD-7247-B8C3-953CF295E98F}"/>
          </ac:spMkLst>
        </pc:spChg>
        <pc:spChg chg="add mod">
          <ac:chgData name="刘世喆" userId="f76c7815-af8d-4f84-9dbf-fb5fbe88e3ec" providerId="ADAL" clId="{ABB21D89-81CA-B047-BE1D-11C81BDA0369}" dt="2024-07-25T12:20:29.897" v="7421"/>
          <ac:spMkLst>
            <pc:docMk/>
            <pc:sldMk cId="3253149870" sldId="304"/>
            <ac:spMk id="96" creationId="{629BE510-8222-244F-9E3C-4C23C942E369}"/>
          </ac:spMkLst>
        </pc:spChg>
        <pc:spChg chg="add mod">
          <ac:chgData name="刘世喆" userId="f76c7815-af8d-4f84-9dbf-fb5fbe88e3ec" providerId="ADAL" clId="{ABB21D89-81CA-B047-BE1D-11C81BDA0369}" dt="2024-07-25T12:20:29.897" v="7421"/>
          <ac:spMkLst>
            <pc:docMk/>
            <pc:sldMk cId="3253149870" sldId="304"/>
            <ac:spMk id="97" creationId="{DCF29D0E-DAEB-6A46-A0B7-FF8145E06479}"/>
          </ac:spMkLst>
        </pc:spChg>
        <pc:spChg chg="add mod">
          <ac:chgData name="刘世喆" userId="f76c7815-af8d-4f84-9dbf-fb5fbe88e3ec" providerId="ADAL" clId="{ABB21D89-81CA-B047-BE1D-11C81BDA0369}" dt="2024-07-25T12:20:29.897" v="7421"/>
          <ac:spMkLst>
            <pc:docMk/>
            <pc:sldMk cId="3253149870" sldId="304"/>
            <ac:spMk id="98" creationId="{F8323790-35A5-0D4C-B8B3-65BA1BC4FC07}"/>
          </ac:spMkLst>
        </pc:spChg>
        <pc:spChg chg="add mod">
          <ac:chgData name="刘世喆" userId="f76c7815-af8d-4f84-9dbf-fb5fbe88e3ec" providerId="ADAL" clId="{ABB21D89-81CA-B047-BE1D-11C81BDA0369}" dt="2024-07-25T12:20:29.897" v="7421"/>
          <ac:spMkLst>
            <pc:docMk/>
            <pc:sldMk cId="3253149870" sldId="304"/>
            <ac:spMk id="99" creationId="{3E33063D-D973-8D47-B7F7-288B111A5EF4}"/>
          </ac:spMkLst>
        </pc:spChg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3253149870" sldId="304"/>
            <ac:spMk id="100" creationId="{6DD0421F-3A4E-C64B-A682-1CE23C88F2F0}"/>
          </ac:spMkLst>
        </pc:spChg>
        <pc:spChg chg="add del mod">
          <ac:chgData name="刘世喆" userId="f76c7815-af8d-4f84-9dbf-fb5fbe88e3ec" providerId="ADAL" clId="{ABB21D89-81CA-B047-BE1D-11C81BDA0369}" dt="2024-07-25T06:34:46.786" v="2949" actId="478"/>
          <ac:spMkLst>
            <pc:docMk/>
            <pc:sldMk cId="3253149870" sldId="304"/>
            <ac:spMk id="136" creationId="{52F9739B-3948-8B4A-B805-E4F97DA740D3}"/>
          </ac:spMkLst>
        </pc:spChg>
        <pc:spChg chg="add del mod">
          <ac:chgData name="刘世喆" userId="f76c7815-af8d-4f84-9dbf-fb5fbe88e3ec" providerId="ADAL" clId="{ABB21D89-81CA-B047-BE1D-11C81BDA0369}" dt="2024-07-24T14:02:38.804" v="974"/>
          <ac:spMkLst>
            <pc:docMk/>
            <pc:sldMk cId="3253149870" sldId="304"/>
            <ac:spMk id="151" creationId="{C4834C39-0557-9246-A07C-014DB58BD9B0}"/>
          </ac:spMkLst>
        </pc:spChg>
        <pc:spChg chg="add mod">
          <ac:chgData name="刘世喆" userId="f76c7815-af8d-4f84-9dbf-fb5fbe88e3ec" providerId="ADAL" clId="{ABB21D89-81CA-B047-BE1D-11C81BDA0369}" dt="2024-07-24T14:02:49.471" v="978"/>
          <ac:spMkLst>
            <pc:docMk/>
            <pc:sldMk cId="3253149870" sldId="304"/>
            <ac:spMk id="152" creationId="{B0C774B0-55DA-D149-8A60-2CC046FF83BC}"/>
          </ac:spMkLst>
        </pc:spChg>
        <pc:spChg chg="mod">
          <ac:chgData name="刘世喆" userId="f76c7815-af8d-4f84-9dbf-fb5fbe88e3ec" providerId="ADAL" clId="{ABB21D89-81CA-B047-BE1D-11C81BDA0369}" dt="2024-07-24T14:01:12.004" v="972" actId="1076"/>
          <ac:spMkLst>
            <pc:docMk/>
            <pc:sldMk cId="3253149870" sldId="304"/>
            <ac:spMk id="153" creationId="{51AC9E3B-25F7-3B4A-AC59-F6FC27C356D7}"/>
          </ac:spMkLst>
        </pc:spChg>
        <pc:spChg chg="add mod">
          <ac:chgData name="刘世喆" userId="f76c7815-af8d-4f84-9dbf-fb5fbe88e3ec" providerId="ADAL" clId="{ABB21D89-81CA-B047-BE1D-11C81BDA0369}" dt="2024-07-24T14:03:04.433" v="983" actId="1076"/>
          <ac:spMkLst>
            <pc:docMk/>
            <pc:sldMk cId="3253149870" sldId="304"/>
            <ac:spMk id="154" creationId="{A05DC5F8-24E3-0644-9176-8D3BD9671BE3}"/>
          </ac:spMkLst>
        </pc:spChg>
        <pc:spChg chg="add del mod">
          <ac:chgData name="刘世喆" userId="f76c7815-af8d-4f84-9dbf-fb5fbe88e3ec" providerId="ADAL" clId="{ABB21D89-81CA-B047-BE1D-11C81BDA0369}" dt="2024-07-24T14:03:00.239" v="982"/>
          <ac:spMkLst>
            <pc:docMk/>
            <pc:sldMk cId="3253149870" sldId="304"/>
            <ac:spMk id="155" creationId="{F6B27323-0FBF-9940-9AFC-39886A8BACF0}"/>
          </ac:spMkLst>
        </pc:spChg>
        <pc:spChg chg="add mod">
          <ac:chgData name="刘世喆" userId="f76c7815-af8d-4f84-9dbf-fb5fbe88e3ec" providerId="ADAL" clId="{ABB21D89-81CA-B047-BE1D-11C81BDA0369}" dt="2024-07-24T14:03:08.651" v="985" actId="1076"/>
          <ac:spMkLst>
            <pc:docMk/>
            <pc:sldMk cId="3253149870" sldId="304"/>
            <ac:spMk id="156" creationId="{030636A9-9357-E143-AE01-944E6D46D4E5}"/>
          </ac:spMkLst>
        </pc:spChg>
        <pc:spChg chg="add del mod">
          <ac:chgData name="刘世喆" userId="f76c7815-af8d-4f84-9dbf-fb5fbe88e3ec" providerId="ADAL" clId="{ABB21D89-81CA-B047-BE1D-11C81BDA0369}" dt="2024-07-25T12:20:29.650" v="7420" actId="478"/>
          <ac:spMkLst>
            <pc:docMk/>
            <pc:sldMk cId="3253149870" sldId="304"/>
            <ac:spMk id="157" creationId="{BCFB8EAA-0633-AD42-A2EF-B5A96AE33775}"/>
          </ac:spMkLst>
        </pc:spChg>
        <pc:spChg chg="add del mod">
          <ac:chgData name="刘世喆" userId="f76c7815-af8d-4f84-9dbf-fb5fbe88e3ec" providerId="ADAL" clId="{ABB21D89-81CA-B047-BE1D-11C81BDA0369}" dt="2024-07-25T12:20:29.650" v="7420" actId="478"/>
          <ac:spMkLst>
            <pc:docMk/>
            <pc:sldMk cId="3253149870" sldId="304"/>
            <ac:spMk id="158" creationId="{76063FB9-AD42-1A4B-9122-D998B5939843}"/>
          </ac:spMkLst>
        </pc:spChg>
        <pc:spChg chg="add del mod">
          <ac:chgData name="刘世喆" userId="f76c7815-af8d-4f84-9dbf-fb5fbe88e3ec" providerId="ADAL" clId="{ABB21D89-81CA-B047-BE1D-11C81BDA0369}" dt="2024-07-25T12:20:29.650" v="7420" actId="478"/>
          <ac:spMkLst>
            <pc:docMk/>
            <pc:sldMk cId="3253149870" sldId="304"/>
            <ac:spMk id="159" creationId="{B00D5AE0-56FD-5741-8F9C-8142088B2B24}"/>
          </ac:spMkLst>
        </pc:spChg>
        <pc:spChg chg="add del mod">
          <ac:chgData name="刘世喆" userId="f76c7815-af8d-4f84-9dbf-fb5fbe88e3ec" providerId="ADAL" clId="{ABB21D89-81CA-B047-BE1D-11C81BDA0369}" dt="2024-07-25T12:20:29.650" v="7420" actId="478"/>
          <ac:spMkLst>
            <pc:docMk/>
            <pc:sldMk cId="3253149870" sldId="304"/>
            <ac:spMk id="160" creationId="{4F98388E-5600-6749-A8CE-ABF226CB244D}"/>
          </ac:spMkLst>
        </pc:spChg>
        <pc:spChg chg="add del mod">
          <ac:chgData name="刘世喆" userId="f76c7815-af8d-4f84-9dbf-fb5fbe88e3ec" providerId="ADAL" clId="{ABB21D89-81CA-B047-BE1D-11C81BDA0369}" dt="2024-07-25T12:20:29.650" v="7420" actId="478"/>
          <ac:spMkLst>
            <pc:docMk/>
            <pc:sldMk cId="3253149870" sldId="304"/>
            <ac:spMk id="161" creationId="{84B8D759-E899-7640-B115-24B008FC5471}"/>
          </ac:spMkLst>
        </pc:spChg>
        <pc:spChg chg="mod">
          <ac:chgData name="刘世喆" userId="f76c7815-af8d-4f84-9dbf-fb5fbe88e3ec" providerId="ADAL" clId="{ABB21D89-81CA-B047-BE1D-11C81BDA0369}" dt="2024-07-24T14:01:12.004" v="972" actId="1076"/>
          <ac:spMkLst>
            <pc:docMk/>
            <pc:sldMk cId="3253149870" sldId="304"/>
            <ac:spMk id="171" creationId="{BE3B4482-2D31-FE48-97F6-032383CA5698}"/>
          </ac:spMkLst>
        </pc:spChg>
        <pc:spChg chg="mod">
          <ac:chgData name="刘世喆" userId="f76c7815-af8d-4f84-9dbf-fb5fbe88e3ec" providerId="ADAL" clId="{ABB21D89-81CA-B047-BE1D-11C81BDA0369}" dt="2024-07-24T14:01:12.004" v="972" actId="1076"/>
          <ac:spMkLst>
            <pc:docMk/>
            <pc:sldMk cId="3253149870" sldId="304"/>
            <ac:spMk id="175" creationId="{06AB0D09-A9F6-0440-8023-9DC9B510BEE2}"/>
          </ac:spMkLst>
        </pc:spChg>
        <pc:spChg chg="mod">
          <ac:chgData name="刘世喆" userId="f76c7815-af8d-4f84-9dbf-fb5fbe88e3ec" providerId="ADAL" clId="{ABB21D89-81CA-B047-BE1D-11C81BDA0369}" dt="2024-07-24T14:01:12.004" v="972" actId="1076"/>
          <ac:spMkLst>
            <pc:docMk/>
            <pc:sldMk cId="3253149870" sldId="304"/>
            <ac:spMk id="176" creationId="{1DD028DC-5025-644A-8CF8-BA59941AF64E}"/>
          </ac:spMkLst>
        </pc:spChg>
        <pc:spChg chg="mod">
          <ac:chgData name="刘世喆" userId="f76c7815-af8d-4f84-9dbf-fb5fbe88e3ec" providerId="ADAL" clId="{ABB21D89-81CA-B047-BE1D-11C81BDA0369}" dt="2024-07-24T14:01:12.004" v="972" actId="1076"/>
          <ac:spMkLst>
            <pc:docMk/>
            <pc:sldMk cId="3253149870" sldId="304"/>
            <ac:spMk id="177" creationId="{52EEB651-F720-A240-80A6-FEEFBA456532}"/>
          </ac:spMkLst>
        </pc:spChg>
        <pc:spChg chg="mod">
          <ac:chgData name="刘世喆" userId="f76c7815-af8d-4f84-9dbf-fb5fbe88e3ec" providerId="ADAL" clId="{ABB21D89-81CA-B047-BE1D-11C81BDA0369}" dt="2024-07-24T14:01:12.004" v="972" actId="1076"/>
          <ac:spMkLst>
            <pc:docMk/>
            <pc:sldMk cId="3253149870" sldId="304"/>
            <ac:spMk id="178" creationId="{D118E810-D765-E843-ABEE-245F4C69BD52}"/>
          </ac:spMkLst>
        </pc:spChg>
        <pc:spChg chg="mod">
          <ac:chgData name="刘世喆" userId="f76c7815-af8d-4f84-9dbf-fb5fbe88e3ec" providerId="ADAL" clId="{ABB21D89-81CA-B047-BE1D-11C81BDA0369}" dt="2024-07-24T14:01:12.004" v="972" actId="1076"/>
          <ac:spMkLst>
            <pc:docMk/>
            <pc:sldMk cId="3253149870" sldId="304"/>
            <ac:spMk id="179" creationId="{0A3BBC5C-CE44-2147-999B-596961128F6E}"/>
          </ac:spMkLst>
        </pc:spChg>
        <pc:spChg chg="mod">
          <ac:chgData name="刘世喆" userId="f76c7815-af8d-4f84-9dbf-fb5fbe88e3ec" providerId="ADAL" clId="{ABB21D89-81CA-B047-BE1D-11C81BDA0369}" dt="2024-07-24T14:01:12.004" v="972" actId="1076"/>
          <ac:spMkLst>
            <pc:docMk/>
            <pc:sldMk cId="3253149870" sldId="304"/>
            <ac:spMk id="180" creationId="{2275D089-71A4-AA4D-A431-40DE50AC9A3A}"/>
          </ac:spMkLst>
        </pc:spChg>
        <pc:spChg chg="mod">
          <ac:chgData name="刘世喆" userId="f76c7815-af8d-4f84-9dbf-fb5fbe88e3ec" providerId="ADAL" clId="{ABB21D89-81CA-B047-BE1D-11C81BDA0369}" dt="2024-07-24T14:01:12.004" v="972" actId="1076"/>
          <ac:spMkLst>
            <pc:docMk/>
            <pc:sldMk cId="3253149870" sldId="304"/>
            <ac:spMk id="181" creationId="{1B34BBBE-BA97-D142-B14B-10DC030DCBBC}"/>
          </ac:spMkLst>
        </pc:spChg>
        <pc:spChg chg="mod">
          <ac:chgData name="刘世喆" userId="f76c7815-af8d-4f84-9dbf-fb5fbe88e3ec" providerId="ADAL" clId="{ABB21D89-81CA-B047-BE1D-11C81BDA0369}" dt="2024-07-24T14:01:12.004" v="972" actId="1076"/>
          <ac:spMkLst>
            <pc:docMk/>
            <pc:sldMk cId="3253149870" sldId="304"/>
            <ac:spMk id="182" creationId="{462BE9E1-1D83-F74A-AA1C-E4647485F04E}"/>
          </ac:spMkLst>
        </pc:spChg>
        <pc:spChg chg="mod">
          <ac:chgData name="刘世喆" userId="f76c7815-af8d-4f84-9dbf-fb5fbe88e3ec" providerId="ADAL" clId="{ABB21D89-81CA-B047-BE1D-11C81BDA0369}" dt="2024-07-24T14:01:12.004" v="972" actId="1076"/>
          <ac:spMkLst>
            <pc:docMk/>
            <pc:sldMk cId="3253149870" sldId="304"/>
            <ac:spMk id="183" creationId="{E83E7730-842A-064F-8491-F683A62F37A7}"/>
          </ac:spMkLst>
        </pc:spChg>
        <pc:spChg chg="mod">
          <ac:chgData name="刘世喆" userId="f76c7815-af8d-4f84-9dbf-fb5fbe88e3ec" providerId="ADAL" clId="{ABB21D89-81CA-B047-BE1D-11C81BDA0369}" dt="2024-07-24T14:01:12.004" v="972" actId="1076"/>
          <ac:spMkLst>
            <pc:docMk/>
            <pc:sldMk cId="3253149870" sldId="304"/>
            <ac:spMk id="188" creationId="{3E55FB00-A3B8-1842-B75C-75B7D64CC334}"/>
          </ac:spMkLst>
        </pc:spChg>
        <pc:spChg chg="mod">
          <ac:chgData name="刘世喆" userId="f76c7815-af8d-4f84-9dbf-fb5fbe88e3ec" providerId="ADAL" clId="{ABB21D89-81CA-B047-BE1D-11C81BDA0369}" dt="2024-07-24T14:01:12.004" v="972" actId="1076"/>
          <ac:spMkLst>
            <pc:docMk/>
            <pc:sldMk cId="3253149870" sldId="304"/>
            <ac:spMk id="189" creationId="{3617E376-8FEC-1C41-AAA0-8AB872D4FEBC}"/>
          </ac:spMkLst>
        </pc:spChg>
        <pc:spChg chg="mod">
          <ac:chgData name="刘世喆" userId="f76c7815-af8d-4f84-9dbf-fb5fbe88e3ec" providerId="ADAL" clId="{ABB21D89-81CA-B047-BE1D-11C81BDA0369}" dt="2024-07-24T14:01:12.004" v="972" actId="1076"/>
          <ac:spMkLst>
            <pc:docMk/>
            <pc:sldMk cId="3253149870" sldId="304"/>
            <ac:spMk id="193" creationId="{0098A945-91EA-5E42-8F4F-17C45DF744F4}"/>
          </ac:spMkLst>
        </pc:spChg>
        <pc:spChg chg="mod">
          <ac:chgData name="刘世喆" userId="f76c7815-af8d-4f84-9dbf-fb5fbe88e3ec" providerId="ADAL" clId="{ABB21D89-81CA-B047-BE1D-11C81BDA0369}" dt="2024-07-24T14:01:12.004" v="972" actId="1076"/>
          <ac:spMkLst>
            <pc:docMk/>
            <pc:sldMk cId="3253149870" sldId="304"/>
            <ac:spMk id="194" creationId="{BE89BEBC-06A6-8D4B-9A8C-22ADAD8EEB1B}"/>
          </ac:spMkLst>
        </pc:spChg>
        <pc:spChg chg="mod">
          <ac:chgData name="刘世喆" userId="f76c7815-af8d-4f84-9dbf-fb5fbe88e3ec" providerId="ADAL" clId="{ABB21D89-81CA-B047-BE1D-11C81BDA0369}" dt="2024-07-24T14:01:12.004" v="972" actId="1076"/>
          <ac:spMkLst>
            <pc:docMk/>
            <pc:sldMk cId="3253149870" sldId="304"/>
            <ac:spMk id="200" creationId="{6235B5E8-7359-8949-AAD6-E3F093F3CC8E}"/>
          </ac:spMkLst>
        </pc:spChg>
        <pc:spChg chg="del">
          <ac:chgData name="刘世喆" userId="f76c7815-af8d-4f84-9dbf-fb5fbe88e3ec" providerId="ADAL" clId="{ABB21D89-81CA-B047-BE1D-11C81BDA0369}" dt="2024-07-24T14:10:18.421" v="1094" actId="478"/>
          <ac:spMkLst>
            <pc:docMk/>
            <pc:sldMk cId="3253149870" sldId="304"/>
            <ac:spMk id="236" creationId="{0EB001F0-A1C0-8445-945E-64CD907150C5}"/>
          </ac:spMkLst>
        </pc:spChg>
        <pc:spChg chg="del">
          <ac:chgData name="刘世喆" userId="f76c7815-af8d-4f84-9dbf-fb5fbe88e3ec" providerId="ADAL" clId="{ABB21D89-81CA-B047-BE1D-11C81BDA0369}" dt="2024-07-24T14:10:18.421" v="1094" actId="478"/>
          <ac:spMkLst>
            <pc:docMk/>
            <pc:sldMk cId="3253149870" sldId="304"/>
            <ac:spMk id="237" creationId="{91356260-981C-C644-B81B-B5FDD905E1AF}"/>
          </ac:spMkLst>
        </pc:spChg>
        <pc:spChg chg="del">
          <ac:chgData name="刘世喆" userId="f76c7815-af8d-4f84-9dbf-fb5fbe88e3ec" providerId="ADAL" clId="{ABB21D89-81CA-B047-BE1D-11C81BDA0369}" dt="2024-07-24T14:10:18.421" v="1094" actId="478"/>
          <ac:spMkLst>
            <pc:docMk/>
            <pc:sldMk cId="3253149870" sldId="304"/>
            <ac:spMk id="238" creationId="{93290045-4E92-8C48-85AC-C1B58BCE755C}"/>
          </ac:spMkLst>
        </pc:spChg>
        <pc:spChg chg="del">
          <ac:chgData name="刘世喆" userId="f76c7815-af8d-4f84-9dbf-fb5fbe88e3ec" providerId="ADAL" clId="{ABB21D89-81CA-B047-BE1D-11C81BDA0369}" dt="2024-07-24T14:10:18.421" v="1094" actId="478"/>
          <ac:spMkLst>
            <pc:docMk/>
            <pc:sldMk cId="3253149870" sldId="304"/>
            <ac:spMk id="239" creationId="{5404357B-FB6B-0346-B9D3-0AC9B34A60BD}"/>
          </ac:spMkLst>
        </pc:spChg>
        <pc:spChg chg="del">
          <ac:chgData name="刘世喆" userId="f76c7815-af8d-4f84-9dbf-fb5fbe88e3ec" providerId="ADAL" clId="{ABB21D89-81CA-B047-BE1D-11C81BDA0369}" dt="2024-07-24T14:10:18.421" v="1094" actId="478"/>
          <ac:spMkLst>
            <pc:docMk/>
            <pc:sldMk cId="3253149870" sldId="304"/>
            <ac:spMk id="240" creationId="{51075053-D8B5-6549-B81C-D347E57374A0}"/>
          </ac:spMkLst>
        </pc:spChg>
        <pc:spChg chg="del mod">
          <ac:chgData name="刘世喆" userId="f76c7815-af8d-4f84-9dbf-fb5fbe88e3ec" providerId="ADAL" clId="{ABB21D89-81CA-B047-BE1D-11C81BDA0369}" dt="2024-07-24T14:00:00.290" v="954" actId="21"/>
          <ac:spMkLst>
            <pc:docMk/>
            <pc:sldMk cId="3253149870" sldId="304"/>
            <ac:spMk id="241" creationId="{C05EB717-60D9-1645-AA50-D591073F9320}"/>
          </ac:spMkLst>
        </pc:spChg>
        <pc:spChg chg="mod">
          <ac:chgData name="刘世喆" userId="f76c7815-af8d-4f84-9dbf-fb5fbe88e3ec" providerId="ADAL" clId="{ABB21D89-81CA-B047-BE1D-11C81BDA0369}" dt="2024-07-25T06:34:56.357" v="2952" actId="167"/>
          <ac:spMkLst>
            <pc:docMk/>
            <pc:sldMk cId="3253149870" sldId="304"/>
            <ac:spMk id="269" creationId="{4B2E5D46-F8D7-754D-A5D1-B1D4EC169BB5}"/>
          </ac:spMkLst>
        </pc:spChg>
        <pc:spChg chg="del mod">
          <ac:chgData name="刘世喆" userId="f76c7815-af8d-4f84-9dbf-fb5fbe88e3ec" providerId="ADAL" clId="{ABB21D89-81CA-B047-BE1D-11C81BDA0369}" dt="2024-07-24T14:02:49.176" v="977" actId="478"/>
          <ac:spMkLst>
            <pc:docMk/>
            <pc:sldMk cId="3253149870" sldId="304"/>
            <ac:spMk id="274" creationId="{8FEC1F3E-0675-0942-BC16-3E1E804BBFD3}"/>
          </ac:spMkLst>
        </pc:spChg>
        <pc:cxnChg chg="mod">
          <ac:chgData name="刘世喆" userId="f76c7815-af8d-4f84-9dbf-fb5fbe88e3ec" providerId="ADAL" clId="{ABB21D89-81CA-B047-BE1D-11C81BDA0369}" dt="2024-07-24T14:01:12.004" v="972" actId="1076"/>
          <ac:cxnSpMkLst>
            <pc:docMk/>
            <pc:sldMk cId="3253149870" sldId="304"/>
            <ac:cxnSpMk id="184" creationId="{C843A284-2601-CC4A-874B-6C93839B45C8}"/>
          </ac:cxnSpMkLst>
        </pc:cxnChg>
        <pc:cxnChg chg="mod">
          <ac:chgData name="刘世喆" userId="f76c7815-af8d-4f84-9dbf-fb5fbe88e3ec" providerId="ADAL" clId="{ABB21D89-81CA-B047-BE1D-11C81BDA0369}" dt="2024-07-24T14:01:12.004" v="972" actId="1076"/>
          <ac:cxnSpMkLst>
            <pc:docMk/>
            <pc:sldMk cId="3253149870" sldId="304"/>
            <ac:cxnSpMk id="186" creationId="{D69BE354-DD74-2F42-AAC2-81CCD9DEF584}"/>
          </ac:cxnSpMkLst>
        </pc:cxnChg>
        <pc:cxnChg chg="mod">
          <ac:chgData name="刘世喆" userId="f76c7815-af8d-4f84-9dbf-fb5fbe88e3ec" providerId="ADAL" clId="{ABB21D89-81CA-B047-BE1D-11C81BDA0369}" dt="2024-07-24T14:01:12.004" v="972" actId="1076"/>
          <ac:cxnSpMkLst>
            <pc:docMk/>
            <pc:sldMk cId="3253149870" sldId="304"/>
            <ac:cxnSpMk id="187" creationId="{B08BD7BB-39DC-C344-8A22-19CB26E49AC8}"/>
          </ac:cxnSpMkLst>
        </pc:cxnChg>
        <pc:cxnChg chg="mod">
          <ac:chgData name="刘世喆" userId="f76c7815-af8d-4f84-9dbf-fb5fbe88e3ec" providerId="ADAL" clId="{ABB21D89-81CA-B047-BE1D-11C81BDA0369}" dt="2024-07-24T14:01:12.004" v="972" actId="1076"/>
          <ac:cxnSpMkLst>
            <pc:docMk/>
            <pc:sldMk cId="3253149870" sldId="304"/>
            <ac:cxnSpMk id="190" creationId="{B07F81C2-FEB6-4240-82CC-53F0E1679501}"/>
          </ac:cxnSpMkLst>
        </pc:cxnChg>
        <pc:cxnChg chg="mod">
          <ac:chgData name="刘世喆" userId="f76c7815-af8d-4f84-9dbf-fb5fbe88e3ec" providerId="ADAL" clId="{ABB21D89-81CA-B047-BE1D-11C81BDA0369}" dt="2024-07-24T14:01:12.004" v="972" actId="1076"/>
          <ac:cxnSpMkLst>
            <pc:docMk/>
            <pc:sldMk cId="3253149870" sldId="304"/>
            <ac:cxnSpMk id="191" creationId="{098E9C6F-1CED-DB4D-8109-FC1D1AD1625E}"/>
          </ac:cxnSpMkLst>
        </pc:cxnChg>
        <pc:cxnChg chg="mod">
          <ac:chgData name="刘世喆" userId="f76c7815-af8d-4f84-9dbf-fb5fbe88e3ec" providerId="ADAL" clId="{ABB21D89-81CA-B047-BE1D-11C81BDA0369}" dt="2024-07-24T14:01:12.004" v="972" actId="1076"/>
          <ac:cxnSpMkLst>
            <pc:docMk/>
            <pc:sldMk cId="3253149870" sldId="304"/>
            <ac:cxnSpMk id="192" creationId="{34A4EF51-818B-B34D-819B-5F2317450DD3}"/>
          </ac:cxnSpMkLst>
        </pc:cxnChg>
        <pc:cxnChg chg="mod">
          <ac:chgData name="刘世喆" userId="f76c7815-af8d-4f84-9dbf-fb5fbe88e3ec" providerId="ADAL" clId="{ABB21D89-81CA-B047-BE1D-11C81BDA0369}" dt="2024-07-24T14:01:12.004" v="972" actId="1076"/>
          <ac:cxnSpMkLst>
            <pc:docMk/>
            <pc:sldMk cId="3253149870" sldId="304"/>
            <ac:cxnSpMk id="195" creationId="{6A6B84C3-74FA-2241-BDC1-71ABAEEFCDB6}"/>
          </ac:cxnSpMkLst>
        </pc:cxnChg>
        <pc:cxnChg chg="mod">
          <ac:chgData name="刘世喆" userId="f76c7815-af8d-4f84-9dbf-fb5fbe88e3ec" providerId="ADAL" clId="{ABB21D89-81CA-B047-BE1D-11C81BDA0369}" dt="2024-07-24T14:01:12.004" v="972" actId="1076"/>
          <ac:cxnSpMkLst>
            <pc:docMk/>
            <pc:sldMk cId="3253149870" sldId="304"/>
            <ac:cxnSpMk id="196" creationId="{D74CE08D-989C-F64A-B730-541134B9A9CF}"/>
          </ac:cxnSpMkLst>
        </pc:cxnChg>
        <pc:cxnChg chg="mod">
          <ac:chgData name="刘世喆" userId="f76c7815-af8d-4f84-9dbf-fb5fbe88e3ec" providerId="ADAL" clId="{ABB21D89-81CA-B047-BE1D-11C81BDA0369}" dt="2024-07-24T14:01:12.004" v="972" actId="1076"/>
          <ac:cxnSpMkLst>
            <pc:docMk/>
            <pc:sldMk cId="3253149870" sldId="304"/>
            <ac:cxnSpMk id="209" creationId="{165A21EF-4BD0-2F45-92C6-A433A3CCB7B5}"/>
          </ac:cxnSpMkLst>
        </pc:cxnChg>
        <pc:cxnChg chg="mod">
          <ac:chgData name="刘世喆" userId="f76c7815-af8d-4f84-9dbf-fb5fbe88e3ec" providerId="ADAL" clId="{ABB21D89-81CA-B047-BE1D-11C81BDA0369}" dt="2024-07-24T14:01:12.004" v="972" actId="1076"/>
          <ac:cxnSpMkLst>
            <pc:docMk/>
            <pc:sldMk cId="3253149870" sldId="304"/>
            <ac:cxnSpMk id="212" creationId="{8B009BA2-D234-E745-B01E-025014AF2B1F}"/>
          </ac:cxnSpMkLst>
        </pc:cxnChg>
        <pc:cxnChg chg="mod">
          <ac:chgData name="刘世喆" userId="f76c7815-af8d-4f84-9dbf-fb5fbe88e3ec" providerId="ADAL" clId="{ABB21D89-81CA-B047-BE1D-11C81BDA0369}" dt="2024-07-24T14:01:12.004" v="972" actId="1076"/>
          <ac:cxnSpMkLst>
            <pc:docMk/>
            <pc:sldMk cId="3253149870" sldId="304"/>
            <ac:cxnSpMk id="224" creationId="{090C843A-3B4E-4E41-BE48-A10EBFF60A0D}"/>
          </ac:cxnSpMkLst>
        </pc:cxnChg>
        <pc:cxnChg chg="mod">
          <ac:chgData name="刘世喆" userId="f76c7815-af8d-4f84-9dbf-fb5fbe88e3ec" providerId="ADAL" clId="{ABB21D89-81CA-B047-BE1D-11C81BDA0369}" dt="2024-07-24T14:01:12.004" v="972" actId="1076"/>
          <ac:cxnSpMkLst>
            <pc:docMk/>
            <pc:sldMk cId="3253149870" sldId="304"/>
            <ac:cxnSpMk id="270" creationId="{3C85BA96-01FF-2541-978A-5D2F1A49A92B}"/>
          </ac:cxnSpMkLst>
        </pc:cxnChg>
        <pc:cxnChg chg="mod">
          <ac:chgData name="刘世喆" userId="f76c7815-af8d-4f84-9dbf-fb5fbe88e3ec" providerId="ADAL" clId="{ABB21D89-81CA-B047-BE1D-11C81BDA0369}" dt="2024-07-24T14:01:12.004" v="972" actId="1076"/>
          <ac:cxnSpMkLst>
            <pc:docMk/>
            <pc:sldMk cId="3253149870" sldId="304"/>
            <ac:cxnSpMk id="271" creationId="{846BAD02-3EE8-5249-99B4-BA15968D9CBD}"/>
          </ac:cxnSpMkLst>
        </pc:cxnChg>
      </pc:sldChg>
      <pc:sldChg chg="addSp delSp modSp mod">
        <pc:chgData name="刘世喆" userId="f76c7815-af8d-4f84-9dbf-fb5fbe88e3ec" providerId="ADAL" clId="{ABB21D89-81CA-B047-BE1D-11C81BDA0369}" dt="2024-07-25T12:26:12.449" v="7469"/>
        <pc:sldMkLst>
          <pc:docMk/>
          <pc:sldMk cId="3880614584" sldId="305"/>
        </pc:sldMkLst>
        <pc:spChg chg="add del mod">
          <ac:chgData name="刘世喆" userId="f76c7815-af8d-4f84-9dbf-fb5fbe88e3ec" providerId="ADAL" clId="{ABB21D89-81CA-B047-BE1D-11C81BDA0369}" dt="2024-07-25T12:20:22.127" v="7416" actId="478"/>
          <ac:spMkLst>
            <pc:docMk/>
            <pc:sldMk cId="3880614584" sldId="305"/>
            <ac:spMk id="124" creationId="{12ECD6C7-A347-9842-859C-E26ECD48D35B}"/>
          </ac:spMkLst>
        </pc:spChg>
        <pc:spChg chg="add del mod">
          <ac:chgData name="刘世喆" userId="f76c7815-af8d-4f84-9dbf-fb5fbe88e3ec" providerId="ADAL" clId="{ABB21D89-81CA-B047-BE1D-11C81BDA0369}" dt="2024-07-25T12:20:22.127" v="7416" actId="478"/>
          <ac:spMkLst>
            <pc:docMk/>
            <pc:sldMk cId="3880614584" sldId="305"/>
            <ac:spMk id="125" creationId="{284B64FE-54EA-D744-BCD5-8A5BE33EBFAE}"/>
          </ac:spMkLst>
        </pc:spChg>
        <pc:spChg chg="add del mod">
          <ac:chgData name="刘世喆" userId="f76c7815-af8d-4f84-9dbf-fb5fbe88e3ec" providerId="ADAL" clId="{ABB21D89-81CA-B047-BE1D-11C81BDA0369}" dt="2024-07-25T12:20:22.127" v="7416" actId="478"/>
          <ac:spMkLst>
            <pc:docMk/>
            <pc:sldMk cId="3880614584" sldId="305"/>
            <ac:spMk id="126" creationId="{CA1CA429-9538-2B40-A0D6-FC871BD877BE}"/>
          </ac:spMkLst>
        </pc:spChg>
        <pc:spChg chg="add del mod">
          <ac:chgData name="刘世喆" userId="f76c7815-af8d-4f84-9dbf-fb5fbe88e3ec" providerId="ADAL" clId="{ABB21D89-81CA-B047-BE1D-11C81BDA0369}" dt="2024-07-25T12:20:22.127" v="7416" actId="478"/>
          <ac:spMkLst>
            <pc:docMk/>
            <pc:sldMk cId="3880614584" sldId="305"/>
            <ac:spMk id="127" creationId="{27433A10-0D5E-3841-B116-2B927B2CDE35}"/>
          </ac:spMkLst>
        </pc:spChg>
        <pc:spChg chg="add del mod">
          <ac:chgData name="刘世喆" userId="f76c7815-af8d-4f84-9dbf-fb5fbe88e3ec" providerId="ADAL" clId="{ABB21D89-81CA-B047-BE1D-11C81BDA0369}" dt="2024-07-25T12:20:22.127" v="7416" actId="478"/>
          <ac:spMkLst>
            <pc:docMk/>
            <pc:sldMk cId="3880614584" sldId="305"/>
            <ac:spMk id="128" creationId="{162D0024-DA15-E64E-8CC1-37D8084359FA}"/>
          </ac:spMkLst>
        </pc:spChg>
        <pc:spChg chg="add mod">
          <ac:chgData name="刘世喆" userId="f76c7815-af8d-4f84-9dbf-fb5fbe88e3ec" providerId="ADAL" clId="{ABB21D89-81CA-B047-BE1D-11C81BDA0369}" dt="2024-07-25T12:20:22.407" v="7417"/>
          <ac:spMkLst>
            <pc:docMk/>
            <pc:sldMk cId="3880614584" sldId="305"/>
            <ac:spMk id="129" creationId="{2B0C6D77-F122-FA40-AA09-FDEA4446B3A3}"/>
          </ac:spMkLst>
        </pc:spChg>
        <pc:spChg chg="add mod">
          <ac:chgData name="刘世喆" userId="f76c7815-af8d-4f84-9dbf-fb5fbe88e3ec" providerId="ADAL" clId="{ABB21D89-81CA-B047-BE1D-11C81BDA0369}" dt="2024-07-25T12:20:22.407" v="7417"/>
          <ac:spMkLst>
            <pc:docMk/>
            <pc:sldMk cId="3880614584" sldId="305"/>
            <ac:spMk id="130" creationId="{5A1ADCEE-C9BE-3245-AA32-CB82EDE12116}"/>
          </ac:spMkLst>
        </pc:spChg>
        <pc:spChg chg="add mod">
          <ac:chgData name="刘世喆" userId="f76c7815-af8d-4f84-9dbf-fb5fbe88e3ec" providerId="ADAL" clId="{ABB21D89-81CA-B047-BE1D-11C81BDA0369}" dt="2024-07-25T12:20:22.407" v="7417"/>
          <ac:spMkLst>
            <pc:docMk/>
            <pc:sldMk cId="3880614584" sldId="305"/>
            <ac:spMk id="131" creationId="{45B82298-C306-B547-A849-3B46BDA9B594}"/>
          </ac:spMkLst>
        </pc:spChg>
        <pc:spChg chg="add mod">
          <ac:chgData name="刘世喆" userId="f76c7815-af8d-4f84-9dbf-fb5fbe88e3ec" providerId="ADAL" clId="{ABB21D89-81CA-B047-BE1D-11C81BDA0369}" dt="2024-07-25T12:20:22.407" v="7417"/>
          <ac:spMkLst>
            <pc:docMk/>
            <pc:sldMk cId="3880614584" sldId="305"/>
            <ac:spMk id="132" creationId="{5020B2B5-D21F-5F43-841C-798ABD2B3E1E}"/>
          </ac:spMkLst>
        </pc:spChg>
        <pc:spChg chg="add mod">
          <ac:chgData name="刘世喆" userId="f76c7815-af8d-4f84-9dbf-fb5fbe88e3ec" providerId="ADAL" clId="{ABB21D89-81CA-B047-BE1D-11C81BDA0369}" dt="2024-07-25T12:20:22.407" v="7417"/>
          <ac:spMkLst>
            <pc:docMk/>
            <pc:sldMk cId="3880614584" sldId="305"/>
            <ac:spMk id="133" creationId="{8BA3E101-8EB1-3B45-BBE4-760873453EFA}"/>
          </ac:spMkLst>
        </pc:spChg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3880614584" sldId="305"/>
            <ac:spMk id="134" creationId="{058B2123-D26A-6B48-95E3-B57DE3C6356E}"/>
          </ac:spMkLst>
        </pc:spChg>
        <pc:spChg chg="del">
          <ac:chgData name="刘世喆" userId="f76c7815-af8d-4f84-9dbf-fb5fbe88e3ec" providerId="ADAL" clId="{ABB21D89-81CA-B047-BE1D-11C81BDA0369}" dt="2024-07-24T14:10:10.551" v="1090" actId="478"/>
          <ac:spMkLst>
            <pc:docMk/>
            <pc:sldMk cId="3880614584" sldId="305"/>
            <ac:spMk id="236" creationId="{0EB001F0-A1C0-8445-945E-64CD907150C5}"/>
          </ac:spMkLst>
        </pc:spChg>
        <pc:spChg chg="del">
          <ac:chgData name="刘世喆" userId="f76c7815-af8d-4f84-9dbf-fb5fbe88e3ec" providerId="ADAL" clId="{ABB21D89-81CA-B047-BE1D-11C81BDA0369}" dt="2024-07-24T14:10:10.551" v="1090" actId="478"/>
          <ac:spMkLst>
            <pc:docMk/>
            <pc:sldMk cId="3880614584" sldId="305"/>
            <ac:spMk id="237" creationId="{91356260-981C-C644-B81B-B5FDD905E1AF}"/>
          </ac:spMkLst>
        </pc:spChg>
        <pc:spChg chg="del">
          <ac:chgData name="刘世喆" userId="f76c7815-af8d-4f84-9dbf-fb5fbe88e3ec" providerId="ADAL" clId="{ABB21D89-81CA-B047-BE1D-11C81BDA0369}" dt="2024-07-24T14:10:10.551" v="1090" actId="478"/>
          <ac:spMkLst>
            <pc:docMk/>
            <pc:sldMk cId="3880614584" sldId="305"/>
            <ac:spMk id="238" creationId="{93290045-4E92-8C48-85AC-C1B58BCE755C}"/>
          </ac:spMkLst>
        </pc:spChg>
        <pc:spChg chg="del">
          <ac:chgData name="刘世喆" userId="f76c7815-af8d-4f84-9dbf-fb5fbe88e3ec" providerId="ADAL" clId="{ABB21D89-81CA-B047-BE1D-11C81BDA0369}" dt="2024-07-24T14:10:10.551" v="1090" actId="478"/>
          <ac:spMkLst>
            <pc:docMk/>
            <pc:sldMk cId="3880614584" sldId="305"/>
            <ac:spMk id="239" creationId="{5404357B-FB6B-0346-B9D3-0AC9B34A60BD}"/>
          </ac:spMkLst>
        </pc:spChg>
        <pc:spChg chg="del">
          <ac:chgData name="刘世喆" userId="f76c7815-af8d-4f84-9dbf-fb5fbe88e3ec" providerId="ADAL" clId="{ABB21D89-81CA-B047-BE1D-11C81BDA0369}" dt="2024-07-24T14:10:10.551" v="1090" actId="478"/>
          <ac:spMkLst>
            <pc:docMk/>
            <pc:sldMk cId="3880614584" sldId="305"/>
            <ac:spMk id="240" creationId="{51075053-D8B5-6549-B81C-D347E57374A0}"/>
          </ac:spMkLst>
        </pc:spChg>
      </pc:sldChg>
      <pc:sldChg chg="del">
        <pc:chgData name="刘世喆" userId="f76c7815-af8d-4f84-9dbf-fb5fbe88e3ec" providerId="ADAL" clId="{ABB21D89-81CA-B047-BE1D-11C81BDA0369}" dt="2024-07-24T13:57:12.578" v="929" actId="2696"/>
        <pc:sldMkLst>
          <pc:docMk/>
          <pc:sldMk cId="1482117591" sldId="306"/>
        </pc:sldMkLst>
      </pc:sldChg>
      <pc:sldChg chg="add del">
        <pc:chgData name="刘世喆" userId="f76c7815-af8d-4f84-9dbf-fb5fbe88e3ec" providerId="ADAL" clId="{ABB21D89-81CA-B047-BE1D-11C81BDA0369}" dt="2024-07-24T14:06:45.201" v="1008" actId="2696"/>
        <pc:sldMkLst>
          <pc:docMk/>
          <pc:sldMk cId="1603173871" sldId="307"/>
        </pc:sldMkLst>
      </pc:sldChg>
      <pc:sldChg chg="addSp delSp modSp add mod">
        <pc:chgData name="刘世喆" userId="f76c7815-af8d-4f84-9dbf-fb5fbe88e3ec" providerId="ADAL" clId="{ABB21D89-81CA-B047-BE1D-11C81BDA0369}" dt="2024-07-25T12:28:10.043" v="7478" actId="20577"/>
        <pc:sldMkLst>
          <pc:docMk/>
          <pc:sldMk cId="1022521415" sldId="308"/>
        </pc:sldMkLst>
        <pc:spChg chg="add mod">
          <ac:chgData name="刘世喆" userId="f76c7815-af8d-4f84-9dbf-fb5fbe88e3ec" providerId="ADAL" clId="{ABB21D89-81CA-B047-BE1D-11C81BDA0369}" dt="2024-07-24T13:19:38.820" v="187" actId="1076"/>
          <ac:spMkLst>
            <pc:docMk/>
            <pc:sldMk cId="1022521415" sldId="308"/>
            <ac:spMk id="159" creationId="{701EF88E-666E-3345-8CD9-997B8CD5A7FF}"/>
          </ac:spMkLst>
        </pc:spChg>
        <pc:spChg chg="add mod">
          <ac:chgData name="刘世喆" userId="f76c7815-af8d-4f84-9dbf-fb5fbe88e3ec" providerId="ADAL" clId="{ABB21D89-81CA-B047-BE1D-11C81BDA0369}" dt="2024-07-24T13:19:38.820" v="187" actId="1076"/>
          <ac:spMkLst>
            <pc:docMk/>
            <pc:sldMk cId="1022521415" sldId="308"/>
            <ac:spMk id="160" creationId="{96CCD490-B72D-D241-B4B7-915DA2E75657}"/>
          </ac:spMkLst>
        </pc:spChg>
        <pc:spChg chg="mod">
          <ac:chgData name="刘世喆" userId="f76c7815-af8d-4f84-9dbf-fb5fbe88e3ec" providerId="ADAL" clId="{ABB21D89-81CA-B047-BE1D-11C81BDA0369}" dt="2024-07-24T13:20:47.978" v="196" actId="14100"/>
          <ac:spMkLst>
            <pc:docMk/>
            <pc:sldMk cId="1022521415" sldId="308"/>
            <ac:spMk id="162" creationId="{1750E57A-591F-3444-B01C-7FF6AF62269B}"/>
          </ac:spMkLst>
        </pc:spChg>
        <pc:spChg chg="add mod">
          <ac:chgData name="刘世喆" userId="f76c7815-af8d-4f84-9dbf-fb5fbe88e3ec" providerId="ADAL" clId="{ABB21D89-81CA-B047-BE1D-11C81BDA0369}" dt="2024-07-25T12:28:10.043" v="7478" actId="20577"/>
          <ac:spMkLst>
            <pc:docMk/>
            <pc:sldMk cId="1022521415" sldId="308"/>
            <ac:spMk id="164" creationId="{9609A749-F4FA-354C-B410-3C854B315E0A}"/>
          </ac:spMkLst>
        </pc:spChg>
        <pc:spChg chg="add mod">
          <ac:chgData name="刘世喆" userId="f76c7815-af8d-4f84-9dbf-fb5fbe88e3ec" providerId="ADAL" clId="{ABB21D89-81CA-B047-BE1D-11C81BDA0369}" dt="2024-07-25T07:39:04.289" v="4193"/>
          <ac:spMkLst>
            <pc:docMk/>
            <pc:sldMk cId="1022521415" sldId="308"/>
            <ac:spMk id="165" creationId="{46487C9C-CEE3-084E-B82F-ED24DA42574B}"/>
          </ac:spMkLst>
        </pc:spChg>
        <pc:spChg chg="del">
          <ac:chgData name="刘世喆" userId="f76c7815-af8d-4f84-9dbf-fb5fbe88e3ec" providerId="ADAL" clId="{ABB21D89-81CA-B047-BE1D-11C81BDA0369}" dt="2024-07-24T13:19:29.698" v="184" actId="478"/>
          <ac:spMkLst>
            <pc:docMk/>
            <pc:sldMk cId="1022521415" sldId="308"/>
            <ac:spMk id="176" creationId="{0B50B117-2247-0F41-84DD-E32DDDE3F5AA}"/>
          </ac:spMkLst>
        </pc:spChg>
        <pc:spChg chg="del">
          <ac:chgData name="刘世喆" userId="f76c7815-af8d-4f84-9dbf-fb5fbe88e3ec" providerId="ADAL" clId="{ABB21D89-81CA-B047-BE1D-11C81BDA0369}" dt="2024-07-24T13:19:31.899" v="185" actId="478"/>
          <ac:spMkLst>
            <pc:docMk/>
            <pc:sldMk cId="1022521415" sldId="308"/>
            <ac:spMk id="181" creationId="{7FC64E1B-2089-8142-8FA3-EAB59C3A2B58}"/>
          </ac:spMkLst>
        </pc:spChg>
        <pc:spChg chg="add del mod">
          <ac:chgData name="刘世喆" userId="f76c7815-af8d-4f84-9dbf-fb5fbe88e3ec" providerId="ADAL" clId="{ABB21D89-81CA-B047-BE1D-11C81BDA0369}" dt="2024-07-25T07:39:04.050" v="4192" actId="478"/>
          <ac:spMkLst>
            <pc:docMk/>
            <pc:sldMk cId="1022521415" sldId="308"/>
            <ac:spMk id="187" creationId="{53C5BB53-455F-DA46-B6B4-6EB7030F9B30}"/>
          </ac:spMkLst>
        </pc:spChg>
        <pc:spChg chg="del">
          <ac:chgData name="刘世喆" userId="f76c7815-af8d-4f84-9dbf-fb5fbe88e3ec" providerId="ADAL" clId="{ABB21D89-81CA-B047-BE1D-11C81BDA0369}" dt="2024-07-24T13:53:26.342" v="883" actId="478"/>
          <ac:spMkLst>
            <pc:docMk/>
            <pc:sldMk cId="1022521415" sldId="308"/>
            <ac:spMk id="295" creationId="{55D48759-48BE-2B49-8D94-ABC5F388D4CF}"/>
          </ac:spMkLst>
        </pc:spChg>
        <pc:spChg chg="mod">
          <ac:chgData name="刘世喆" userId="f76c7815-af8d-4f84-9dbf-fb5fbe88e3ec" providerId="ADAL" clId="{ABB21D89-81CA-B047-BE1D-11C81BDA0369}" dt="2024-07-25T11:05:55.422" v="6424" actId="207"/>
          <ac:spMkLst>
            <pc:docMk/>
            <pc:sldMk cId="1022521415" sldId="308"/>
            <ac:spMk id="297" creationId="{908CA6C5-471E-6E4D-8471-BADB4FAE01E0}"/>
          </ac:spMkLst>
        </pc:spChg>
        <pc:spChg chg="mod">
          <ac:chgData name="刘世喆" userId="f76c7815-af8d-4f84-9dbf-fb5fbe88e3ec" providerId="ADAL" clId="{ABB21D89-81CA-B047-BE1D-11C81BDA0369}" dt="2024-07-24T13:20:01.793" v="189" actId="1076"/>
          <ac:spMkLst>
            <pc:docMk/>
            <pc:sldMk cId="1022521415" sldId="308"/>
            <ac:spMk id="306" creationId="{EC6D6A9D-C83B-7B44-AE47-AE487854A3A0}"/>
          </ac:spMkLst>
        </pc:spChg>
        <pc:cxnChg chg="add mod">
          <ac:chgData name="刘世喆" userId="f76c7815-af8d-4f84-9dbf-fb5fbe88e3ec" providerId="ADAL" clId="{ABB21D89-81CA-B047-BE1D-11C81BDA0369}" dt="2024-07-24T13:19:38.820" v="187" actId="1076"/>
          <ac:cxnSpMkLst>
            <pc:docMk/>
            <pc:sldMk cId="1022521415" sldId="308"/>
            <ac:cxnSpMk id="156" creationId="{64954A33-FD63-0645-B684-521C4AD3975B}"/>
          </ac:cxnSpMkLst>
        </pc:cxnChg>
        <pc:cxnChg chg="add mod">
          <ac:chgData name="刘世喆" userId="f76c7815-af8d-4f84-9dbf-fb5fbe88e3ec" providerId="ADAL" clId="{ABB21D89-81CA-B047-BE1D-11C81BDA0369}" dt="2024-07-24T13:19:38.820" v="187" actId="1076"/>
          <ac:cxnSpMkLst>
            <pc:docMk/>
            <pc:sldMk cId="1022521415" sldId="308"/>
            <ac:cxnSpMk id="157" creationId="{9BD5E039-1962-CA48-A64D-F84362AFE305}"/>
          </ac:cxnSpMkLst>
        </pc:cxnChg>
        <pc:cxnChg chg="add mod">
          <ac:chgData name="刘世喆" userId="f76c7815-af8d-4f84-9dbf-fb5fbe88e3ec" providerId="ADAL" clId="{ABB21D89-81CA-B047-BE1D-11C81BDA0369}" dt="2024-07-24T13:19:38.820" v="187" actId="1076"/>
          <ac:cxnSpMkLst>
            <pc:docMk/>
            <pc:sldMk cId="1022521415" sldId="308"/>
            <ac:cxnSpMk id="158" creationId="{45B0C0A1-913B-AE4A-A387-9EA92D681964}"/>
          </ac:cxnSpMkLst>
        </pc:cxnChg>
        <pc:cxnChg chg="add mod">
          <ac:chgData name="刘世喆" userId="f76c7815-af8d-4f84-9dbf-fb5fbe88e3ec" providerId="ADAL" clId="{ABB21D89-81CA-B047-BE1D-11C81BDA0369}" dt="2024-07-24T13:19:38.820" v="187" actId="1076"/>
          <ac:cxnSpMkLst>
            <pc:docMk/>
            <pc:sldMk cId="1022521415" sldId="308"/>
            <ac:cxnSpMk id="161" creationId="{634F3E08-45A3-974D-BD93-CAF4ADDA6BBE}"/>
          </ac:cxnSpMkLst>
        </pc:cxnChg>
        <pc:cxnChg chg="del">
          <ac:chgData name="刘世喆" userId="f76c7815-af8d-4f84-9dbf-fb5fbe88e3ec" providerId="ADAL" clId="{ABB21D89-81CA-B047-BE1D-11C81BDA0369}" dt="2024-07-24T13:19:29.698" v="184" actId="478"/>
          <ac:cxnSpMkLst>
            <pc:docMk/>
            <pc:sldMk cId="1022521415" sldId="308"/>
            <ac:cxnSpMk id="164" creationId="{43A601B8-F5A8-4945-BBA5-24C92A30A48E}"/>
          </ac:cxnSpMkLst>
        </pc:cxnChg>
        <pc:cxnChg chg="del">
          <ac:chgData name="刘世喆" userId="f76c7815-af8d-4f84-9dbf-fb5fbe88e3ec" providerId="ADAL" clId="{ABB21D89-81CA-B047-BE1D-11C81BDA0369}" dt="2024-07-24T13:19:29.698" v="184" actId="478"/>
          <ac:cxnSpMkLst>
            <pc:docMk/>
            <pc:sldMk cId="1022521415" sldId="308"/>
            <ac:cxnSpMk id="165" creationId="{D8FA4E03-218D-A146-AFD4-1870C6BDEE25}"/>
          </ac:cxnSpMkLst>
        </pc:cxnChg>
        <pc:cxnChg chg="del">
          <ac:chgData name="刘世喆" userId="f76c7815-af8d-4f84-9dbf-fb5fbe88e3ec" providerId="ADAL" clId="{ABB21D89-81CA-B047-BE1D-11C81BDA0369}" dt="2024-07-24T13:19:29.698" v="184" actId="478"/>
          <ac:cxnSpMkLst>
            <pc:docMk/>
            <pc:sldMk cId="1022521415" sldId="308"/>
            <ac:cxnSpMk id="166" creationId="{F54B1793-B6F2-BA43-8587-3354216E8C21}"/>
          </ac:cxnSpMkLst>
        </pc:cxnChg>
        <pc:cxnChg chg="del">
          <ac:chgData name="刘世喆" userId="f76c7815-af8d-4f84-9dbf-fb5fbe88e3ec" providerId="ADAL" clId="{ABB21D89-81CA-B047-BE1D-11C81BDA0369}" dt="2024-07-24T13:19:29.698" v="184" actId="478"/>
          <ac:cxnSpMkLst>
            <pc:docMk/>
            <pc:sldMk cId="1022521415" sldId="308"/>
            <ac:cxnSpMk id="167" creationId="{F41739A5-43E7-4B4F-823D-74D41E3A771C}"/>
          </ac:cxnSpMkLst>
        </pc:cxnChg>
        <pc:cxnChg chg="del">
          <ac:chgData name="刘世喆" userId="f76c7815-af8d-4f84-9dbf-fb5fbe88e3ec" providerId="ADAL" clId="{ABB21D89-81CA-B047-BE1D-11C81BDA0369}" dt="2024-07-24T13:19:29.698" v="184" actId="478"/>
          <ac:cxnSpMkLst>
            <pc:docMk/>
            <pc:sldMk cId="1022521415" sldId="308"/>
            <ac:cxnSpMk id="168" creationId="{574CF2FF-CE67-3445-BBFA-5147F2AD35C5}"/>
          </ac:cxnSpMkLst>
        </pc:cxnChg>
        <pc:cxnChg chg="del">
          <ac:chgData name="刘世喆" userId="f76c7815-af8d-4f84-9dbf-fb5fbe88e3ec" providerId="ADAL" clId="{ABB21D89-81CA-B047-BE1D-11C81BDA0369}" dt="2024-07-24T13:19:29.698" v="184" actId="478"/>
          <ac:cxnSpMkLst>
            <pc:docMk/>
            <pc:sldMk cId="1022521415" sldId="308"/>
            <ac:cxnSpMk id="169" creationId="{97FD1E8F-07B2-9C49-B408-CA046AE65ABC}"/>
          </ac:cxnSpMkLst>
        </pc:cxnChg>
        <pc:cxnChg chg="del">
          <ac:chgData name="刘世喆" userId="f76c7815-af8d-4f84-9dbf-fb5fbe88e3ec" providerId="ADAL" clId="{ABB21D89-81CA-B047-BE1D-11C81BDA0369}" dt="2024-07-24T13:19:29.698" v="184" actId="478"/>
          <ac:cxnSpMkLst>
            <pc:docMk/>
            <pc:sldMk cId="1022521415" sldId="308"/>
            <ac:cxnSpMk id="170" creationId="{68247115-8D82-0342-B3C9-A3D001CABD0E}"/>
          </ac:cxnSpMkLst>
        </pc:cxnChg>
        <pc:cxnChg chg="add mod">
          <ac:chgData name="刘世喆" userId="f76c7815-af8d-4f84-9dbf-fb5fbe88e3ec" providerId="ADAL" clId="{ABB21D89-81CA-B047-BE1D-11C81BDA0369}" dt="2024-07-24T13:19:38.820" v="187" actId="1076"/>
          <ac:cxnSpMkLst>
            <pc:docMk/>
            <pc:sldMk cId="1022521415" sldId="308"/>
            <ac:cxnSpMk id="183" creationId="{E5E60390-6A1C-EB46-BF6C-8085A08FBCCC}"/>
          </ac:cxnSpMkLst>
        </pc:cxnChg>
        <pc:cxnChg chg="add mod">
          <ac:chgData name="刘世喆" userId="f76c7815-af8d-4f84-9dbf-fb5fbe88e3ec" providerId="ADAL" clId="{ABB21D89-81CA-B047-BE1D-11C81BDA0369}" dt="2024-07-24T13:19:38.820" v="187" actId="1076"/>
          <ac:cxnSpMkLst>
            <pc:docMk/>
            <pc:sldMk cId="1022521415" sldId="308"/>
            <ac:cxnSpMk id="184" creationId="{B62F679D-5A6D-6C49-B40F-A36CA64A2290}"/>
          </ac:cxnSpMkLst>
        </pc:cxnChg>
        <pc:cxnChg chg="add mod">
          <ac:chgData name="刘世喆" userId="f76c7815-af8d-4f84-9dbf-fb5fbe88e3ec" providerId="ADAL" clId="{ABB21D89-81CA-B047-BE1D-11C81BDA0369}" dt="2024-07-24T13:19:38.820" v="187" actId="1076"/>
          <ac:cxnSpMkLst>
            <pc:docMk/>
            <pc:sldMk cId="1022521415" sldId="308"/>
            <ac:cxnSpMk id="186" creationId="{1A442230-6CA1-874B-A8AB-49EF4692C2DE}"/>
          </ac:cxnSpMkLst>
        </pc:cxnChg>
      </pc:sldChg>
      <pc:sldChg chg="addSp delSp modSp add mod">
        <pc:chgData name="刘世喆" userId="f76c7815-af8d-4f84-9dbf-fb5fbe88e3ec" providerId="ADAL" clId="{ABB21D89-81CA-B047-BE1D-11C81BDA0369}" dt="2024-07-25T12:26:12.449" v="7469"/>
        <pc:sldMkLst>
          <pc:docMk/>
          <pc:sldMk cId="4040248716" sldId="309"/>
        </pc:sldMkLst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11" creationId="{93A6845F-8895-6C43-B850-84976D292CEC}"/>
          </ac:spMkLst>
        </pc:spChg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4040248716" sldId="309"/>
            <ac:spMk id="58" creationId="{A9620089-2C17-5644-ABF3-020F9687776B}"/>
          </ac:spMkLst>
        </pc:spChg>
        <pc:spChg chg="mod">
          <ac:chgData name="刘世喆" userId="f76c7815-af8d-4f84-9dbf-fb5fbe88e3ec" providerId="ADAL" clId="{ABB21D89-81CA-B047-BE1D-11C81BDA0369}" dt="2024-07-24T13:29:37.254" v="265" actId="108"/>
          <ac:spMkLst>
            <pc:docMk/>
            <pc:sldMk cId="4040248716" sldId="309"/>
            <ac:spMk id="113" creationId="{6D853CD5-B6E1-5A4E-96C1-77C591E7238A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193" creationId="{BEF01B48-DD56-884B-8AAC-FA989A244A75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194" creationId="{12EA11A7-B5AE-354E-ACA6-AB3C0F24FFCF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196" creationId="{60D37E6D-5D65-A54A-958B-78685AD37445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50" creationId="{2A7E2037-BB03-BA49-B662-64F1C96CC318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54" creationId="{5B26A778-9966-8240-9BBA-81AEBD405554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55" creationId="{D9671C05-27E0-E748-BDF1-CD77ED4CC4A3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57" creationId="{2CA98207-AC24-8A45-B503-932ABA6BAF45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58" creationId="{D4EB5DCF-F275-7A44-8955-A4BA679EBDE7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59" creationId="{5839F7DE-EA70-D54B-BEC1-25775C6F26C0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60" creationId="{3CBD2E4E-BC62-D04A-8016-6F2BCC93D2B2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61" creationId="{30368B35-F5A9-794D-83CC-C3BCFBECC8D5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62" creationId="{B5BA81DE-8BF5-6248-BC78-88048A6E0F8B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63" creationId="{73CBBDEF-3C08-2D43-A56F-F128C3A6774F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64" creationId="{6368E448-3276-334C-8221-8C889F1F24A0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65" creationId="{58AD3377-FDC0-824B-A6F9-91D3439C1478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66" creationId="{470E6DBE-9234-FF4D-8D35-455072F2306A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67" creationId="{11D19720-347D-5C48-A098-C932BF4D2E2E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68" creationId="{EC77683B-DF73-BD41-8107-84CB888607C2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69" creationId="{01DF3E5E-46FB-7043-88BC-AF56AEB1B3D4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70" creationId="{9B5D51F0-CE39-094D-93F3-EBC7D4F7AF0B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71" creationId="{B89F9A7B-8E41-7E4E-AAC3-E4B3375092ED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72" creationId="{3B116590-97FA-CE4A-89D2-5AA524F71FF1}"/>
          </ac:spMkLst>
        </pc:spChg>
        <pc:spChg chg="del">
          <ac:chgData name="刘世喆" userId="f76c7815-af8d-4f84-9dbf-fb5fbe88e3ec" providerId="ADAL" clId="{ABB21D89-81CA-B047-BE1D-11C81BDA0369}" dt="2024-07-24T13:29:23.642" v="261" actId="478"/>
          <ac:spMkLst>
            <pc:docMk/>
            <pc:sldMk cId="4040248716" sldId="309"/>
            <ac:spMk id="273" creationId="{0F2F49EC-BFBE-1849-8E4B-F2B5E626DC9E}"/>
          </ac:spMkLst>
        </pc:spChg>
        <pc:cxnChg chg="del mod">
          <ac:chgData name="刘世喆" userId="f76c7815-af8d-4f84-9dbf-fb5fbe88e3ec" providerId="ADAL" clId="{ABB21D89-81CA-B047-BE1D-11C81BDA0369}" dt="2024-07-24T13:29:24.902" v="262" actId="478"/>
          <ac:cxnSpMkLst>
            <pc:docMk/>
            <pc:sldMk cId="4040248716" sldId="309"/>
            <ac:cxnSpMk id="7" creationId="{A5F055DB-3095-F340-AB4C-B0D2B409134B}"/>
          </ac:cxnSpMkLst>
        </pc:cxnChg>
        <pc:cxnChg chg="del">
          <ac:chgData name="刘世喆" userId="f76c7815-af8d-4f84-9dbf-fb5fbe88e3ec" providerId="ADAL" clId="{ABB21D89-81CA-B047-BE1D-11C81BDA0369}" dt="2024-07-24T13:29:23.642" v="261" actId="478"/>
          <ac:cxnSpMkLst>
            <pc:docMk/>
            <pc:sldMk cId="4040248716" sldId="309"/>
            <ac:cxnSpMk id="251" creationId="{9E96A8C2-8EF8-1640-8C3E-A9B96AF431CB}"/>
          </ac:cxnSpMkLst>
        </pc:cxnChg>
        <pc:cxnChg chg="del">
          <ac:chgData name="刘世喆" userId="f76c7815-af8d-4f84-9dbf-fb5fbe88e3ec" providerId="ADAL" clId="{ABB21D89-81CA-B047-BE1D-11C81BDA0369}" dt="2024-07-24T13:29:23.642" v="261" actId="478"/>
          <ac:cxnSpMkLst>
            <pc:docMk/>
            <pc:sldMk cId="4040248716" sldId="309"/>
            <ac:cxnSpMk id="252" creationId="{8C5B743C-5333-7940-A463-C51EC84A4C79}"/>
          </ac:cxnSpMkLst>
        </pc:cxnChg>
        <pc:cxnChg chg="del">
          <ac:chgData name="刘世喆" userId="f76c7815-af8d-4f84-9dbf-fb5fbe88e3ec" providerId="ADAL" clId="{ABB21D89-81CA-B047-BE1D-11C81BDA0369}" dt="2024-07-24T13:29:23.642" v="261" actId="478"/>
          <ac:cxnSpMkLst>
            <pc:docMk/>
            <pc:sldMk cId="4040248716" sldId="309"/>
            <ac:cxnSpMk id="274" creationId="{F7D88B30-9972-A045-BB98-E1E8CD44D6A9}"/>
          </ac:cxnSpMkLst>
        </pc:cxnChg>
        <pc:cxnChg chg="del">
          <ac:chgData name="刘世喆" userId="f76c7815-af8d-4f84-9dbf-fb5fbe88e3ec" providerId="ADAL" clId="{ABB21D89-81CA-B047-BE1D-11C81BDA0369}" dt="2024-07-24T13:29:23.642" v="261" actId="478"/>
          <ac:cxnSpMkLst>
            <pc:docMk/>
            <pc:sldMk cId="4040248716" sldId="309"/>
            <ac:cxnSpMk id="278" creationId="{C8120A6E-E593-D943-A8B4-D7A9AC77BEFC}"/>
          </ac:cxnSpMkLst>
        </pc:cxnChg>
      </pc:sldChg>
      <pc:sldChg chg="addSp delSp modSp add mod">
        <pc:chgData name="刘世喆" userId="f76c7815-af8d-4f84-9dbf-fb5fbe88e3ec" providerId="ADAL" clId="{ABB21D89-81CA-B047-BE1D-11C81BDA0369}" dt="2024-07-25T12:26:12.449" v="7469"/>
        <pc:sldMkLst>
          <pc:docMk/>
          <pc:sldMk cId="3689572846" sldId="310"/>
        </pc:sldMkLst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3689572846" sldId="310"/>
            <ac:spMk id="95" creationId="{9C145DAC-B003-6D47-A107-C1172B1FD199}"/>
          </ac:spMkLst>
        </pc:spChg>
        <pc:spChg chg="mod">
          <ac:chgData name="刘世喆" userId="f76c7815-af8d-4f84-9dbf-fb5fbe88e3ec" providerId="ADAL" clId="{ABB21D89-81CA-B047-BE1D-11C81BDA0369}" dt="2024-07-24T13:29:15.936" v="260" actId="108"/>
          <ac:spMkLst>
            <pc:docMk/>
            <pc:sldMk cId="3689572846" sldId="310"/>
            <ac:spMk id="113" creationId="{6D853CD5-B6E1-5A4E-96C1-77C591E7238A}"/>
          </ac:spMkLst>
        </pc:spChg>
        <pc:spChg chg="del">
          <ac:chgData name="刘世喆" userId="f76c7815-af8d-4f84-9dbf-fb5fbe88e3ec" providerId="ADAL" clId="{ABB21D89-81CA-B047-BE1D-11C81BDA0369}" dt="2024-07-25T09:27:26.106" v="5906" actId="478"/>
          <ac:spMkLst>
            <pc:docMk/>
            <pc:sldMk cId="3689572846" sldId="310"/>
            <ac:spMk id="193" creationId="{BEF01B48-DD56-884B-8AAC-FA989A244A75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194" creationId="{12EA11A7-B5AE-354E-ACA6-AB3C0F24FFCF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196" creationId="{60D37E6D-5D65-A54A-958B-78685AD37445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50" creationId="{2A7E2037-BB03-BA49-B662-64F1C96CC318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54" creationId="{5B26A778-9966-8240-9BBA-81AEBD405554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55" creationId="{D9671C05-27E0-E748-BDF1-CD77ED4CC4A3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57" creationId="{2CA98207-AC24-8A45-B503-932ABA6BAF45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58" creationId="{D4EB5DCF-F275-7A44-8955-A4BA679EBDE7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59" creationId="{5839F7DE-EA70-D54B-BEC1-25775C6F26C0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60" creationId="{3CBD2E4E-BC62-D04A-8016-6F2BCC93D2B2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61" creationId="{30368B35-F5A9-794D-83CC-C3BCFBECC8D5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62" creationId="{B5BA81DE-8BF5-6248-BC78-88048A6E0F8B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63" creationId="{73CBBDEF-3C08-2D43-A56F-F128C3A6774F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64" creationId="{6368E448-3276-334C-8221-8C889F1F24A0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65" creationId="{58AD3377-FDC0-824B-A6F9-91D3439C1478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66" creationId="{470E6DBE-9234-FF4D-8D35-455072F2306A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67" creationId="{11D19720-347D-5C48-A098-C932BF4D2E2E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68" creationId="{EC77683B-DF73-BD41-8107-84CB888607C2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69" creationId="{01DF3E5E-46FB-7043-88BC-AF56AEB1B3D4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70" creationId="{9B5D51F0-CE39-094D-93F3-EBC7D4F7AF0B}"/>
          </ac:spMkLst>
        </pc:spChg>
        <pc:spChg chg="del mod">
          <ac:chgData name="刘世喆" userId="f76c7815-af8d-4f84-9dbf-fb5fbe88e3ec" providerId="ADAL" clId="{ABB21D89-81CA-B047-BE1D-11C81BDA0369}" dt="2024-07-25T09:28:49.086" v="5912" actId="478"/>
          <ac:spMkLst>
            <pc:docMk/>
            <pc:sldMk cId="3689572846" sldId="310"/>
            <ac:spMk id="271" creationId="{B89F9A7B-8E41-7E4E-AAC3-E4B3375092ED}"/>
          </ac:spMkLst>
        </pc:spChg>
        <pc:spChg chg="mod">
          <ac:chgData name="刘世喆" userId="f76c7815-af8d-4f84-9dbf-fb5fbe88e3ec" providerId="ADAL" clId="{ABB21D89-81CA-B047-BE1D-11C81BDA0369}" dt="2024-07-25T09:27:50.423" v="5907" actId="1076"/>
          <ac:spMkLst>
            <pc:docMk/>
            <pc:sldMk cId="3689572846" sldId="310"/>
            <ac:spMk id="272" creationId="{3B116590-97FA-CE4A-89D2-5AA524F71FF1}"/>
          </ac:spMkLst>
        </pc:spChg>
        <pc:cxnChg chg="mod">
          <ac:chgData name="刘世喆" userId="f76c7815-af8d-4f84-9dbf-fb5fbe88e3ec" providerId="ADAL" clId="{ABB21D89-81CA-B047-BE1D-11C81BDA0369}" dt="2024-07-25T09:27:50.423" v="5907" actId="1076"/>
          <ac:cxnSpMkLst>
            <pc:docMk/>
            <pc:sldMk cId="3689572846" sldId="310"/>
            <ac:cxnSpMk id="7" creationId="{A5F055DB-3095-F340-AB4C-B0D2B409134B}"/>
          </ac:cxnSpMkLst>
        </pc:cxnChg>
        <pc:cxnChg chg="add mod">
          <ac:chgData name="刘世喆" userId="f76c7815-af8d-4f84-9dbf-fb5fbe88e3ec" providerId="ADAL" clId="{ABB21D89-81CA-B047-BE1D-11C81BDA0369}" dt="2024-07-25T09:29:07.123" v="5917" actId="14100"/>
          <ac:cxnSpMkLst>
            <pc:docMk/>
            <pc:sldMk cId="3689572846" sldId="310"/>
            <ac:cxnSpMk id="90" creationId="{BAEC750B-4452-AD41-89CB-1C9923F5DC55}"/>
          </ac:cxnSpMkLst>
        </pc:cxnChg>
        <pc:cxnChg chg="mod">
          <ac:chgData name="刘世喆" userId="f76c7815-af8d-4f84-9dbf-fb5fbe88e3ec" providerId="ADAL" clId="{ABB21D89-81CA-B047-BE1D-11C81BDA0369}" dt="2024-07-25T09:27:50.423" v="5907" actId="1076"/>
          <ac:cxnSpMkLst>
            <pc:docMk/>
            <pc:sldMk cId="3689572846" sldId="310"/>
            <ac:cxnSpMk id="251" creationId="{9E96A8C2-8EF8-1640-8C3E-A9B96AF431CB}"/>
          </ac:cxnSpMkLst>
        </pc:cxnChg>
        <pc:cxnChg chg="mod">
          <ac:chgData name="刘世喆" userId="f76c7815-af8d-4f84-9dbf-fb5fbe88e3ec" providerId="ADAL" clId="{ABB21D89-81CA-B047-BE1D-11C81BDA0369}" dt="2024-07-25T09:27:50.423" v="5907" actId="1076"/>
          <ac:cxnSpMkLst>
            <pc:docMk/>
            <pc:sldMk cId="3689572846" sldId="310"/>
            <ac:cxnSpMk id="252" creationId="{8C5B743C-5333-7940-A463-C51EC84A4C79}"/>
          </ac:cxnSpMkLst>
        </pc:cxnChg>
        <pc:cxnChg chg="mod">
          <ac:chgData name="刘世喆" userId="f76c7815-af8d-4f84-9dbf-fb5fbe88e3ec" providerId="ADAL" clId="{ABB21D89-81CA-B047-BE1D-11C81BDA0369}" dt="2024-07-25T09:27:54.820" v="5908" actId="14100"/>
          <ac:cxnSpMkLst>
            <pc:docMk/>
            <pc:sldMk cId="3689572846" sldId="310"/>
            <ac:cxnSpMk id="274" creationId="{F7D88B30-9972-A045-BB98-E1E8CD44D6A9}"/>
          </ac:cxnSpMkLst>
        </pc:cxnChg>
        <pc:cxnChg chg="mod">
          <ac:chgData name="刘世喆" userId="f76c7815-af8d-4f84-9dbf-fb5fbe88e3ec" providerId="ADAL" clId="{ABB21D89-81CA-B047-BE1D-11C81BDA0369}" dt="2024-07-25T09:27:58.100" v="5909" actId="14100"/>
          <ac:cxnSpMkLst>
            <pc:docMk/>
            <pc:sldMk cId="3689572846" sldId="310"/>
            <ac:cxnSpMk id="278" creationId="{C8120A6E-E593-D943-A8B4-D7A9AC77BEFC}"/>
          </ac:cxnSpMkLst>
        </pc:cxnChg>
      </pc:sldChg>
      <pc:sldChg chg="addSp delSp modSp add mod ord">
        <pc:chgData name="刘世喆" userId="f76c7815-af8d-4f84-9dbf-fb5fbe88e3ec" providerId="ADAL" clId="{ABB21D89-81CA-B047-BE1D-11C81BDA0369}" dt="2024-07-25T12:26:12.449" v="7469"/>
        <pc:sldMkLst>
          <pc:docMk/>
          <pc:sldMk cId="3809168696" sldId="311"/>
        </pc:sldMkLst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3809168696" sldId="311"/>
            <ac:spMk id="7" creationId="{455725BD-42A9-4042-80FD-0BA7D7B258A8}"/>
          </ac:spMkLst>
        </pc:spChg>
        <pc:spChg chg="add mod">
          <ac:chgData name="刘世喆" userId="f76c7815-af8d-4f84-9dbf-fb5fbe88e3ec" providerId="ADAL" clId="{ABB21D89-81CA-B047-BE1D-11C81BDA0369}" dt="2024-07-25T09:21:22.451" v="5802" actId="1076"/>
          <ac:spMkLst>
            <pc:docMk/>
            <pc:sldMk cId="3809168696" sldId="311"/>
            <ac:spMk id="9" creationId="{7437EDBA-C254-BF49-A0F3-258AFF4D75E1}"/>
          </ac:spMkLst>
        </pc:spChg>
        <pc:spChg chg="add del mod">
          <ac:chgData name="刘世喆" userId="f76c7815-af8d-4f84-9dbf-fb5fbe88e3ec" providerId="ADAL" clId="{ABB21D89-81CA-B047-BE1D-11C81BDA0369}" dt="2024-07-25T09:26:59.731" v="5904" actId="478"/>
          <ac:spMkLst>
            <pc:docMk/>
            <pc:sldMk cId="3809168696" sldId="311"/>
            <ac:spMk id="10" creationId="{32A97A53-8261-9744-BB38-B90B21416B98}"/>
          </ac:spMkLst>
        </pc:spChg>
        <pc:spChg chg="add del mod">
          <ac:chgData name="刘世喆" userId="f76c7815-af8d-4f84-9dbf-fb5fbe88e3ec" providerId="ADAL" clId="{ABB21D89-81CA-B047-BE1D-11C81BDA0369}" dt="2024-07-25T09:26:59.731" v="5904" actId="478"/>
          <ac:spMkLst>
            <pc:docMk/>
            <pc:sldMk cId="3809168696" sldId="311"/>
            <ac:spMk id="12" creationId="{FC30212F-D903-F34D-BF39-1C6D2FD6C70E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13" creationId="{FAC88072-7171-EA4B-854F-4C09CCBEFE52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14" creationId="{ED871085-57CC-9646-84F1-FD0C2F7A666B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15" creationId="{0E3313B6-2ED2-D44D-ACE8-526779F5411E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16" creationId="{2A642DE0-CE64-1F45-BC10-795D524C9625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17" creationId="{A7FEDE3C-1BF6-D943-9AA9-6AFE767EFA07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18" creationId="{E851D095-7CDC-8A4B-8901-8F27D54376D1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19" creationId="{0CF86A10-B233-B247-B155-CB4B8654B673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20" creationId="{A3A192B2-68E0-4C41-A013-58E0DA469F7B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21" creationId="{50B47DFB-7427-0641-A583-C8DBFF55458F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22" creationId="{6EB85ECA-39DD-2844-B013-0E87EF936ADE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23" creationId="{86607D5A-AA6D-CA4D-AD80-F07E1736B44C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24" creationId="{82D78D48-D51C-7645-8EBF-09688720F862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25" creationId="{F0C57F3C-C8BE-2F4B-9C66-89FA21F42D09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26" creationId="{E42EF312-F957-FD47-9B06-1A1C56F7EF09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27" creationId="{F749BAC8-2E04-2343-84FA-D5E58CB831AC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28" creationId="{068B87C6-68A0-4F46-A875-9D80558CAB91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29" creationId="{93140C94-7B3A-5B49-B341-A862D0D3C7B3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30" creationId="{04D6DD3C-54EF-A143-BCF7-CEFC5439A056}"/>
          </ac:spMkLst>
        </pc:spChg>
        <pc:spChg chg="add del mod">
          <ac:chgData name="刘世喆" userId="f76c7815-af8d-4f84-9dbf-fb5fbe88e3ec" providerId="ADAL" clId="{ABB21D89-81CA-B047-BE1D-11C81BDA0369}" dt="2024-07-25T09:21:38.276" v="5805" actId="478"/>
          <ac:spMkLst>
            <pc:docMk/>
            <pc:sldMk cId="3809168696" sldId="311"/>
            <ac:spMk id="32" creationId="{F43155BB-24BC-1147-9EC1-4645B57BB7A6}"/>
          </ac:spMkLst>
        </pc:spChg>
        <pc:spChg chg="add mod">
          <ac:chgData name="刘世喆" userId="f76c7815-af8d-4f84-9dbf-fb5fbe88e3ec" providerId="ADAL" clId="{ABB21D89-81CA-B047-BE1D-11C81BDA0369}" dt="2024-07-25T09:27:00.009" v="5905"/>
          <ac:spMkLst>
            <pc:docMk/>
            <pc:sldMk cId="3809168696" sldId="311"/>
            <ac:spMk id="33" creationId="{84E29C3F-29EF-4841-9D2A-578FD00A2D28}"/>
          </ac:spMkLst>
        </pc:spChg>
        <pc:spChg chg="add mod">
          <ac:chgData name="刘世喆" userId="f76c7815-af8d-4f84-9dbf-fb5fbe88e3ec" providerId="ADAL" clId="{ABB21D89-81CA-B047-BE1D-11C81BDA0369}" dt="2024-07-25T09:27:00.009" v="5905"/>
          <ac:spMkLst>
            <pc:docMk/>
            <pc:sldMk cId="3809168696" sldId="311"/>
            <ac:spMk id="34" creationId="{88DB2998-8154-4245-B1DD-0C72536B4653}"/>
          </ac:spMkLst>
        </pc:spChg>
        <pc:spChg chg="add mod">
          <ac:chgData name="刘世喆" userId="f76c7815-af8d-4f84-9dbf-fb5fbe88e3ec" providerId="ADAL" clId="{ABB21D89-81CA-B047-BE1D-11C81BDA0369}" dt="2024-07-25T09:27:00.009" v="5905"/>
          <ac:spMkLst>
            <pc:docMk/>
            <pc:sldMk cId="3809168696" sldId="311"/>
            <ac:spMk id="37" creationId="{12444198-CA62-C940-8A88-520009684DEC}"/>
          </ac:spMkLst>
        </pc:spChg>
        <pc:spChg chg="add mod">
          <ac:chgData name="刘世喆" userId="f76c7815-af8d-4f84-9dbf-fb5fbe88e3ec" providerId="ADAL" clId="{ABB21D89-81CA-B047-BE1D-11C81BDA0369}" dt="2024-07-25T09:27:00.009" v="5905"/>
          <ac:spMkLst>
            <pc:docMk/>
            <pc:sldMk cId="3809168696" sldId="311"/>
            <ac:spMk id="39" creationId="{757788E9-3F3C-A04E-9C07-CEB27D985908}"/>
          </ac:spMkLst>
        </pc:spChg>
        <pc:spChg chg="add mod">
          <ac:chgData name="刘世喆" userId="f76c7815-af8d-4f84-9dbf-fb5fbe88e3ec" providerId="ADAL" clId="{ABB21D89-81CA-B047-BE1D-11C81BDA0369}" dt="2024-07-25T09:27:00.009" v="5905"/>
          <ac:spMkLst>
            <pc:docMk/>
            <pc:sldMk cId="3809168696" sldId="311"/>
            <ac:spMk id="42" creationId="{A9C28F1B-1A39-C842-8C1C-C1115F36B865}"/>
          </ac:spMkLst>
        </pc:spChg>
        <pc:spChg chg="add mod">
          <ac:chgData name="刘世喆" userId="f76c7815-af8d-4f84-9dbf-fb5fbe88e3ec" providerId="ADAL" clId="{ABB21D89-81CA-B047-BE1D-11C81BDA0369}" dt="2024-07-25T09:27:00.009" v="5905"/>
          <ac:spMkLst>
            <pc:docMk/>
            <pc:sldMk cId="3809168696" sldId="311"/>
            <ac:spMk id="43" creationId="{A150E460-B21C-F74C-B003-2B9464B03D02}"/>
          </ac:spMkLst>
        </pc:spChg>
        <pc:spChg chg="mod">
          <ac:chgData name="刘世喆" userId="f76c7815-af8d-4f84-9dbf-fb5fbe88e3ec" providerId="ADAL" clId="{ABB21D89-81CA-B047-BE1D-11C81BDA0369}" dt="2024-07-24T13:31:00.370" v="275" actId="108"/>
          <ac:spMkLst>
            <pc:docMk/>
            <pc:sldMk cId="3809168696" sldId="311"/>
            <ac:spMk id="113" creationId="{6D853CD5-B6E1-5A4E-96C1-77C591E7238A}"/>
          </ac:spMkLst>
        </pc:spChg>
        <pc:cxnChg chg="add mod">
          <ac:chgData name="刘世喆" userId="f76c7815-af8d-4f84-9dbf-fb5fbe88e3ec" providerId="ADAL" clId="{ABB21D89-81CA-B047-BE1D-11C81BDA0369}" dt="2024-07-25T09:27:00.009" v="5905"/>
          <ac:cxnSpMkLst>
            <pc:docMk/>
            <pc:sldMk cId="3809168696" sldId="311"/>
            <ac:cxnSpMk id="35" creationId="{5F8EBFFF-9FC3-A04D-A49A-B8D2A607198D}"/>
          </ac:cxnSpMkLst>
        </pc:cxnChg>
        <pc:cxnChg chg="add mod">
          <ac:chgData name="刘世喆" userId="f76c7815-af8d-4f84-9dbf-fb5fbe88e3ec" providerId="ADAL" clId="{ABB21D89-81CA-B047-BE1D-11C81BDA0369}" dt="2024-07-25T09:27:00.009" v="5905"/>
          <ac:cxnSpMkLst>
            <pc:docMk/>
            <pc:sldMk cId="3809168696" sldId="311"/>
            <ac:cxnSpMk id="36" creationId="{4A086747-114E-6A4A-9B75-7F13B2C2A217}"/>
          </ac:cxnSpMkLst>
        </pc:cxnChg>
        <pc:cxnChg chg="add mod">
          <ac:chgData name="刘世喆" userId="f76c7815-af8d-4f84-9dbf-fb5fbe88e3ec" providerId="ADAL" clId="{ABB21D89-81CA-B047-BE1D-11C81BDA0369}" dt="2024-07-25T09:27:00.009" v="5905"/>
          <ac:cxnSpMkLst>
            <pc:docMk/>
            <pc:sldMk cId="3809168696" sldId="311"/>
            <ac:cxnSpMk id="38" creationId="{1AFD93AD-4948-464D-8E69-052822C934C7}"/>
          </ac:cxnSpMkLst>
        </pc:cxnChg>
        <pc:cxnChg chg="add mod">
          <ac:chgData name="刘世喆" userId="f76c7815-af8d-4f84-9dbf-fb5fbe88e3ec" providerId="ADAL" clId="{ABB21D89-81CA-B047-BE1D-11C81BDA0369}" dt="2024-07-25T09:27:00.009" v="5905"/>
          <ac:cxnSpMkLst>
            <pc:docMk/>
            <pc:sldMk cId="3809168696" sldId="311"/>
            <ac:cxnSpMk id="40" creationId="{F30DD45D-FA2E-6F4F-8E66-93E65852A46B}"/>
          </ac:cxnSpMkLst>
        </pc:cxnChg>
        <pc:cxnChg chg="add mod">
          <ac:chgData name="刘世喆" userId="f76c7815-af8d-4f84-9dbf-fb5fbe88e3ec" providerId="ADAL" clId="{ABB21D89-81CA-B047-BE1D-11C81BDA0369}" dt="2024-07-25T09:27:00.009" v="5905"/>
          <ac:cxnSpMkLst>
            <pc:docMk/>
            <pc:sldMk cId="3809168696" sldId="311"/>
            <ac:cxnSpMk id="41" creationId="{495251B4-DA3E-0A4E-9E65-181E6EAB473E}"/>
          </ac:cxnSpMkLst>
        </pc:cxnChg>
      </pc:sldChg>
      <pc:sldChg chg="modSp add del mod">
        <pc:chgData name="刘世喆" userId="f76c7815-af8d-4f84-9dbf-fb5fbe88e3ec" providerId="ADAL" clId="{ABB21D89-81CA-B047-BE1D-11C81BDA0369}" dt="2024-07-24T13:45:57.116" v="649" actId="2696"/>
        <pc:sldMkLst>
          <pc:docMk/>
          <pc:sldMk cId="68772472" sldId="312"/>
        </pc:sldMkLst>
        <pc:spChg chg="mod">
          <ac:chgData name="刘世喆" userId="f76c7815-af8d-4f84-9dbf-fb5fbe88e3ec" providerId="ADAL" clId="{ABB21D89-81CA-B047-BE1D-11C81BDA0369}" dt="2024-07-24T13:45:44.189" v="648" actId="20577"/>
          <ac:spMkLst>
            <pc:docMk/>
            <pc:sldMk cId="68772472" sldId="312"/>
            <ac:spMk id="185" creationId="{BD044334-1D3C-6749-90D0-3AC9AB0E02E9}"/>
          </ac:spMkLst>
        </pc:spChg>
      </pc:sldChg>
      <pc:sldChg chg="addSp delSp modSp add mod">
        <pc:chgData name="刘世喆" userId="f76c7815-af8d-4f84-9dbf-fb5fbe88e3ec" providerId="ADAL" clId="{ABB21D89-81CA-B047-BE1D-11C81BDA0369}" dt="2024-07-25T12:26:12.449" v="7469"/>
        <pc:sldMkLst>
          <pc:docMk/>
          <pc:sldMk cId="3175616829" sldId="312"/>
        </pc:sldMkLst>
        <pc:spChg chg="mod">
          <ac:chgData name="刘世喆" userId="f76c7815-af8d-4f84-9dbf-fb5fbe88e3ec" providerId="ADAL" clId="{ABB21D89-81CA-B047-BE1D-11C81BDA0369}" dt="2024-07-24T14:07:29.283" v="1015" actId="1076"/>
          <ac:spMkLst>
            <pc:docMk/>
            <pc:sldMk cId="3175616829" sldId="312"/>
            <ac:spMk id="157" creationId="{1E7B0947-7C0F-2446-BAC3-530659B81822}"/>
          </ac:spMkLst>
        </pc:spChg>
        <pc:spChg chg="mod">
          <ac:chgData name="刘世喆" userId="f76c7815-af8d-4f84-9dbf-fb5fbe88e3ec" providerId="ADAL" clId="{ABB21D89-81CA-B047-BE1D-11C81BDA0369}" dt="2024-07-24T14:07:29.283" v="1015" actId="1076"/>
          <ac:spMkLst>
            <pc:docMk/>
            <pc:sldMk cId="3175616829" sldId="312"/>
            <ac:spMk id="158" creationId="{32C6A52D-28E9-1741-B1DE-EADFF48E01ED}"/>
          </ac:spMkLst>
        </pc:spChg>
        <pc:spChg chg="add mod">
          <ac:chgData name="刘世喆" userId="f76c7815-af8d-4f84-9dbf-fb5fbe88e3ec" providerId="ADAL" clId="{ABB21D89-81CA-B047-BE1D-11C81BDA0369}" dt="2024-07-24T13:57:10.808" v="928"/>
          <ac:spMkLst>
            <pc:docMk/>
            <pc:sldMk cId="3175616829" sldId="312"/>
            <ac:spMk id="170" creationId="{FB0511C0-3CAB-1849-9857-05D9EC5B955F}"/>
          </ac:spMkLst>
        </pc:spChg>
        <pc:spChg chg="add mod">
          <ac:chgData name="刘世喆" userId="f76c7815-af8d-4f84-9dbf-fb5fbe88e3ec" providerId="ADAL" clId="{ABB21D89-81CA-B047-BE1D-11C81BDA0369}" dt="2024-07-24T13:57:10.808" v="928"/>
          <ac:spMkLst>
            <pc:docMk/>
            <pc:sldMk cId="3175616829" sldId="312"/>
            <ac:spMk id="171" creationId="{B5B2965E-74CC-C04C-8A05-F6CAD5706377}"/>
          </ac:spMkLst>
        </pc:spChg>
        <pc:spChg chg="add del mod">
          <ac:chgData name="刘世喆" userId="f76c7815-af8d-4f84-9dbf-fb5fbe88e3ec" providerId="ADAL" clId="{ABB21D89-81CA-B047-BE1D-11C81BDA0369}" dt="2024-07-25T12:20:18.419" v="7414" actId="478"/>
          <ac:spMkLst>
            <pc:docMk/>
            <pc:sldMk cId="3175616829" sldId="312"/>
            <ac:spMk id="172" creationId="{1FDB48BD-C453-044F-B4F6-B6D397A098EC}"/>
          </ac:spMkLst>
        </pc:spChg>
        <pc:spChg chg="add del mod">
          <ac:chgData name="刘世喆" userId="f76c7815-af8d-4f84-9dbf-fb5fbe88e3ec" providerId="ADAL" clId="{ABB21D89-81CA-B047-BE1D-11C81BDA0369}" dt="2024-07-25T12:20:18.419" v="7414" actId="478"/>
          <ac:spMkLst>
            <pc:docMk/>
            <pc:sldMk cId="3175616829" sldId="312"/>
            <ac:spMk id="173" creationId="{A79DE107-99EB-2B45-91A2-FFE118DAAE68}"/>
          </ac:spMkLst>
        </pc:spChg>
        <pc:spChg chg="add del mod">
          <ac:chgData name="刘世喆" userId="f76c7815-af8d-4f84-9dbf-fb5fbe88e3ec" providerId="ADAL" clId="{ABB21D89-81CA-B047-BE1D-11C81BDA0369}" dt="2024-07-25T12:20:18.419" v="7414" actId="478"/>
          <ac:spMkLst>
            <pc:docMk/>
            <pc:sldMk cId="3175616829" sldId="312"/>
            <ac:spMk id="174" creationId="{FBD3B6A6-289B-114E-958E-42BC11BAE584}"/>
          </ac:spMkLst>
        </pc:spChg>
        <pc:spChg chg="add del mod">
          <ac:chgData name="刘世喆" userId="f76c7815-af8d-4f84-9dbf-fb5fbe88e3ec" providerId="ADAL" clId="{ABB21D89-81CA-B047-BE1D-11C81BDA0369}" dt="2024-07-25T12:20:18.419" v="7414" actId="478"/>
          <ac:spMkLst>
            <pc:docMk/>
            <pc:sldMk cId="3175616829" sldId="312"/>
            <ac:spMk id="175" creationId="{0421CE0F-1380-3C48-ACBA-0F2B1616119F}"/>
          </ac:spMkLst>
        </pc:spChg>
        <pc:spChg chg="add del mod">
          <ac:chgData name="刘世喆" userId="f76c7815-af8d-4f84-9dbf-fb5fbe88e3ec" providerId="ADAL" clId="{ABB21D89-81CA-B047-BE1D-11C81BDA0369}" dt="2024-07-25T12:20:18.419" v="7414" actId="478"/>
          <ac:spMkLst>
            <pc:docMk/>
            <pc:sldMk cId="3175616829" sldId="312"/>
            <ac:spMk id="176" creationId="{582AFA2C-60DC-C244-889E-48EB77C65BD0}"/>
          </ac:spMkLst>
        </pc:spChg>
        <pc:spChg chg="add mod">
          <ac:chgData name="刘世喆" userId="f76c7815-af8d-4f84-9dbf-fb5fbe88e3ec" providerId="ADAL" clId="{ABB21D89-81CA-B047-BE1D-11C81BDA0369}" dt="2024-07-25T12:20:18.748" v="7415"/>
          <ac:spMkLst>
            <pc:docMk/>
            <pc:sldMk cId="3175616829" sldId="312"/>
            <ac:spMk id="177" creationId="{7C250955-7161-3243-88DD-519A0324AE76}"/>
          </ac:spMkLst>
        </pc:spChg>
        <pc:spChg chg="add mod">
          <ac:chgData name="刘世喆" userId="f76c7815-af8d-4f84-9dbf-fb5fbe88e3ec" providerId="ADAL" clId="{ABB21D89-81CA-B047-BE1D-11C81BDA0369}" dt="2024-07-25T12:20:18.748" v="7415"/>
          <ac:spMkLst>
            <pc:docMk/>
            <pc:sldMk cId="3175616829" sldId="312"/>
            <ac:spMk id="178" creationId="{022D93D4-47B6-3B49-A685-EF76D83DC945}"/>
          </ac:spMkLst>
        </pc:spChg>
        <pc:spChg chg="add mod">
          <ac:chgData name="刘世喆" userId="f76c7815-af8d-4f84-9dbf-fb5fbe88e3ec" providerId="ADAL" clId="{ABB21D89-81CA-B047-BE1D-11C81BDA0369}" dt="2024-07-25T12:20:18.748" v="7415"/>
          <ac:spMkLst>
            <pc:docMk/>
            <pc:sldMk cId="3175616829" sldId="312"/>
            <ac:spMk id="179" creationId="{CA89E360-4D91-0348-BCB2-09932FD0729B}"/>
          </ac:spMkLst>
        </pc:spChg>
        <pc:spChg chg="add mod">
          <ac:chgData name="刘世喆" userId="f76c7815-af8d-4f84-9dbf-fb5fbe88e3ec" providerId="ADAL" clId="{ABB21D89-81CA-B047-BE1D-11C81BDA0369}" dt="2024-07-25T12:20:18.748" v="7415"/>
          <ac:spMkLst>
            <pc:docMk/>
            <pc:sldMk cId="3175616829" sldId="312"/>
            <ac:spMk id="180" creationId="{8B5A332B-AA5B-AB43-AF49-9D384D728DF5}"/>
          </ac:spMkLst>
        </pc:spChg>
        <pc:spChg chg="add mod">
          <ac:chgData name="刘世喆" userId="f76c7815-af8d-4f84-9dbf-fb5fbe88e3ec" providerId="ADAL" clId="{ABB21D89-81CA-B047-BE1D-11C81BDA0369}" dt="2024-07-25T12:20:18.748" v="7415"/>
          <ac:spMkLst>
            <pc:docMk/>
            <pc:sldMk cId="3175616829" sldId="312"/>
            <ac:spMk id="181" creationId="{472C4311-531C-314B-935F-EA68BF28B213}"/>
          </ac:spMkLst>
        </pc:spChg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3175616829" sldId="312"/>
            <ac:spMk id="182" creationId="{B755A53A-3E41-094D-AA2B-2228FB22E4CA}"/>
          </ac:spMkLst>
        </pc:spChg>
        <pc:spChg chg="del">
          <ac:chgData name="刘世喆" userId="f76c7815-af8d-4f84-9dbf-fb5fbe88e3ec" providerId="ADAL" clId="{ABB21D89-81CA-B047-BE1D-11C81BDA0369}" dt="2024-07-24T14:10:07.171" v="1088" actId="478"/>
          <ac:spMkLst>
            <pc:docMk/>
            <pc:sldMk cId="3175616829" sldId="312"/>
            <ac:spMk id="236" creationId="{0EB001F0-A1C0-8445-945E-64CD907150C5}"/>
          </ac:spMkLst>
        </pc:spChg>
        <pc:spChg chg="del">
          <ac:chgData name="刘世喆" userId="f76c7815-af8d-4f84-9dbf-fb5fbe88e3ec" providerId="ADAL" clId="{ABB21D89-81CA-B047-BE1D-11C81BDA0369}" dt="2024-07-24T14:10:07.171" v="1088" actId="478"/>
          <ac:spMkLst>
            <pc:docMk/>
            <pc:sldMk cId="3175616829" sldId="312"/>
            <ac:spMk id="237" creationId="{91356260-981C-C644-B81B-B5FDD905E1AF}"/>
          </ac:spMkLst>
        </pc:spChg>
        <pc:spChg chg="del">
          <ac:chgData name="刘世喆" userId="f76c7815-af8d-4f84-9dbf-fb5fbe88e3ec" providerId="ADAL" clId="{ABB21D89-81CA-B047-BE1D-11C81BDA0369}" dt="2024-07-24T14:10:07.171" v="1088" actId="478"/>
          <ac:spMkLst>
            <pc:docMk/>
            <pc:sldMk cId="3175616829" sldId="312"/>
            <ac:spMk id="238" creationId="{93290045-4E92-8C48-85AC-C1B58BCE755C}"/>
          </ac:spMkLst>
        </pc:spChg>
        <pc:spChg chg="del">
          <ac:chgData name="刘世喆" userId="f76c7815-af8d-4f84-9dbf-fb5fbe88e3ec" providerId="ADAL" clId="{ABB21D89-81CA-B047-BE1D-11C81BDA0369}" dt="2024-07-24T14:10:07.171" v="1088" actId="478"/>
          <ac:spMkLst>
            <pc:docMk/>
            <pc:sldMk cId="3175616829" sldId="312"/>
            <ac:spMk id="239" creationId="{5404357B-FB6B-0346-B9D3-0AC9B34A60BD}"/>
          </ac:spMkLst>
        </pc:spChg>
        <pc:spChg chg="del">
          <ac:chgData name="刘世喆" userId="f76c7815-af8d-4f84-9dbf-fb5fbe88e3ec" providerId="ADAL" clId="{ABB21D89-81CA-B047-BE1D-11C81BDA0369}" dt="2024-07-24T14:10:07.171" v="1088" actId="478"/>
          <ac:spMkLst>
            <pc:docMk/>
            <pc:sldMk cId="3175616829" sldId="312"/>
            <ac:spMk id="240" creationId="{51075053-D8B5-6549-B81C-D347E57374A0}"/>
          </ac:spMkLst>
        </pc:spChg>
        <pc:cxnChg chg="mod">
          <ac:chgData name="刘世喆" userId="f76c7815-af8d-4f84-9dbf-fb5fbe88e3ec" providerId="ADAL" clId="{ABB21D89-81CA-B047-BE1D-11C81BDA0369}" dt="2024-07-24T14:07:29.283" v="1015" actId="1076"/>
          <ac:cxnSpMkLst>
            <pc:docMk/>
            <pc:sldMk cId="3175616829" sldId="312"/>
            <ac:cxnSpMk id="154" creationId="{4E4F05CF-33A2-7E41-BED8-E503E85D66B5}"/>
          </ac:cxnSpMkLst>
        </pc:cxnChg>
        <pc:cxnChg chg="mod">
          <ac:chgData name="刘世喆" userId="f76c7815-af8d-4f84-9dbf-fb5fbe88e3ec" providerId="ADAL" clId="{ABB21D89-81CA-B047-BE1D-11C81BDA0369}" dt="2024-07-24T14:07:29.283" v="1015" actId="1076"/>
          <ac:cxnSpMkLst>
            <pc:docMk/>
            <pc:sldMk cId="3175616829" sldId="312"/>
            <ac:cxnSpMk id="155" creationId="{0A9D7964-5EA4-2545-9068-D431C3662AD6}"/>
          </ac:cxnSpMkLst>
        </pc:cxnChg>
        <pc:cxnChg chg="mod">
          <ac:chgData name="刘世喆" userId="f76c7815-af8d-4f84-9dbf-fb5fbe88e3ec" providerId="ADAL" clId="{ABB21D89-81CA-B047-BE1D-11C81BDA0369}" dt="2024-07-24T14:07:29.283" v="1015" actId="1076"/>
          <ac:cxnSpMkLst>
            <pc:docMk/>
            <pc:sldMk cId="3175616829" sldId="312"/>
            <ac:cxnSpMk id="156" creationId="{B2B515C6-2644-3841-9C47-14EBBF06320A}"/>
          </ac:cxnSpMkLst>
        </pc:cxnChg>
      </pc:sldChg>
      <pc:sldChg chg="addSp delSp modSp add mod ord">
        <pc:chgData name="刘世喆" userId="f76c7815-af8d-4f84-9dbf-fb5fbe88e3ec" providerId="ADAL" clId="{ABB21D89-81CA-B047-BE1D-11C81BDA0369}" dt="2024-07-25T12:26:12.449" v="7469"/>
        <pc:sldMkLst>
          <pc:docMk/>
          <pc:sldMk cId="390865374" sldId="313"/>
        </pc:sldMkLst>
        <pc:spChg chg="add del mod">
          <ac:chgData name="刘世喆" userId="f76c7815-af8d-4f84-9dbf-fb5fbe88e3ec" providerId="ADAL" clId="{ABB21D89-81CA-B047-BE1D-11C81BDA0369}" dt="2024-07-25T12:20:26.440" v="7418" actId="478"/>
          <ac:spMkLst>
            <pc:docMk/>
            <pc:sldMk cId="390865374" sldId="313"/>
            <ac:spMk id="92" creationId="{BAD642DE-BD54-204A-BF98-C925010FCAA0}"/>
          </ac:spMkLst>
        </pc:spChg>
        <pc:spChg chg="add del mod">
          <ac:chgData name="刘世喆" userId="f76c7815-af8d-4f84-9dbf-fb5fbe88e3ec" providerId="ADAL" clId="{ABB21D89-81CA-B047-BE1D-11C81BDA0369}" dt="2024-07-25T12:20:26.440" v="7418" actId="478"/>
          <ac:spMkLst>
            <pc:docMk/>
            <pc:sldMk cId="390865374" sldId="313"/>
            <ac:spMk id="93" creationId="{B1A475A8-71A6-D24C-B681-9F1F7757ABCB}"/>
          </ac:spMkLst>
        </pc:spChg>
        <pc:spChg chg="add del mod">
          <ac:chgData name="刘世喆" userId="f76c7815-af8d-4f84-9dbf-fb5fbe88e3ec" providerId="ADAL" clId="{ABB21D89-81CA-B047-BE1D-11C81BDA0369}" dt="2024-07-25T12:20:26.440" v="7418" actId="478"/>
          <ac:spMkLst>
            <pc:docMk/>
            <pc:sldMk cId="390865374" sldId="313"/>
            <ac:spMk id="94" creationId="{2348039B-74D2-BD4A-B6A9-C86ED6C15CC1}"/>
          </ac:spMkLst>
        </pc:spChg>
        <pc:spChg chg="add del mod">
          <ac:chgData name="刘世喆" userId="f76c7815-af8d-4f84-9dbf-fb5fbe88e3ec" providerId="ADAL" clId="{ABB21D89-81CA-B047-BE1D-11C81BDA0369}" dt="2024-07-25T12:20:26.440" v="7418" actId="478"/>
          <ac:spMkLst>
            <pc:docMk/>
            <pc:sldMk cId="390865374" sldId="313"/>
            <ac:spMk id="95" creationId="{A44695E2-C734-AB48-B242-4F62EF378851}"/>
          </ac:spMkLst>
        </pc:spChg>
        <pc:spChg chg="add del mod">
          <ac:chgData name="刘世喆" userId="f76c7815-af8d-4f84-9dbf-fb5fbe88e3ec" providerId="ADAL" clId="{ABB21D89-81CA-B047-BE1D-11C81BDA0369}" dt="2024-07-25T12:20:26.440" v="7418" actId="478"/>
          <ac:spMkLst>
            <pc:docMk/>
            <pc:sldMk cId="390865374" sldId="313"/>
            <ac:spMk id="96" creationId="{E23C6D69-C634-0945-933F-DB435B99FD86}"/>
          </ac:spMkLst>
        </pc:spChg>
        <pc:spChg chg="add mod">
          <ac:chgData name="刘世喆" userId="f76c7815-af8d-4f84-9dbf-fb5fbe88e3ec" providerId="ADAL" clId="{ABB21D89-81CA-B047-BE1D-11C81BDA0369}" dt="2024-07-25T12:20:26.886" v="7419"/>
          <ac:spMkLst>
            <pc:docMk/>
            <pc:sldMk cId="390865374" sldId="313"/>
            <ac:spMk id="97" creationId="{D9609F89-971D-D746-8715-C41FA67E4BC5}"/>
          </ac:spMkLst>
        </pc:spChg>
        <pc:spChg chg="add mod">
          <ac:chgData name="刘世喆" userId="f76c7815-af8d-4f84-9dbf-fb5fbe88e3ec" providerId="ADAL" clId="{ABB21D89-81CA-B047-BE1D-11C81BDA0369}" dt="2024-07-25T12:20:26.886" v="7419"/>
          <ac:spMkLst>
            <pc:docMk/>
            <pc:sldMk cId="390865374" sldId="313"/>
            <ac:spMk id="98" creationId="{3AC04614-7AB5-2149-961F-0378AF989825}"/>
          </ac:spMkLst>
        </pc:spChg>
        <pc:spChg chg="add mod">
          <ac:chgData name="刘世喆" userId="f76c7815-af8d-4f84-9dbf-fb5fbe88e3ec" providerId="ADAL" clId="{ABB21D89-81CA-B047-BE1D-11C81BDA0369}" dt="2024-07-25T12:20:26.886" v="7419"/>
          <ac:spMkLst>
            <pc:docMk/>
            <pc:sldMk cId="390865374" sldId="313"/>
            <ac:spMk id="99" creationId="{BFADABFD-F5F0-9E4F-9B7D-6D7731AA7F0B}"/>
          </ac:spMkLst>
        </pc:spChg>
        <pc:spChg chg="add mod">
          <ac:chgData name="刘世喆" userId="f76c7815-af8d-4f84-9dbf-fb5fbe88e3ec" providerId="ADAL" clId="{ABB21D89-81CA-B047-BE1D-11C81BDA0369}" dt="2024-07-25T12:20:26.886" v="7419"/>
          <ac:spMkLst>
            <pc:docMk/>
            <pc:sldMk cId="390865374" sldId="313"/>
            <ac:spMk id="100" creationId="{91E5B620-69B3-144F-BC96-D478044EA4F5}"/>
          </ac:spMkLst>
        </pc:spChg>
        <pc:spChg chg="add mod">
          <ac:chgData name="刘世喆" userId="f76c7815-af8d-4f84-9dbf-fb5fbe88e3ec" providerId="ADAL" clId="{ABB21D89-81CA-B047-BE1D-11C81BDA0369}" dt="2024-07-25T12:20:26.886" v="7419"/>
          <ac:spMkLst>
            <pc:docMk/>
            <pc:sldMk cId="390865374" sldId="313"/>
            <ac:spMk id="101" creationId="{C4DFD77A-ECB1-F844-A45C-1AB6340B55EA}"/>
          </ac:spMkLst>
        </pc:spChg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390865374" sldId="313"/>
            <ac:spMk id="102" creationId="{C405D1D4-E4B9-1147-9D29-F77C124A99B1}"/>
          </ac:spMkLst>
        </pc:spChg>
        <pc:spChg chg="mod">
          <ac:chgData name="刘世喆" userId="f76c7815-af8d-4f84-9dbf-fb5fbe88e3ec" providerId="ADAL" clId="{ABB21D89-81CA-B047-BE1D-11C81BDA0369}" dt="2024-07-24T14:07:45.799" v="1016" actId="1076"/>
          <ac:spMkLst>
            <pc:docMk/>
            <pc:sldMk cId="390865374" sldId="313"/>
            <ac:spMk id="136" creationId="{52F9739B-3948-8B4A-B805-E4F97DA740D3}"/>
          </ac:spMkLst>
        </pc:spChg>
        <pc:spChg chg="del">
          <ac:chgData name="刘世喆" userId="f76c7815-af8d-4f84-9dbf-fb5fbe88e3ec" providerId="ADAL" clId="{ABB21D89-81CA-B047-BE1D-11C81BDA0369}" dt="2024-07-24T14:10:14.232" v="1092" actId="478"/>
          <ac:spMkLst>
            <pc:docMk/>
            <pc:sldMk cId="390865374" sldId="313"/>
            <ac:spMk id="236" creationId="{0EB001F0-A1C0-8445-945E-64CD907150C5}"/>
          </ac:spMkLst>
        </pc:spChg>
        <pc:spChg chg="del">
          <ac:chgData name="刘世喆" userId="f76c7815-af8d-4f84-9dbf-fb5fbe88e3ec" providerId="ADAL" clId="{ABB21D89-81CA-B047-BE1D-11C81BDA0369}" dt="2024-07-24T14:10:14.232" v="1092" actId="478"/>
          <ac:spMkLst>
            <pc:docMk/>
            <pc:sldMk cId="390865374" sldId="313"/>
            <ac:spMk id="237" creationId="{91356260-981C-C644-B81B-B5FDD905E1AF}"/>
          </ac:spMkLst>
        </pc:spChg>
        <pc:spChg chg="del">
          <ac:chgData name="刘世喆" userId="f76c7815-af8d-4f84-9dbf-fb5fbe88e3ec" providerId="ADAL" clId="{ABB21D89-81CA-B047-BE1D-11C81BDA0369}" dt="2024-07-24T14:10:14.232" v="1092" actId="478"/>
          <ac:spMkLst>
            <pc:docMk/>
            <pc:sldMk cId="390865374" sldId="313"/>
            <ac:spMk id="238" creationId="{93290045-4E92-8C48-85AC-C1B58BCE755C}"/>
          </ac:spMkLst>
        </pc:spChg>
        <pc:spChg chg="del">
          <ac:chgData name="刘世喆" userId="f76c7815-af8d-4f84-9dbf-fb5fbe88e3ec" providerId="ADAL" clId="{ABB21D89-81CA-B047-BE1D-11C81BDA0369}" dt="2024-07-24T14:10:14.232" v="1092" actId="478"/>
          <ac:spMkLst>
            <pc:docMk/>
            <pc:sldMk cId="390865374" sldId="313"/>
            <ac:spMk id="239" creationId="{5404357B-FB6B-0346-B9D3-0AC9B34A60BD}"/>
          </ac:spMkLst>
        </pc:spChg>
        <pc:spChg chg="del">
          <ac:chgData name="刘世喆" userId="f76c7815-af8d-4f84-9dbf-fb5fbe88e3ec" providerId="ADAL" clId="{ABB21D89-81CA-B047-BE1D-11C81BDA0369}" dt="2024-07-24T14:10:14.232" v="1092" actId="478"/>
          <ac:spMkLst>
            <pc:docMk/>
            <pc:sldMk cId="390865374" sldId="313"/>
            <ac:spMk id="240" creationId="{51075053-D8B5-6549-B81C-D347E57374A0}"/>
          </ac:spMkLst>
        </pc:spChg>
        <pc:spChg chg="mod">
          <ac:chgData name="刘世喆" userId="f76c7815-af8d-4f84-9dbf-fb5fbe88e3ec" providerId="ADAL" clId="{ABB21D89-81CA-B047-BE1D-11C81BDA0369}" dt="2024-07-24T14:02:45.315" v="976" actId="1076"/>
          <ac:spMkLst>
            <pc:docMk/>
            <pc:sldMk cId="390865374" sldId="313"/>
            <ac:spMk id="274" creationId="{8FEC1F3E-0675-0942-BC16-3E1E804BBFD3}"/>
          </ac:spMkLst>
        </pc:spChg>
      </pc:sldChg>
      <pc:sldChg chg="addSp delSp modSp add mod">
        <pc:chgData name="刘世喆" userId="f76c7815-af8d-4f84-9dbf-fb5fbe88e3ec" providerId="ADAL" clId="{ABB21D89-81CA-B047-BE1D-11C81BDA0369}" dt="2024-07-25T12:26:12.449" v="7469"/>
        <pc:sldMkLst>
          <pc:docMk/>
          <pc:sldMk cId="3701763986" sldId="314"/>
        </pc:sldMkLst>
        <pc:spChg chg="add mod">
          <ac:chgData name="刘世喆" userId="f76c7815-af8d-4f84-9dbf-fb5fbe88e3ec" providerId="ADAL" clId="{ABB21D89-81CA-B047-BE1D-11C81BDA0369}" dt="2024-07-25T09:38:32.502" v="6042" actId="1076"/>
          <ac:spMkLst>
            <pc:docMk/>
            <pc:sldMk cId="3701763986" sldId="314"/>
            <ac:spMk id="3" creationId="{ECAC8354-6A6B-A242-A0A5-197EEEA30467}"/>
          </ac:spMkLst>
        </pc:spChg>
        <pc:spChg chg="add mod">
          <ac:chgData name="刘世喆" userId="f76c7815-af8d-4f84-9dbf-fb5fbe88e3ec" providerId="ADAL" clId="{ABB21D89-81CA-B047-BE1D-11C81BDA0369}" dt="2024-07-25T09:35:17.820" v="5975" actId="14100"/>
          <ac:spMkLst>
            <pc:docMk/>
            <pc:sldMk cId="3701763986" sldId="314"/>
            <ac:spMk id="4" creationId="{E3866F65-B351-2A4F-A63B-1995F642BA98}"/>
          </ac:spMkLst>
        </pc:spChg>
        <pc:spChg chg="add mod">
          <ac:chgData name="刘世喆" userId="f76c7815-af8d-4f84-9dbf-fb5fbe88e3ec" providerId="ADAL" clId="{ABB21D89-81CA-B047-BE1D-11C81BDA0369}" dt="2024-07-25T09:35:50.518" v="5981" actId="14100"/>
          <ac:spMkLst>
            <pc:docMk/>
            <pc:sldMk cId="3701763986" sldId="314"/>
            <ac:spMk id="76" creationId="{8C3C7129-FA8C-B642-B366-E3BA891133BC}"/>
          </ac:spMkLst>
        </pc:spChg>
        <pc:spChg chg="add mod">
          <ac:chgData name="刘世喆" userId="f76c7815-af8d-4f84-9dbf-fb5fbe88e3ec" providerId="ADAL" clId="{ABB21D89-81CA-B047-BE1D-11C81BDA0369}" dt="2024-07-25T09:35:21.085" v="5976" actId="14100"/>
          <ac:spMkLst>
            <pc:docMk/>
            <pc:sldMk cId="3701763986" sldId="314"/>
            <ac:spMk id="77" creationId="{EBE6791B-A3F1-C641-8C80-53765EA136FC}"/>
          </ac:spMkLst>
        </pc:spChg>
        <pc:spChg chg="add del mod">
          <ac:chgData name="刘世喆" userId="f76c7815-af8d-4f84-9dbf-fb5fbe88e3ec" providerId="ADAL" clId="{ABB21D89-81CA-B047-BE1D-11C81BDA0369}" dt="2024-07-25T09:35:38.126" v="5980" actId="478"/>
          <ac:spMkLst>
            <pc:docMk/>
            <pc:sldMk cId="3701763986" sldId="314"/>
            <ac:spMk id="78" creationId="{FC961516-1CB6-E84B-8866-A34C35AA993D}"/>
          </ac:spMkLst>
        </pc:spChg>
        <pc:spChg chg="add mod">
          <ac:chgData name="刘世喆" userId="f76c7815-af8d-4f84-9dbf-fb5fbe88e3ec" providerId="ADAL" clId="{ABB21D89-81CA-B047-BE1D-11C81BDA0369}" dt="2024-07-25T09:35:35.749" v="5979" actId="1076"/>
          <ac:spMkLst>
            <pc:docMk/>
            <pc:sldMk cId="3701763986" sldId="314"/>
            <ac:spMk id="79" creationId="{5D37F4B9-07E4-1045-88B0-7D1D3A6F8669}"/>
          </ac:spMkLst>
        </pc:spChg>
        <pc:spChg chg="add mod">
          <ac:chgData name="刘世喆" userId="f76c7815-af8d-4f84-9dbf-fb5fbe88e3ec" providerId="ADAL" clId="{ABB21D89-81CA-B047-BE1D-11C81BDA0369}" dt="2024-07-25T09:38:02.772" v="6038" actId="1076"/>
          <ac:spMkLst>
            <pc:docMk/>
            <pc:sldMk cId="3701763986" sldId="314"/>
            <ac:spMk id="80" creationId="{50B9B2DF-5955-4F47-AD3F-76DC7CCDC4A2}"/>
          </ac:spMkLst>
        </pc:spChg>
        <pc:spChg chg="add mod">
          <ac:chgData name="刘世喆" userId="f76c7815-af8d-4f84-9dbf-fb5fbe88e3ec" providerId="ADAL" clId="{ABB21D89-81CA-B047-BE1D-11C81BDA0369}" dt="2024-07-25T09:37:21.101" v="6030" actId="1076"/>
          <ac:spMkLst>
            <pc:docMk/>
            <pc:sldMk cId="3701763986" sldId="314"/>
            <ac:spMk id="81" creationId="{27E8945F-DFF4-524C-988B-7D22D0228C8E}"/>
          </ac:spMkLst>
        </pc:spChg>
        <pc:spChg chg="add mod">
          <ac:chgData name="刘世喆" userId="f76c7815-af8d-4f84-9dbf-fb5fbe88e3ec" providerId="ADAL" clId="{ABB21D89-81CA-B047-BE1D-11C81BDA0369}" dt="2024-07-25T09:37:27.047" v="6032" actId="1076"/>
          <ac:spMkLst>
            <pc:docMk/>
            <pc:sldMk cId="3701763986" sldId="314"/>
            <ac:spMk id="82" creationId="{16E74BC6-0048-6F44-BA1C-CE6EC0BEC6FC}"/>
          </ac:spMkLst>
        </pc:spChg>
        <pc:spChg chg="add mod">
          <ac:chgData name="刘世喆" userId="f76c7815-af8d-4f84-9dbf-fb5fbe88e3ec" providerId="ADAL" clId="{ABB21D89-81CA-B047-BE1D-11C81BDA0369}" dt="2024-07-25T09:37:31.392" v="6034" actId="1076"/>
          <ac:spMkLst>
            <pc:docMk/>
            <pc:sldMk cId="3701763986" sldId="314"/>
            <ac:spMk id="83" creationId="{21F6B275-A97D-5147-920A-740D57EE8E0A}"/>
          </ac:spMkLst>
        </pc:spChg>
        <pc:spChg chg="add mod">
          <ac:chgData name="刘世喆" userId="f76c7815-af8d-4f84-9dbf-fb5fbe88e3ec" providerId="ADAL" clId="{ABB21D89-81CA-B047-BE1D-11C81BDA0369}" dt="2024-07-25T09:39:10.386" v="6044" actId="1076"/>
          <ac:spMkLst>
            <pc:docMk/>
            <pc:sldMk cId="3701763986" sldId="314"/>
            <ac:spMk id="84" creationId="{C91E4EB6-4279-614F-BC47-47A950BA2FD0}"/>
          </ac:spMkLst>
        </pc:spChg>
        <pc:spChg chg="add mod">
          <ac:chgData name="刘世喆" userId="f76c7815-af8d-4f84-9dbf-fb5fbe88e3ec" providerId="ADAL" clId="{ABB21D89-81CA-B047-BE1D-11C81BDA0369}" dt="2024-07-25T09:39:10.386" v="6044" actId="1076"/>
          <ac:spMkLst>
            <pc:docMk/>
            <pc:sldMk cId="3701763986" sldId="314"/>
            <ac:spMk id="85" creationId="{DE3E23C2-F7CD-5A4B-91D9-EF43EC448995}"/>
          </ac:spMkLst>
        </pc:spChg>
        <pc:spChg chg="add mod">
          <ac:chgData name="刘世喆" userId="f76c7815-af8d-4f84-9dbf-fb5fbe88e3ec" providerId="ADAL" clId="{ABB21D89-81CA-B047-BE1D-11C81BDA0369}" dt="2024-07-25T09:39:10.386" v="6044" actId="1076"/>
          <ac:spMkLst>
            <pc:docMk/>
            <pc:sldMk cId="3701763986" sldId="314"/>
            <ac:spMk id="86" creationId="{A7ACA8F3-3E47-0644-8272-75AB09060840}"/>
          </ac:spMkLst>
        </pc:spChg>
        <pc:spChg chg="add mod">
          <ac:chgData name="刘世喆" userId="f76c7815-af8d-4f84-9dbf-fb5fbe88e3ec" providerId="ADAL" clId="{ABB21D89-81CA-B047-BE1D-11C81BDA0369}" dt="2024-07-25T09:39:10.386" v="6044" actId="1076"/>
          <ac:spMkLst>
            <pc:docMk/>
            <pc:sldMk cId="3701763986" sldId="314"/>
            <ac:spMk id="89" creationId="{F9A3B71B-E9B4-B54C-99C0-F7B4252D6A6C}"/>
          </ac:spMkLst>
        </pc:spChg>
        <pc:spChg chg="add mod">
          <ac:chgData name="刘世喆" userId="f76c7815-af8d-4f84-9dbf-fb5fbe88e3ec" providerId="ADAL" clId="{ABB21D89-81CA-B047-BE1D-11C81BDA0369}" dt="2024-07-25T09:39:10.386" v="6044" actId="1076"/>
          <ac:spMkLst>
            <pc:docMk/>
            <pc:sldMk cId="3701763986" sldId="314"/>
            <ac:spMk id="91" creationId="{4367DCD1-0AA7-C147-80E4-1407546CEC43}"/>
          </ac:spMkLst>
        </pc:spChg>
        <pc:spChg chg="add mod">
          <ac:chgData name="刘世喆" userId="f76c7815-af8d-4f84-9dbf-fb5fbe88e3ec" providerId="ADAL" clId="{ABB21D89-81CA-B047-BE1D-11C81BDA0369}" dt="2024-07-24T14:05:44.979" v="1003" actId="1076"/>
          <ac:spMkLst>
            <pc:docMk/>
            <pc:sldMk cId="3701763986" sldId="314"/>
            <ac:spMk id="94" creationId="{8B22B245-F24A-2742-AF18-5F67719FE9D7}"/>
          </ac:spMkLst>
        </pc:spChg>
        <pc:spChg chg="add mod">
          <ac:chgData name="刘世喆" userId="f76c7815-af8d-4f84-9dbf-fb5fbe88e3ec" providerId="ADAL" clId="{ABB21D89-81CA-B047-BE1D-11C81BDA0369}" dt="2024-07-24T14:05:44.979" v="1003" actId="1076"/>
          <ac:spMkLst>
            <pc:docMk/>
            <pc:sldMk cId="3701763986" sldId="314"/>
            <ac:spMk id="95" creationId="{B90F53DC-0184-1541-9830-6A22D8630D66}"/>
          </ac:spMkLst>
        </pc:spChg>
        <pc:spChg chg="add mod">
          <ac:chgData name="刘世喆" userId="f76c7815-af8d-4f84-9dbf-fb5fbe88e3ec" providerId="ADAL" clId="{ABB21D89-81CA-B047-BE1D-11C81BDA0369}" dt="2024-07-24T14:05:44.979" v="1003" actId="1076"/>
          <ac:spMkLst>
            <pc:docMk/>
            <pc:sldMk cId="3701763986" sldId="314"/>
            <ac:spMk id="96" creationId="{2DD46D57-2A8E-CB46-9B73-4B02E4D69B0F}"/>
          </ac:spMkLst>
        </pc:spChg>
        <pc:spChg chg="add mod">
          <ac:chgData name="刘世喆" userId="f76c7815-af8d-4f84-9dbf-fb5fbe88e3ec" providerId="ADAL" clId="{ABB21D89-81CA-B047-BE1D-11C81BDA0369}" dt="2024-07-24T14:05:44.979" v="1003" actId="1076"/>
          <ac:spMkLst>
            <pc:docMk/>
            <pc:sldMk cId="3701763986" sldId="314"/>
            <ac:spMk id="97" creationId="{70F5D63E-04A4-7B41-91BE-1C2F77A12793}"/>
          </ac:spMkLst>
        </pc:spChg>
        <pc:spChg chg="add mod">
          <ac:chgData name="刘世喆" userId="f76c7815-af8d-4f84-9dbf-fb5fbe88e3ec" providerId="ADAL" clId="{ABB21D89-81CA-B047-BE1D-11C81BDA0369}" dt="2024-07-24T14:05:44.979" v="1003" actId="1076"/>
          <ac:spMkLst>
            <pc:docMk/>
            <pc:sldMk cId="3701763986" sldId="314"/>
            <ac:spMk id="98" creationId="{F79F67BB-2900-3C4A-B882-962AA4711BAC}"/>
          </ac:spMkLst>
        </pc:spChg>
        <pc:spChg chg="add mod">
          <ac:chgData name="刘世喆" userId="f76c7815-af8d-4f84-9dbf-fb5fbe88e3ec" providerId="ADAL" clId="{ABB21D89-81CA-B047-BE1D-11C81BDA0369}" dt="2024-07-24T14:05:44.979" v="1003" actId="1076"/>
          <ac:spMkLst>
            <pc:docMk/>
            <pc:sldMk cId="3701763986" sldId="314"/>
            <ac:spMk id="99" creationId="{37F89E9C-92E4-4946-A59F-19BD4629E91F}"/>
          </ac:spMkLst>
        </pc:spChg>
        <pc:spChg chg="add del mod">
          <ac:chgData name="刘世喆" userId="f76c7815-af8d-4f84-9dbf-fb5fbe88e3ec" providerId="ADAL" clId="{ABB21D89-81CA-B047-BE1D-11C81BDA0369}" dt="2024-07-25T12:20:32.993" v="7422" actId="478"/>
          <ac:spMkLst>
            <pc:docMk/>
            <pc:sldMk cId="3701763986" sldId="314"/>
            <ac:spMk id="100" creationId="{2E7050A3-027A-D145-A76F-721FE696C3A6}"/>
          </ac:spMkLst>
        </pc:spChg>
        <pc:spChg chg="add del mod">
          <ac:chgData name="刘世喆" userId="f76c7815-af8d-4f84-9dbf-fb5fbe88e3ec" providerId="ADAL" clId="{ABB21D89-81CA-B047-BE1D-11C81BDA0369}" dt="2024-07-25T12:20:32.993" v="7422" actId="478"/>
          <ac:spMkLst>
            <pc:docMk/>
            <pc:sldMk cId="3701763986" sldId="314"/>
            <ac:spMk id="101" creationId="{CC8C8BA9-F9E1-7248-9137-EA4E4B6A98F9}"/>
          </ac:spMkLst>
        </pc:spChg>
        <pc:spChg chg="add del mod">
          <ac:chgData name="刘世喆" userId="f76c7815-af8d-4f84-9dbf-fb5fbe88e3ec" providerId="ADAL" clId="{ABB21D89-81CA-B047-BE1D-11C81BDA0369}" dt="2024-07-25T12:20:32.993" v="7422" actId="478"/>
          <ac:spMkLst>
            <pc:docMk/>
            <pc:sldMk cId="3701763986" sldId="314"/>
            <ac:spMk id="102" creationId="{B258C8F1-A3D1-504C-A2FD-0AC0CDFED474}"/>
          </ac:spMkLst>
        </pc:spChg>
        <pc:spChg chg="add del mod">
          <ac:chgData name="刘世喆" userId="f76c7815-af8d-4f84-9dbf-fb5fbe88e3ec" providerId="ADAL" clId="{ABB21D89-81CA-B047-BE1D-11C81BDA0369}" dt="2024-07-25T12:20:32.993" v="7422" actId="478"/>
          <ac:spMkLst>
            <pc:docMk/>
            <pc:sldMk cId="3701763986" sldId="314"/>
            <ac:spMk id="103" creationId="{61BA7DB6-1113-4E48-8064-680F782D9D8D}"/>
          </ac:spMkLst>
        </pc:spChg>
        <pc:spChg chg="add del mod">
          <ac:chgData name="刘世喆" userId="f76c7815-af8d-4f84-9dbf-fb5fbe88e3ec" providerId="ADAL" clId="{ABB21D89-81CA-B047-BE1D-11C81BDA0369}" dt="2024-07-25T12:20:32.993" v="7422" actId="478"/>
          <ac:spMkLst>
            <pc:docMk/>
            <pc:sldMk cId="3701763986" sldId="314"/>
            <ac:spMk id="104" creationId="{6623BF5C-78C1-1540-82AD-395F0E4710BD}"/>
          </ac:spMkLst>
        </pc:spChg>
        <pc:spChg chg="add mod">
          <ac:chgData name="刘世喆" userId="f76c7815-af8d-4f84-9dbf-fb5fbe88e3ec" providerId="ADAL" clId="{ABB21D89-81CA-B047-BE1D-11C81BDA0369}" dt="2024-07-25T09:39:10.386" v="6044" actId="1076"/>
          <ac:spMkLst>
            <pc:docMk/>
            <pc:sldMk cId="3701763986" sldId="314"/>
            <ac:spMk id="106" creationId="{177F2F53-0E6D-CC4E-A987-604CB50D1FDE}"/>
          </ac:spMkLst>
        </pc:spChg>
        <pc:spChg chg="add mod">
          <ac:chgData name="刘世喆" userId="f76c7815-af8d-4f84-9dbf-fb5fbe88e3ec" providerId="ADAL" clId="{ABB21D89-81CA-B047-BE1D-11C81BDA0369}" dt="2024-07-25T09:39:10.386" v="6044" actId="1076"/>
          <ac:spMkLst>
            <pc:docMk/>
            <pc:sldMk cId="3701763986" sldId="314"/>
            <ac:spMk id="108" creationId="{3D234571-1DDA-2542-8C58-B7EC9DAE07D6}"/>
          </ac:spMkLst>
        </pc:spChg>
        <pc:spChg chg="add mod">
          <ac:chgData name="刘世喆" userId="f76c7815-af8d-4f84-9dbf-fb5fbe88e3ec" providerId="ADAL" clId="{ABB21D89-81CA-B047-BE1D-11C81BDA0369}" dt="2024-07-25T09:39:10.386" v="6044" actId="1076"/>
          <ac:spMkLst>
            <pc:docMk/>
            <pc:sldMk cId="3701763986" sldId="314"/>
            <ac:spMk id="110" creationId="{325BEA27-4D44-354B-AB4A-A14E8DBDE628}"/>
          </ac:spMkLst>
        </pc:spChg>
        <pc:spChg chg="add mod">
          <ac:chgData name="刘世喆" userId="f76c7815-af8d-4f84-9dbf-fb5fbe88e3ec" providerId="ADAL" clId="{ABB21D89-81CA-B047-BE1D-11C81BDA0369}" dt="2024-07-25T09:39:10.386" v="6044" actId="1076"/>
          <ac:spMkLst>
            <pc:docMk/>
            <pc:sldMk cId="3701763986" sldId="314"/>
            <ac:spMk id="111" creationId="{319AFF9A-5337-FF4F-A04C-0CE1997665AA}"/>
          </ac:spMkLst>
        </pc:spChg>
        <pc:spChg chg="add mod">
          <ac:chgData name="刘世喆" userId="f76c7815-af8d-4f84-9dbf-fb5fbe88e3ec" providerId="ADAL" clId="{ABB21D89-81CA-B047-BE1D-11C81BDA0369}" dt="2024-07-25T09:39:10.386" v="6044" actId="1076"/>
          <ac:spMkLst>
            <pc:docMk/>
            <pc:sldMk cId="3701763986" sldId="314"/>
            <ac:spMk id="112" creationId="{2E5F5272-804D-3F41-94BD-46F10D5594F1}"/>
          </ac:spMkLst>
        </pc:spChg>
        <pc:spChg chg="add mod">
          <ac:chgData name="刘世喆" userId="f76c7815-af8d-4f84-9dbf-fb5fbe88e3ec" providerId="ADAL" clId="{ABB21D89-81CA-B047-BE1D-11C81BDA0369}" dt="2024-07-25T09:39:10.386" v="6044" actId="1076"/>
          <ac:spMkLst>
            <pc:docMk/>
            <pc:sldMk cId="3701763986" sldId="314"/>
            <ac:spMk id="113" creationId="{3D0367CE-2C7B-414E-8A49-491AD2DDB1A8}"/>
          </ac:spMkLst>
        </pc:spChg>
        <pc:spChg chg="add del mod">
          <ac:chgData name="刘世喆" userId="f76c7815-af8d-4f84-9dbf-fb5fbe88e3ec" providerId="ADAL" clId="{ABB21D89-81CA-B047-BE1D-11C81BDA0369}" dt="2024-07-25T09:39:14.948" v="6046"/>
          <ac:spMkLst>
            <pc:docMk/>
            <pc:sldMk cId="3701763986" sldId="314"/>
            <ac:spMk id="114" creationId="{C36FF894-E491-1543-9491-C2141B0967AB}"/>
          </ac:spMkLst>
        </pc:spChg>
        <pc:spChg chg="add del mod">
          <ac:chgData name="刘世喆" userId="f76c7815-af8d-4f84-9dbf-fb5fbe88e3ec" providerId="ADAL" clId="{ABB21D89-81CA-B047-BE1D-11C81BDA0369}" dt="2024-07-25T09:39:14.948" v="6046"/>
          <ac:spMkLst>
            <pc:docMk/>
            <pc:sldMk cId="3701763986" sldId="314"/>
            <ac:spMk id="115" creationId="{8188C6BB-7056-7D4E-925C-804845FBBA54}"/>
          </ac:spMkLst>
        </pc:spChg>
        <pc:spChg chg="add mod">
          <ac:chgData name="刘世喆" userId="f76c7815-af8d-4f84-9dbf-fb5fbe88e3ec" providerId="ADAL" clId="{ABB21D89-81CA-B047-BE1D-11C81BDA0369}" dt="2024-07-25T09:39:28.270" v="6049" actId="1076"/>
          <ac:spMkLst>
            <pc:docMk/>
            <pc:sldMk cId="3701763986" sldId="314"/>
            <ac:spMk id="116" creationId="{08A30A7B-6048-024D-AD3D-6704F812691E}"/>
          </ac:spMkLst>
        </pc:spChg>
        <pc:spChg chg="add mod">
          <ac:chgData name="刘世喆" userId="f76c7815-af8d-4f84-9dbf-fb5fbe88e3ec" providerId="ADAL" clId="{ABB21D89-81CA-B047-BE1D-11C81BDA0369}" dt="2024-07-25T12:20:33.253" v="7423"/>
          <ac:spMkLst>
            <pc:docMk/>
            <pc:sldMk cId="3701763986" sldId="314"/>
            <ac:spMk id="117" creationId="{DCFD748C-7BDE-654D-8BB0-5C54980E381C}"/>
          </ac:spMkLst>
        </pc:spChg>
        <pc:spChg chg="add mod">
          <ac:chgData name="刘世喆" userId="f76c7815-af8d-4f84-9dbf-fb5fbe88e3ec" providerId="ADAL" clId="{ABB21D89-81CA-B047-BE1D-11C81BDA0369}" dt="2024-07-25T12:20:33.253" v="7423"/>
          <ac:spMkLst>
            <pc:docMk/>
            <pc:sldMk cId="3701763986" sldId="314"/>
            <ac:spMk id="118" creationId="{8EF92211-8C77-7644-B733-B4FB77DFA63A}"/>
          </ac:spMkLst>
        </pc:spChg>
        <pc:spChg chg="add mod">
          <ac:chgData name="刘世喆" userId="f76c7815-af8d-4f84-9dbf-fb5fbe88e3ec" providerId="ADAL" clId="{ABB21D89-81CA-B047-BE1D-11C81BDA0369}" dt="2024-07-25T12:20:33.253" v="7423"/>
          <ac:spMkLst>
            <pc:docMk/>
            <pc:sldMk cId="3701763986" sldId="314"/>
            <ac:spMk id="119" creationId="{F97C4E21-AA76-AB4F-AC0E-887EDB8276AE}"/>
          </ac:spMkLst>
        </pc:spChg>
        <pc:spChg chg="add mod">
          <ac:chgData name="刘世喆" userId="f76c7815-af8d-4f84-9dbf-fb5fbe88e3ec" providerId="ADAL" clId="{ABB21D89-81CA-B047-BE1D-11C81BDA0369}" dt="2024-07-25T12:20:33.253" v="7423"/>
          <ac:spMkLst>
            <pc:docMk/>
            <pc:sldMk cId="3701763986" sldId="314"/>
            <ac:spMk id="120" creationId="{74B9CB68-8571-9A4C-A9B1-88C0F2EB9567}"/>
          </ac:spMkLst>
        </pc:spChg>
        <pc:spChg chg="add mod">
          <ac:chgData name="刘世喆" userId="f76c7815-af8d-4f84-9dbf-fb5fbe88e3ec" providerId="ADAL" clId="{ABB21D89-81CA-B047-BE1D-11C81BDA0369}" dt="2024-07-25T12:20:33.253" v="7423"/>
          <ac:spMkLst>
            <pc:docMk/>
            <pc:sldMk cId="3701763986" sldId="314"/>
            <ac:spMk id="121" creationId="{F331E31A-DC7A-8541-8B24-49B85A372FB8}"/>
          </ac:spMkLst>
        </pc:spChg>
        <pc:spChg chg="add del mod">
          <ac:chgData name="刘世喆" userId="f76c7815-af8d-4f84-9dbf-fb5fbe88e3ec" providerId="ADAL" clId="{ABB21D89-81CA-B047-BE1D-11C81BDA0369}" dt="2024-07-25T12:24:55.475" v="7451" actId="478"/>
          <ac:spMkLst>
            <pc:docMk/>
            <pc:sldMk cId="3701763986" sldId="314"/>
            <ac:spMk id="122" creationId="{349596F6-CABC-CB46-BA60-3897EAB81507}"/>
          </ac:spMkLst>
        </pc:spChg>
        <pc:spChg chg="add mod">
          <ac:chgData name="刘世喆" userId="f76c7815-af8d-4f84-9dbf-fb5fbe88e3ec" providerId="ADAL" clId="{ABB21D89-81CA-B047-BE1D-11C81BDA0369}" dt="2024-07-25T12:26:12.449" v="7469"/>
          <ac:spMkLst>
            <pc:docMk/>
            <pc:sldMk cId="3701763986" sldId="314"/>
            <ac:spMk id="123" creationId="{CBA4CC04-D6CF-2445-9F31-78DC3550D2EA}"/>
          </ac:spMkLst>
        </pc:spChg>
        <pc:spChg chg="del">
          <ac:chgData name="刘世喆" userId="f76c7815-af8d-4f84-9dbf-fb5fbe88e3ec" providerId="ADAL" clId="{ABB21D89-81CA-B047-BE1D-11C81BDA0369}" dt="2024-07-24T14:05:24.994" v="994" actId="478"/>
          <ac:spMkLst>
            <pc:docMk/>
            <pc:sldMk cId="3701763986" sldId="314"/>
            <ac:spMk id="136" creationId="{52F9739B-3948-8B4A-B805-E4F97DA740D3}"/>
          </ac:spMkLst>
        </pc:spChg>
        <pc:spChg chg="del">
          <ac:chgData name="刘世喆" userId="f76c7815-af8d-4f84-9dbf-fb5fbe88e3ec" providerId="ADAL" clId="{ABB21D89-81CA-B047-BE1D-11C81BDA0369}" dt="2024-07-24T14:05:24.994" v="994" actId="478"/>
          <ac:spMkLst>
            <pc:docMk/>
            <pc:sldMk cId="3701763986" sldId="314"/>
            <ac:spMk id="152" creationId="{B0C774B0-55DA-D149-8A60-2CC046FF83BC}"/>
          </ac:spMkLst>
        </pc:spChg>
        <pc:spChg chg="del">
          <ac:chgData name="刘世喆" userId="f76c7815-af8d-4f84-9dbf-fb5fbe88e3ec" providerId="ADAL" clId="{ABB21D89-81CA-B047-BE1D-11C81BDA0369}" dt="2024-07-24T14:05:49.006" v="1005" actId="478"/>
          <ac:spMkLst>
            <pc:docMk/>
            <pc:sldMk cId="3701763986" sldId="314"/>
            <ac:spMk id="154" creationId="{A05DC5F8-24E3-0644-9176-8D3BD9671BE3}"/>
          </ac:spMkLst>
        </pc:spChg>
        <pc:spChg chg="del">
          <ac:chgData name="刘世喆" userId="f76c7815-af8d-4f84-9dbf-fb5fbe88e3ec" providerId="ADAL" clId="{ABB21D89-81CA-B047-BE1D-11C81BDA0369}" dt="2024-07-24T14:05:46.790" v="1004" actId="478"/>
          <ac:spMkLst>
            <pc:docMk/>
            <pc:sldMk cId="3701763986" sldId="314"/>
            <ac:spMk id="156" creationId="{030636A9-9357-E143-AE01-944E6D46D4E5}"/>
          </ac:spMkLst>
        </pc:spChg>
        <pc:spChg chg="del">
          <ac:chgData name="刘世喆" userId="f76c7815-af8d-4f84-9dbf-fb5fbe88e3ec" providerId="ADAL" clId="{ABB21D89-81CA-B047-BE1D-11C81BDA0369}" dt="2024-07-24T14:05:57.022" v="1007" actId="478"/>
          <ac:spMkLst>
            <pc:docMk/>
            <pc:sldMk cId="3701763986" sldId="314"/>
            <ac:spMk id="177" creationId="{52EEB651-F720-A240-80A6-FEEFBA456532}"/>
          </ac:spMkLst>
        </pc:spChg>
        <pc:spChg chg="del">
          <ac:chgData name="刘世喆" userId="f76c7815-af8d-4f84-9dbf-fb5fbe88e3ec" providerId="ADAL" clId="{ABB21D89-81CA-B047-BE1D-11C81BDA0369}" dt="2024-07-24T14:05:56.203" v="1006" actId="478"/>
          <ac:spMkLst>
            <pc:docMk/>
            <pc:sldMk cId="3701763986" sldId="314"/>
            <ac:spMk id="181" creationId="{1B34BBBE-BA97-D142-B14B-10DC030DCBBC}"/>
          </ac:spMkLst>
        </pc:spChg>
        <pc:spChg chg="del">
          <ac:chgData name="刘世喆" userId="f76c7815-af8d-4f84-9dbf-fb5fbe88e3ec" providerId="ADAL" clId="{ABB21D89-81CA-B047-BE1D-11C81BDA0369}" dt="2024-07-24T14:05:24.994" v="994" actId="478"/>
          <ac:spMkLst>
            <pc:docMk/>
            <pc:sldMk cId="3701763986" sldId="314"/>
            <ac:spMk id="183" creationId="{E83E7730-842A-064F-8491-F683A62F37A7}"/>
          </ac:spMkLst>
        </pc:spChg>
        <pc:spChg chg="mod">
          <ac:chgData name="刘世喆" userId="f76c7815-af8d-4f84-9dbf-fb5fbe88e3ec" providerId="ADAL" clId="{ABB21D89-81CA-B047-BE1D-11C81BDA0369}" dt="2024-07-25T09:37:48.083" v="6035" actId="20577"/>
          <ac:spMkLst>
            <pc:docMk/>
            <pc:sldMk cId="3701763986" sldId="314"/>
            <ac:spMk id="185" creationId="{BD044334-1D3C-6749-90D0-3AC9AB0E02E9}"/>
          </ac:spMkLst>
        </pc:spChg>
        <pc:spChg chg="del">
          <ac:chgData name="刘世喆" userId="f76c7815-af8d-4f84-9dbf-fb5fbe88e3ec" providerId="ADAL" clId="{ABB21D89-81CA-B047-BE1D-11C81BDA0369}" dt="2024-07-24T14:05:24.994" v="994" actId="478"/>
          <ac:spMkLst>
            <pc:docMk/>
            <pc:sldMk cId="3701763986" sldId="314"/>
            <ac:spMk id="188" creationId="{3E55FB00-A3B8-1842-B75C-75B7D64CC334}"/>
          </ac:spMkLst>
        </pc:spChg>
        <pc:spChg chg="del">
          <ac:chgData name="刘世喆" userId="f76c7815-af8d-4f84-9dbf-fb5fbe88e3ec" providerId="ADAL" clId="{ABB21D89-81CA-B047-BE1D-11C81BDA0369}" dt="2024-07-24T14:05:24.994" v="994" actId="478"/>
          <ac:spMkLst>
            <pc:docMk/>
            <pc:sldMk cId="3701763986" sldId="314"/>
            <ac:spMk id="189" creationId="{3617E376-8FEC-1C41-AAA0-8AB872D4FEBC}"/>
          </ac:spMkLst>
        </pc:spChg>
        <pc:spChg chg="del">
          <ac:chgData name="刘世喆" userId="f76c7815-af8d-4f84-9dbf-fb5fbe88e3ec" providerId="ADAL" clId="{ABB21D89-81CA-B047-BE1D-11C81BDA0369}" dt="2024-07-24T14:05:24.994" v="994" actId="478"/>
          <ac:spMkLst>
            <pc:docMk/>
            <pc:sldMk cId="3701763986" sldId="314"/>
            <ac:spMk id="193" creationId="{0098A945-91EA-5E42-8F4F-17C45DF744F4}"/>
          </ac:spMkLst>
        </pc:spChg>
        <pc:spChg chg="del">
          <ac:chgData name="刘世喆" userId="f76c7815-af8d-4f84-9dbf-fb5fbe88e3ec" providerId="ADAL" clId="{ABB21D89-81CA-B047-BE1D-11C81BDA0369}" dt="2024-07-24T14:05:24.994" v="994" actId="478"/>
          <ac:spMkLst>
            <pc:docMk/>
            <pc:sldMk cId="3701763986" sldId="314"/>
            <ac:spMk id="194" creationId="{BE89BEBC-06A6-8D4B-9A8C-22ADAD8EEB1B}"/>
          </ac:spMkLst>
        </pc:spChg>
        <pc:spChg chg="del">
          <ac:chgData name="刘世喆" userId="f76c7815-af8d-4f84-9dbf-fb5fbe88e3ec" providerId="ADAL" clId="{ABB21D89-81CA-B047-BE1D-11C81BDA0369}" dt="2024-07-24T14:05:24.994" v="994" actId="478"/>
          <ac:spMkLst>
            <pc:docMk/>
            <pc:sldMk cId="3701763986" sldId="314"/>
            <ac:spMk id="200" creationId="{6235B5E8-7359-8949-AAD6-E3F093F3CC8E}"/>
          </ac:spMkLst>
        </pc:spChg>
        <pc:spChg chg="del">
          <ac:chgData name="刘世喆" userId="f76c7815-af8d-4f84-9dbf-fb5fbe88e3ec" providerId="ADAL" clId="{ABB21D89-81CA-B047-BE1D-11C81BDA0369}" dt="2024-07-24T14:10:25.853" v="1096" actId="478"/>
          <ac:spMkLst>
            <pc:docMk/>
            <pc:sldMk cId="3701763986" sldId="314"/>
            <ac:spMk id="236" creationId="{0EB001F0-A1C0-8445-945E-64CD907150C5}"/>
          </ac:spMkLst>
        </pc:spChg>
        <pc:spChg chg="del">
          <ac:chgData name="刘世喆" userId="f76c7815-af8d-4f84-9dbf-fb5fbe88e3ec" providerId="ADAL" clId="{ABB21D89-81CA-B047-BE1D-11C81BDA0369}" dt="2024-07-24T14:10:25.853" v="1096" actId="478"/>
          <ac:spMkLst>
            <pc:docMk/>
            <pc:sldMk cId="3701763986" sldId="314"/>
            <ac:spMk id="237" creationId="{91356260-981C-C644-B81B-B5FDD905E1AF}"/>
          </ac:spMkLst>
        </pc:spChg>
        <pc:spChg chg="del">
          <ac:chgData name="刘世喆" userId="f76c7815-af8d-4f84-9dbf-fb5fbe88e3ec" providerId="ADAL" clId="{ABB21D89-81CA-B047-BE1D-11C81BDA0369}" dt="2024-07-24T14:10:25.853" v="1096" actId="478"/>
          <ac:spMkLst>
            <pc:docMk/>
            <pc:sldMk cId="3701763986" sldId="314"/>
            <ac:spMk id="238" creationId="{93290045-4E92-8C48-85AC-C1B58BCE755C}"/>
          </ac:spMkLst>
        </pc:spChg>
        <pc:spChg chg="del">
          <ac:chgData name="刘世喆" userId="f76c7815-af8d-4f84-9dbf-fb5fbe88e3ec" providerId="ADAL" clId="{ABB21D89-81CA-B047-BE1D-11C81BDA0369}" dt="2024-07-24T14:10:25.853" v="1096" actId="478"/>
          <ac:spMkLst>
            <pc:docMk/>
            <pc:sldMk cId="3701763986" sldId="314"/>
            <ac:spMk id="239" creationId="{5404357B-FB6B-0346-B9D3-0AC9B34A60BD}"/>
          </ac:spMkLst>
        </pc:spChg>
        <pc:spChg chg="del">
          <ac:chgData name="刘世喆" userId="f76c7815-af8d-4f84-9dbf-fb5fbe88e3ec" providerId="ADAL" clId="{ABB21D89-81CA-B047-BE1D-11C81BDA0369}" dt="2024-07-24T14:10:25.853" v="1096" actId="478"/>
          <ac:spMkLst>
            <pc:docMk/>
            <pc:sldMk cId="3701763986" sldId="314"/>
            <ac:spMk id="240" creationId="{51075053-D8B5-6549-B81C-D347E57374A0}"/>
          </ac:spMkLst>
        </pc:spChg>
        <pc:spChg chg="del">
          <ac:chgData name="刘世喆" userId="f76c7815-af8d-4f84-9dbf-fb5fbe88e3ec" providerId="ADAL" clId="{ABB21D89-81CA-B047-BE1D-11C81BDA0369}" dt="2024-07-24T14:05:24.994" v="994" actId="478"/>
          <ac:spMkLst>
            <pc:docMk/>
            <pc:sldMk cId="3701763986" sldId="314"/>
            <ac:spMk id="269" creationId="{4B2E5D46-F8D7-754D-A5D1-B1D4EC169BB5}"/>
          </ac:spMkLst>
        </pc:spChg>
        <pc:cxnChg chg="add mod">
          <ac:chgData name="刘世喆" userId="f76c7815-af8d-4f84-9dbf-fb5fbe88e3ec" providerId="ADAL" clId="{ABB21D89-81CA-B047-BE1D-11C81BDA0369}" dt="2024-07-25T09:39:10.386" v="6044" actId="1076"/>
          <ac:cxnSpMkLst>
            <pc:docMk/>
            <pc:sldMk cId="3701763986" sldId="314"/>
            <ac:cxnSpMk id="87" creationId="{4996EC54-3873-4644-A2C5-226FFE30F6A0}"/>
          </ac:cxnSpMkLst>
        </pc:cxnChg>
        <pc:cxnChg chg="add mod">
          <ac:chgData name="刘世喆" userId="f76c7815-af8d-4f84-9dbf-fb5fbe88e3ec" providerId="ADAL" clId="{ABB21D89-81CA-B047-BE1D-11C81BDA0369}" dt="2024-07-25T09:39:10.386" v="6044" actId="1076"/>
          <ac:cxnSpMkLst>
            <pc:docMk/>
            <pc:sldMk cId="3701763986" sldId="314"/>
            <ac:cxnSpMk id="88" creationId="{2D833251-B683-DD4A-873E-FA19B0BCD596}"/>
          </ac:cxnSpMkLst>
        </pc:cxnChg>
        <pc:cxnChg chg="add mod">
          <ac:chgData name="刘世喆" userId="f76c7815-af8d-4f84-9dbf-fb5fbe88e3ec" providerId="ADAL" clId="{ABB21D89-81CA-B047-BE1D-11C81BDA0369}" dt="2024-07-25T09:39:10.386" v="6044" actId="1076"/>
          <ac:cxnSpMkLst>
            <pc:docMk/>
            <pc:sldMk cId="3701763986" sldId="314"/>
            <ac:cxnSpMk id="90" creationId="{46E37011-A630-864E-B464-AD81ACEBCCA0}"/>
          </ac:cxnSpMkLst>
        </pc:cxnChg>
        <pc:cxnChg chg="add mod">
          <ac:chgData name="刘世喆" userId="f76c7815-af8d-4f84-9dbf-fb5fbe88e3ec" providerId="ADAL" clId="{ABB21D89-81CA-B047-BE1D-11C81BDA0369}" dt="2024-07-25T09:39:10.386" v="6044" actId="1076"/>
          <ac:cxnSpMkLst>
            <pc:docMk/>
            <pc:sldMk cId="3701763986" sldId="314"/>
            <ac:cxnSpMk id="92" creationId="{9DEC1AE6-70A0-3148-B09E-EABFEFF1FBB8}"/>
          </ac:cxnSpMkLst>
        </pc:cxnChg>
        <pc:cxnChg chg="add mod">
          <ac:chgData name="刘世喆" userId="f76c7815-af8d-4f84-9dbf-fb5fbe88e3ec" providerId="ADAL" clId="{ABB21D89-81CA-B047-BE1D-11C81BDA0369}" dt="2024-07-25T09:39:10.386" v="6044" actId="1076"/>
          <ac:cxnSpMkLst>
            <pc:docMk/>
            <pc:sldMk cId="3701763986" sldId="314"/>
            <ac:cxnSpMk id="93" creationId="{73014AE4-F648-144F-BE8B-7A556B51731A}"/>
          </ac:cxnSpMkLst>
        </pc:cxnChg>
        <pc:cxnChg chg="add mod">
          <ac:chgData name="刘世喆" userId="f76c7815-af8d-4f84-9dbf-fb5fbe88e3ec" providerId="ADAL" clId="{ABB21D89-81CA-B047-BE1D-11C81BDA0369}" dt="2024-07-25T09:39:10.386" v="6044" actId="1076"/>
          <ac:cxnSpMkLst>
            <pc:docMk/>
            <pc:sldMk cId="3701763986" sldId="314"/>
            <ac:cxnSpMk id="105" creationId="{AAA30E0D-2146-EC4F-8A57-7904DA4F3BF7}"/>
          </ac:cxnSpMkLst>
        </pc:cxnChg>
        <pc:cxnChg chg="add mod">
          <ac:chgData name="刘世喆" userId="f76c7815-af8d-4f84-9dbf-fb5fbe88e3ec" providerId="ADAL" clId="{ABB21D89-81CA-B047-BE1D-11C81BDA0369}" dt="2024-07-25T09:39:10.386" v="6044" actId="1076"/>
          <ac:cxnSpMkLst>
            <pc:docMk/>
            <pc:sldMk cId="3701763986" sldId="314"/>
            <ac:cxnSpMk id="107" creationId="{BF8E7696-04F0-F04F-A519-C71E06A97CEF}"/>
          </ac:cxnSpMkLst>
        </pc:cxnChg>
        <pc:cxnChg chg="add mod">
          <ac:chgData name="刘世喆" userId="f76c7815-af8d-4f84-9dbf-fb5fbe88e3ec" providerId="ADAL" clId="{ABB21D89-81CA-B047-BE1D-11C81BDA0369}" dt="2024-07-25T09:39:10.386" v="6044" actId="1076"/>
          <ac:cxnSpMkLst>
            <pc:docMk/>
            <pc:sldMk cId="3701763986" sldId="314"/>
            <ac:cxnSpMk id="109" creationId="{039DB3F2-6F92-7445-BE63-D2EE53A57D2F}"/>
          </ac:cxnSpMkLst>
        </pc:cxnChg>
        <pc:cxnChg chg="del">
          <ac:chgData name="刘世喆" userId="f76c7815-af8d-4f84-9dbf-fb5fbe88e3ec" providerId="ADAL" clId="{ABB21D89-81CA-B047-BE1D-11C81BDA0369}" dt="2024-07-24T14:05:24.994" v="994" actId="478"/>
          <ac:cxnSpMkLst>
            <pc:docMk/>
            <pc:sldMk cId="3701763986" sldId="314"/>
            <ac:cxnSpMk id="184" creationId="{C843A284-2601-CC4A-874B-6C93839B45C8}"/>
          </ac:cxnSpMkLst>
        </pc:cxnChg>
        <pc:cxnChg chg="del">
          <ac:chgData name="刘世喆" userId="f76c7815-af8d-4f84-9dbf-fb5fbe88e3ec" providerId="ADAL" clId="{ABB21D89-81CA-B047-BE1D-11C81BDA0369}" dt="2024-07-24T14:05:24.994" v="994" actId="478"/>
          <ac:cxnSpMkLst>
            <pc:docMk/>
            <pc:sldMk cId="3701763986" sldId="314"/>
            <ac:cxnSpMk id="186" creationId="{D69BE354-DD74-2F42-AAC2-81CCD9DEF584}"/>
          </ac:cxnSpMkLst>
        </pc:cxnChg>
        <pc:cxnChg chg="del">
          <ac:chgData name="刘世喆" userId="f76c7815-af8d-4f84-9dbf-fb5fbe88e3ec" providerId="ADAL" clId="{ABB21D89-81CA-B047-BE1D-11C81BDA0369}" dt="2024-07-24T14:05:24.994" v="994" actId="478"/>
          <ac:cxnSpMkLst>
            <pc:docMk/>
            <pc:sldMk cId="3701763986" sldId="314"/>
            <ac:cxnSpMk id="187" creationId="{B08BD7BB-39DC-C344-8A22-19CB26E49AC8}"/>
          </ac:cxnSpMkLst>
        </pc:cxnChg>
        <pc:cxnChg chg="del">
          <ac:chgData name="刘世喆" userId="f76c7815-af8d-4f84-9dbf-fb5fbe88e3ec" providerId="ADAL" clId="{ABB21D89-81CA-B047-BE1D-11C81BDA0369}" dt="2024-07-24T14:05:24.994" v="994" actId="478"/>
          <ac:cxnSpMkLst>
            <pc:docMk/>
            <pc:sldMk cId="3701763986" sldId="314"/>
            <ac:cxnSpMk id="190" creationId="{B07F81C2-FEB6-4240-82CC-53F0E1679501}"/>
          </ac:cxnSpMkLst>
        </pc:cxnChg>
        <pc:cxnChg chg="del">
          <ac:chgData name="刘世喆" userId="f76c7815-af8d-4f84-9dbf-fb5fbe88e3ec" providerId="ADAL" clId="{ABB21D89-81CA-B047-BE1D-11C81BDA0369}" dt="2024-07-24T14:05:24.994" v="994" actId="478"/>
          <ac:cxnSpMkLst>
            <pc:docMk/>
            <pc:sldMk cId="3701763986" sldId="314"/>
            <ac:cxnSpMk id="191" creationId="{098E9C6F-1CED-DB4D-8109-FC1D1AD1625E}"/>
          </ac:cxnSpMkLst>
        </pc:cxnChg>
        <pc:cxnChg chg="del">
          <ac:chgData name="刘世喆" userId="f76c7815-af8d-4f84-9dbf-fb5fbe88e3ec" providerId="ADAL" clId="{ABB21D89-81CA-B047-BE1D-11C81BDA0369}" dt="2024-07-24T14:05:24.994" v="994" actId="478"/>
          <ac:cxnSpMkLst>
            <pc:docMk/>
            <pc:sldMk cId="3701763986" sldId="314"/>
            <ac:cxnSpMk id="192" creationId="{34A4EF51-818B-B34D-819B-5F2317450DD3}"/>
          </ac:cxnSpMkLst>
        </pc:cxnChg>
        <pc:cxnChg chg="del mod">
          <ac:chgData name="刘世喆" userId="f76c7815-af8d-4f84-9dbf-fb5fbe88e3ec" providerId="ADAL" clId="{ABB21D89-81CA-B047-BE1D-11C81BDA0369}" dt="2024-07-24T14:05:31.567" v="999" actId="478"/>
          <ac:cxnSpMkLst>
            <pc:docMk/>
            <pc:sldMk cId="3701763986" sldId="314"/>
            <ac:cxnSpMk id="195" creationId="{6A6B84C3-74FA-2241-BDC1-71ABAEEFCDB6}"/>
          </ac:cxnSpMkLst>
        </pc:cxnChg>
        <pc:cxnChg chg="del mod">
          <ac:chgData name="刘世喆" userId="f76c7815-af8d-4f84-9dbf-fb5fbe88e3ec" providerId="ADAL" clId="{ABB21D89-81CA-B047-BE1D-11C81BDA0369}" dt="2024-07-24T14:05:32.182" v="1000" actId="478"/>
          <ac:cxnSpMkLst>
            <pc:docMk/>
            <pc:sldMk cId="3701763986" sldId="314"/>
            <ac:cxnSpMk id="196" creationId="{D74CE08D-989C-F64A-B730-541134B9A9CF}"/>
          </ac:cxnSpMkLst>
        </pc:cxnChg>
        <pc:cxnChg chg="del mod">
          <ac:chgData name="刘世喆" userId="f76c7815-af8d-4f84-9dbf-fb5fbe88e3ec" providerId="ADAL" clId="{ABB21D89-81CA-B047-BE1D-11C81BDA0369}" dt="2024-07-24T14:05:30.494" v="997" actId="478"/>
          <ac:cxnSpMkLst>
            <pc:docMk/>
            <pc:sldMk cId="3701763986" sldId="314"/>
            <ac:cxnSpMk id="209" creationId="{165A21EF-4BD0-2F45-92C6-A433A3CCB7B5}"/>
          </ac:cxnSpMkLst>
        </pc:cxnChg>
        <pc:cxnChg chg="del mod">
          <ac:chgData name="刘世喆" userId="f76c7815-af8d-4f84-9dbf-fb5fbe88e3ec" providerId="ADAL" clId="{ABB21D89-81CA-B047-BE1D-11C81BDA0369}" dt="2024-07-24T14:05:31.001" v="998" actId="478"/>
          <ac:cxnSpMkLst>
            <pc:docMk/>
            <pc:sldMk cId="3701763986" sldId="314"/>
            <ac:cxnSpMk id="212" creationId="{8B009BA2-D234-E745-B01E-025014AF2B1F}"/>
          </ac:cxnSpMkLst>
        </pc:cxnChg>
        <pc:cxnChg chg="del mod">
          <ac:chgData name="刘世喆" userId="f76c7815-af8d-4f84-9dbf-fb5fbe88e3ec" providerId="ADAL" clId="{ABB21D89-81CA-B047-BE1D-11C81BDA0369}" dt="2024-07-24T14:05:26.643" v="995" actId="478"/>
          <ac:cxnSpMkLst>
            <pc:docMk/>
            <pc:sldMk cId="3701763986" sldId="314"/>
            <ac:cxnSpMk id="224" creationId="{090C843A-3B4E-4E41-BE48-A10EBFF60A0D}"/>
          </ac:cxnSpMkLst>
        </pc:cxnChg>
        <pc:cxnChg chg="del mod">
          <ac:chgData name="刘世喆" userId="f76c7815-af8d-4f84-9dbf-fb5fbe88e3ec" providerId="ADAL" clId="{ABB21D89-81CA-B047-BE1D-11C81BDA0369}" dt="2024-07-24T14:05:27.203" v="996" actId="478"/>
          <ac:cxnSpMkLst>
            <pc:docMk/>
            <pc:sldMk cId="3701763986" sldId="314"/>
            <ac:cxnSpMk id="270" creationId="{3C85BA96-01FF-2541-978A-5D2F1A49A92B}"/>
          </ac:cxnSpMkLst>
        </pc:cxnChg>
        <pc:cxnChg chg="del mod">
          <ac:chgData name="刘世喆" userId="f76c7815-af8d-4f84-9dbf-fb5fbe88e3ec" providerId="ADAL" clId="{ABB21D89-81CA-B047-BE1D-11C81BDA0369}" dt="2024-07-24T14:05:32.780" v="1001" actId="478"/>
          <ac:cxnSpMkLst>
            <pc:docMk/>
            <pc:sldMk cId="3701763986" sldId="314"/>
            <ac:cxnSpMk id="271" creationId="{846BAD02-3EE8-5249-99B4-BA15968D9CBD}"/>
          </ac:cxnSpMkLst>
        </pc:cxnChg>
      </pc:sldChg>
      <pc:sldChg chg="add mod modShow">
        <pc:chgData name="刘世喆" userId="f76c7815-af8d-4f84-9dbf-fb5fbe88e3ec" providerId="ADAL" clId="{ABB21D89-81CA-B047-BE1D-11C81BDA0369}" dt="2024-07-25T04:45:04.212" v="1141" actId="729"/>
        <pc:sldMkLst>
          <pc:docMk/>
          <pc:sldMk cId="1404838671" sldId="315"/>
        </pc:sldMkLst>
      </pc:sldChg>
      <pc:sldChg chg="add mod modShow">
        <pc:chgData name="刘世喆" userId="f76c7815-af8d-4f84-9dbf-fb5fbe88e3ec" providerId="ADAL" clId="{ABB21D89-81CA-B047-BE1D-11C81BDA0369}" dt="2024-07-25T04:45:04.212" v="1141" actId="729"/>
        <pc:sldMkLst>
          <pc:docMk/>
          <pc:sldMk cId="2823844028" sldId="316"/>
        </pc:sldMkLst>
      </pc:sldChg>
      <pc:sldChg chg="addSp delSp modSp add mod setBg modNotesTx">
        <pc:chgData name="刘世喆" userId="f76c7815-af8d-4f84-9dbf-fb5fbe88e3ec" providerId="ADAL" clId="{ABB21D89-81CA-B047-BE1D-11C81BDA0369}" dt="2024-07-25T12:28:02.990" v="7475" actId="20577"/>
        <pc:sldMkLst>
          <pc:docMk/>
          <pc:sldMk cId="3736279137" sldId="317"/>
        </pc:sldMkLst>
        <pc:spChg chg="add mod">
          <ac:chgData name="刘世喆" userId="f76c7815-af8d-4f84-9dbf-fb5fbe88e3ec" providerId="ADAL" clId="{ABB21D89-81CA-B047-BE1D-11C81BDA0369}" dt="2024-07-25T07:24:00.504" v="3894" actId="1076"/>
          <ac:spMkLst>
            <pc:docMk/>
            <pc:sldMk cId="3736279137" sldId="317"/>
            <ac:spMk id="6" creationId="{29E6CBBB-8D31-2640-A66B-9883A32EB11B}"/>
          </ac:spMkLst>
        </pc:spChg>
        <pc:spChg chg="mod">
          <ac:chgData name="刘世喆" userId="f76c7815-af8d-4f84-9dbf-fb5fbe88e3ec" providerId="ADAL" clId="{ABB21D89-81CA-B047-BE1D-11C81BDA0369}" dt="2024-07-25T11:05:30.694" v="6421" actId="207"/>
          <ac:spMkLst>
            <pc:docMk/>
            <pc:sldMk cId="3736279137" sldId="317"/>
            <ac:spMk id="8" creationId="{AADC9639-AC3B-CF48-B2A9-F5FE7E1DE2F3}"/>
          </ac:spMkLst>
        </pc:spChg>
        <pc:spChg chg="del">
          <ac:chgData name="刘世喆" userId="f76c7815-af8d-4f84-9dbf-fb5fbe88e3ec" providerId="ADAL" clId="{ABB21D89-81CA-B047-BE1D-11C81BDA0369}" dt="2024-07-25T05:33:14.085" v="1580" actId="478"/>
          <ac:spMkLst>
            <pc:docMk/>
            <pc:sldMk cId="3736279137" sldId="317"/>
            <ac:spMk id="9" creationId="{F479152A-FECB-D14C-A623-509416BEAE21}"/>
          </ac:spMkLst>
        </pc:spChg>
        <pc:spChg chg="add del mod">
          <ac:chgData name="刘世喆" userId="f76c7815-af8d-4f84-9dbf-fb5fbe88e3ec" providerId="ADAL" clId="{ABB21D89-81CA-B047-BE1D-11C81BDA0369}" dt="2024-07-25T05:48:38.222" v="1853" actId="478"/>
          <ac:spMkLst>
            <pc:docMk/>
            <pc:sldMk cId="3736279137" sldId="317"/>
            <ac:spMk id="10" creationId="{D00B95CF-01C0-CE44-93FD-2511E2133D8A}"/>
          </ac:spMkLst>
        </pc:spChg>
        <pc:spChg chg="add mod">
          <ac:chgData name="刘世喆" userId="f76c7815-af8d-4f84-9dbf-fb5fbe88e3ec" providerId="ADAL" clId="{ABB21D89-81CA-B047-BE1D-11C81BDA0369}" dt="2024-07-25T08:41:33.133" v="5035" actId="20577"/>
          <ac:spMkLst>
            <pc:docMk/>
            <pc:sldMk cId="3736279137" sldId="317"/>
            <ac:spMk id="11" creationId="{612431AB-346B-4447-82AD-902A0969C3BC}"/>
          </ac:spMkLst>
        </pc:spChg>
        <pc:spChg chg="add del mod">
          <ac:chgData name="刘世喆" userId="f76c7815-af8d-4f84-9dbf-fb5fbe88e3ec" providerId="ADAL" clId="{ABB21D89-81CA-B047-BE1D-11C81BDA0369}" dt="2024-07-25T07:15:39.046" v="3653" actId="21"/>
          <ac:spMkLst>
            <pc:docMk/>
            <pc:sldMk cId="3736279137" sldId="317"/>
            <ac:spMk id="12" creationId="{090ED543-EF08-314D-BCAB-6DC9C2002C32}"/>
          </ac:spMkLst>
        </pc:spChg>
        <pc:spChg chg="add mod">
          <ac:chgData name="刘世喆" userId="f76c7815-af8d-4f84-9dbf-fb5fbe88e3ec" providerId="ADAL" clId="{ABB21D89-81CA-B047-BE1D-11C81BDA0369}" dt="2024-07-25T08:39:56.556" v="4999" actId="14100"/>
          <ac:spMkLst>
            <pc:docMk/>
            <pc:sldMk cId="3736279137" sldId="317"/>
            <ac:spMk id="13" creationId="{F7D565E1-2024-0349-9907-17D22E4FF9B1}"/>
          </ac:spMkLst>
        </pc:spChg>
        <pc:spChg chg="add mod">
          <ac:chgData name="刘世喆" userId="f76c7815-af8d-4f84-9dbf-fb5fbe88e3ec" providerId="ADAL" clId="{ABB21D89-81CA-B047-BE1D-11C81BDA0369}" dt="2024-07-25T12:28:02.990" v="7475" actId="20577"/>
          <ac:spMkLst>
            <pc:docMk/>
            <pc:sldMk cId="3736279137" sldId="317"/>
            <ac:spMk id="14" creationId="{ECFA433F-2B02-FD41-BC60-50F31EFE35A0}"/>
          </ac:spMkLst>
        </pc:spChg>
        <pc:spChg chg="add mod">
          <ac:chgData name="刘世喆" userId="f76c7815-af8d-4f84-9dbf-fb5fbe88e3ec" providerId="ADAL" clId="{ABB21D89-81CA-B047-BE1D-11C81BDA0369}" dt="2024-07-25T07:49:03.800" v="4318" actId="20577"/>
          <ac:spMkLst>
            <pc:docMk/>
            <pc:sldMk cId="3736279137" sldId="317"/>
            <ac:spMk id="16" creationId="{9C47EA22-D1A1-784A-B01F-8848F5091913}"/>
          </ac:spMkLst>
        </pc:spChg>
        <pc:spChg chg="add del mod">
          <ac:chgData name="刘世喆" userId="f76c7815-af8d-4f84-9dbf-fb5fbe88e3ec" providerId="ADAL" clId="{ABB21D89-81CA-B047-BE1D-11C81BDA0369}" dt="2024-07-25T07:33:29.410" v="4066" actId="21"/>
          <ac:spMkLst>
            <pc:docMk/>
            <pc:sldMk cId="3736279137" sldId="317"/>
            <ac:spMk id="18" creationId="{C04CD90D-3470-8A4D-A71F-EE45639503C2}"/>
          </ac:spMkLst>
        </pc:spChg>
        <pc:spChg chg="add mod">
          <ac:chgData name="刘世喆" userId="f76c7815-af8d-4f84-9dbf-fb5fbe88e3ec" providerId="ADAL" clId="{ABB21D89-81CA-B047-BE1D-11C81BDA0369}" dt="2024-07-25T07:24:00.504" v="3894" actId="1076"/>
          <ac:spMkLst>
            <pc:docMk/>
            <pc:sldMk cId="3736279137" sldId="317"/>
            <ac:spMk id="19" creationId="{A4FC85F6-C434-144C-8741-216D7D3D53A0}"/>
          </ac:spMkLst>
        </pc:spChg>
        <pc:spChg chg="add mod">
          <ac:chgData name="刘世喆" userId="f76c7815-af8d-4f84-9dbf-fb5fbe88e3ec" providerId="ADAL" clId="{ABB21D89-81CA-B047-BE1D-11C81BDA0369}" dt="2024-07-25T07:24:00.504" v="3894" actId="1076"/>
          <ac:spMkLst>
            <pc:docMk/>
            <pc:sldMk cId="3736279137" sldId="317"/>
            <ac:spMk id="20" creationId="{D4E1EAA0-6B1A-4B45-8E77-300BACB27976}"/>
          </ac:spMkLst>
        </pc:spChg>
        <pc:spChg chg="add mod">
          <ac:chgData name="刘世喆" userId="f76c7815-af8d-4f84-9dbf-fb5fbe88e3ec" providerId="ADAL" clId="{ABB21D89-81CA-B047-BE1D-11C81BDA0369}" dt="2024-07-25T07:24:00.504" v="3894" actId="1076"/>
          <ac:spMkLst>
            <pc:docMk/>
            <pc:sldMk cId="3736279137" sldId="317"/>
            <ac:spMk id="22" creationId="{90BD3D2C-0969-CD46-A851-69EA9A6CDBBD}"/>
          </ac:spMkLst>
        </pc:spChg>
        <pc:spChg chg="add mod">
          <ac:chgData name="刘世喆" userId="f76c7815-af8d-4f84-9dbf-fb5fbe88e3ec" providerId="ADAL" clId="{ABB21D89-81CA-B047-BE1D-11C81BDA0369}" dt="2024-07-25T07:46:17.831" v="4284" actId="1076"/>
          <ac:spMkLst>
            <pc:docMk/>
            <pc:sldMk cId="3736279137" sldId="317"/>
            <ac:spMk id="58" creationId="{FDC6EEEA-1CE9-8A49-8C8D-DEF29DF7D5B8}"/>
          </ac:spMkLst>
        </pc:spChg>
        <pc:spChg chg="add del mod">
          <ac:chgData name="刘世喆" userId="f76c7815-af8d-4f84-9dbf-fb5fbe88e3ec" providerId="ADAL" clId="{ABB21D89-81CA-B047-BE1D-11C81BDA0369}" dt="2024-07-25T07:41:04.105" v="4211" actId="21"/>
          <ac:spMkLst>
            <pc:docMk/>
            <pc:sldMk cId="3736279137" sldId="317"/>
            <ac:spMk id="71" creationId="{4CBA9D1D-FFAF-FA42-93F6-9A6B0C4257DF}"/>
          </ac:spMkLst>
        </pc:spChg>
        <pc:spChg chg="add del mod">
          <ac:chgData name="刘世喆" userId="f76c7815-af8d-4f84-9dbf-fb5fbe88e3ec" providerId="ADAL" clId="{ABB21D89-81CA-B047-BE1D-11C81BDA0369}" dt="2024-07-25T07:43:39.592" v="4242" actId="21"/>
          <ac:spMkLst>
            <pc:docMk/>
            <pc:sldMk cId="3736279137" sldId="317"/>
            <ac:spMk id="73" creationId="{5097BA1A-8A50-4546-BCFF-1AD689BA0865}"/>
          </ac:spMkLst>
        </pc:spChg>
        <pc:spChg chg="add del mod">
          <ac:chgData name="刘世喆" userId="f76c7815-af8d-4f84-9dbf-fb5fbe88e3ec" providerId="ADAL" clId="{ABB21D89-81CA-B047-BE1D-11C81BDA0369}" dt="2024-07-25T07:43:29.886" v="4239" actId="21"/>
          <ac:spMkLst>
            <pc:docMk/>
            <pc:sldMk cId="3736279137" sldId="317"/>
            <ac:spMk id="74" creationId="{46EF29EA-D435-8B47-A54F-CFFCF7508874}"/>
          </ac:spMkLst>
        </pc:spChg>
        <pc:spChg chg="add mod">
          <ac:chgData name="刘世喆" userId="f76c7815-af8d-4f84-9dbf-fb5fbe88e3ec" providerId="ADAL" clId="{ABB21D89-81CA-B047-BE1D-11C81BDA0369}" dt="2024-07-25T07:46:17.831" v="4284" actId="1076"/>
          <ac:spMkLst>
            <pc:docMk/>
            <pc:sldMk cId="3736279137" sldId="317"/>
            <ac:spMk id="75" creationId="{47DC7FC9-3DB4-2248-B289-9B3F8AB650BF}"/>
          </ac:spMkLst>
        </pc:spChg>
        <pc:spChg chg="add del mod">
          <ac:chgData name="刘世喆" userId="f76c7815-af8d-4f84-9dbf-fb5fbe88e3ec" providerId="ADAL" clId="{ABB21D89-81CA-B047-BE1D-11C81BDA0369}" dt="2024-07-25T08:39:30.497" v="4989" actId="478"/>
          <ac:spMkLst>
            <pc:docMk/>
            <pc:sldMk cId="3736279137" sldId="317"/>
            <ac:spMk id="76" creationId="{54AF1906-54FE-3B4F-BD09-68749465DA0F}"/>
          </ac:spMkLst>
        </pc:spChg>
        <pc:spChg chg="add mod">
          <ac:chgData name="刘世喆" userId="f76c7815-af8d-4f84-9dbf-fb5fbe88e3ec" providerId="ADAL" clId="{ABB21D89-81CA-B047-BE1D-11C81BDA0369}" dt="2024-07-25T07:46:17.831" v="4284" actId="1076"/>
          <ac:spMkLst>
            <pc:docMk/>
            <pc:sldMk cId="3736279137" sldId="317"/>
            <ac:spMk id="77" creationId="{11660F1E-DD6B-F847-8633-292488311F5C}"/>
          </ac:spMkLst>
        </pc:spChg>
        <pc:spChg chg="add del mod">
          <ac:chgData name="刘世喆" userId="f76c7815-af8d-4f84-9dbf-fb5fbe88e3ec" providerId="ADAL" clId="{ABB21D89-81CA-B047-BE1D-11C81BDA0369}" dt="2024-07-25T07:43:56.769" v="4250" actId="21"/>
          <ac:spMkLst>
            <pc:docMk/>
            <pc:sldMk cId="3736279137" sldId="317"/>
            <ac:spMk id="78" creationId="{E9C6B9CD-687C-9F41-8ABA-55D9A5FF9DBA}"/>
          </ac:spMkLst>
        </pc:spChg>
        <pc:spChg chg="add del mod">
          <ac:chgData name="刘世喆" userId="f76c7815-af8d-4f84-9dbf-fb5fbe88e3ec" providerId="ADAL" clId="{ABB21D89-81CA-B047-BE1D-11C81BDA0369}" dt="2024-07-25T07:41:29.613" v="4217" actId="21"/>
          <ac:spMkLst>
            <pc:docMk/>
            <pc:sldMk cId="3736279137" sldId="317"/>
            <ac:spMk id="79" creationId="{57C3C213-C401-A548-9B5D-C5A84A2D9039}"/>
          </ac:spMkLst>
        </pc:spChg>
        <pc:spChg chg="add del mod">
          <ac:chgData name="刘世喆" userId="f76c7815-af8d-4f84-9dbf-fb5fbe88e3ec" providerId="ADAL" clId="{ABB21D89-81CA-B047-BE1D-11C81BDA0369}" dt="2024-07-25T07:42:00.484" v="4224" actId="21"/>
          <ac:spMkLst>
            <pc:docMk/>
            <pc:sldMk cId="3736279137" sldId="317"/>
            <ac:spMk id="80" creationId="{3C064D2A-6885-D641-B7E8-0BC0C3272705}"/>
          </ac:spMkLst>
        </pc:spChg>
        <pc:spChg chg="add mod">
          <ac:chgData name="刘世喆" userId="f76c7815-af8d-4f84-9dbf-fb5fbe88e3ec" providerId="ADAL" clId="{ABB21D89-81CA-B047-BE1D-11C81BDA0369}" dt="2024-07-25T07:46:17.831" v="4284" actId="1076"/>
          <ac:spMkLst>
            <pc:docMk/>
            <pc:sldMk cId="3736279137" sldId="317"/>
            <ac:spMk id="81" creationId="{AD29B4A4-155B-4446-86D3-B9695A979347}"/>
          </ac:spMkLst>
        </pc:spChg>
        <pc:spChg chg="add mod">
          <ac:chgData name="刘世喆" userId="f76c7815-af8d-4f84-9dbf-fb5fbe88e3ec" providerId="ADAL" clId="{ABB21D89-81CA-B047-BE1D-11C81BDA0369}" dt="2024-07-25T07:46:17.831" v="4284" actId="1076"/>
          <ac:spMkLst>
            <pc:docMk/>
            <pc:sldMk cId="3736279137" sldId="317"/>
            <ac:spMk id="83" creationId="{87BB0B0C-D85F-9B44-AF19-A5D813F3BD30}"/>
          </ac:spMkLst>
        </pc:spChg>
        <pc:spChg chg="add mod">
          <ac:chgData name="刘世喆" userId="f76c7815-af8d-4f84-9dbf-fb5fbe88e3ec" providerId="ADAL" clId="{ABB21D89-81CA-B047-BE1D-11C81BDA0369}" dt="2024-07-25T07:46:17.831" v="4284" actId="1076"/>
          <ac:spMkLst>
            <pc:docMk/>
            <pc:sldMk cId="3736279137" sldId="317"/>
            <ac:spMk id="84" creationId="{12E14D10-F042-9E44-90FE-11B88FDF6F90}"/>
          </ac:spMkLst>
        </pc:spChg>
        <pc:spChg chg="add del mod">
          <ac:chgData name="刘世喆" userId="f76c7815-af8d-4f84-9dbf-fb5fbe88e3ec" providerId="ADAL" clId="{ABB21D89-81CA-B047-BE1D-11C81BDA0369}" dt="2024-07-25T07:43:50.725" v="4247" actId="21"/>
          <ac:spMkLst>
            <pc:docMk/>
            <pc:sldMk cId="3736279137" sldId="317"/>
            <ac:spMk id="85" creationId="{213F4EF6-DE1E-EA43-9CC4-85DCA4F8162A}"/>
          </ac:spMkLst>
        </pc:spChg>
        <pc:spChg chg="del mod">
          <ac:chgData name="刘世喆" userId="f76c7815-af8d-4f84-9dbf-fb5fbe88e3ec" providerId="ADAL" clId="{ABB21D89-81CA-B047-BE1D-11C81BDA0369}" dt="2024-07-25T05:52:19.426" v="1947"/>
          <ac:spMkLst>
            <pc:docMk/>
            <pc:sldMk cId="3736279137" sldId="317"/>
            <ac:spMk id="86" creationId="{2F421A97-7B1D-B349-A497-8A3D3E342E5B}"/>
          </ac:spMkLst>
        </pc:spChg>
        <pc:spChg chg="add mod">
          <ac:chgData name="刘世喆" userId="f76c7815-af8d-4f84-9dbf-fb5fbe88e3ec" providerId="ADAL" clId="{ABB21D89-81CA-B047-BE1D-11C81BDA0369}" dt="2024-07-25T08:39:50.716" v="4997" actId="1076"/>
          <ac:spMkLst>
            <pc:docMk/>
            <pc:sldMk cId="3736279137" sldId="317"/>
            <ac:spMk id="87" creationId="{192972B1-03B6-E04C-9201-8BB8A7C6E453}"/>
          </ac:spMkLst>
        </pc:spChg>
        <pc:spChg chg="add mod">
          <ac:chgData name="刘世喆" userId="f76c7815-af8d-4f84-9dbf-fb5fbe88e3ec" providerId="ADAL" clId="{ABB21D89-81CA-B047-BE1D-11C81BDA0369}" dt="2024-07-25T07:46:17.831" v="4284" actId="1076"/>
          <ac:spMkLst>
            <pc:docMk/>
            <pc:sldMk cId="3736279137" sldId="317"/>
            <ac:spMk id="88" creationId="{28AC93EF-C6C2-BE4E-BC9D-2EC0281F9FD2}"/>
          </ac:spMkLst>
        </pc:spChg>
        <pc:spChg chg="add mod">
          <ac:chgData name="刘世喆" userId="f76c7815-af8d-4f84-9dbf-fb5fbe88e3ec" providerId="ADAL" clId="{ABB21D89-81CA-B047-BE1D-11C81BDA0369}" dt="2024-07-25T07:46:17.831" v="4284" actId="1076"/>
          <ac:spMkLst>
            <pc:docMk/>
            <pc:sldMk cId="3736279137" sldId="317"/>
            <ac:spMk id="89" creationId="{F45F4440-1620-A743-8FC3-A89788A09323}"/>
          </ac:spMkLst>
        </pc:spChg>
        <pc:spChg chg="add mod">
          <ac:chgData name="刘世喆" userId="f76c7815-af8d-4f84-9dbf-fb5fbe88e3ec" providerId="ADAL" clId="{ABB21D89-81CA-B047-BE1D-11C81BDA0369}" dt="2024-07-25T08:39:17.940" v="4981" actId="1076"/>
          <ac:spMkLst>
            <pc:docMk/>
            <pc:sldMk cId="3736279137" sldId="317"/>
            <ac:spMk id="90" creationId="{4A38705A-9D27-0149-BD4E-5A2A769C1A99}"/>
          </ac:spMkLst>
        </pc:spChg>
        <pc:spChg chg="add mod">
          <ac:chgData name="刘世喆" userId="f76c7815-af8d-4f84-9dbf-fb5fbe88e3ec" providerId="ADAL" clId="{ABB21D89-81CA-B047-BE1D-11C81BDA0369}" dt="2024-07-25T07:46:17.831" v="4284" actId="1076"/>
          <ac:spMkLst>
            <pc:docMk/>
            <pc:sldMk cId="3736279137" sldId="317"/>
            <ac:spMk id="92" creationId="{AF7BDDE7-589A-7A4C-BE05-F81AEADA2BE7}"/>
          </ac:spMkLst>
        </pc:spChg>
        <pc:spChg chg="add del mod">
          <ac:chgData name="刘世喆" userId="f76c7815-af8d-4f84-9dbf-fb5fbe88e3ec" providerId="ADAL" clId="{ABB21D89-81CA-B047-BE1D-11C81BDA0369}" dt="2024-07-25T07:46:53.395" v="4287" actId="21"/>
          <ac:spMkLst>
            <pc:docMk/>
            <pc:sldMk cId="3736279137" sldId="317"/>
            <ac:spMk id="93" creationId="{0BEC661C-BE8A-5B43-B4F2-DDAA09454029}"/>
          </ac:spMkLst>
        </pc:spChg>
        <pc:spChg chg="add del mod">
          <ac:chgData name="刘世喆" userId="f76c7815-af8d-4f84-9dbf-fb5fbe88e3ec" providerId="ADAL" clId="{ABB21D89-81CA-B047-BE1D-11C81BDA0369}" dt="2024-07-25T07:46:53.395" v="4287" actId="21"/>
          <ac:spMkLst>
            <pc:docMk/>
            <pc:sldMk cId="3736279137" sldId="317"/>
            <ac:spMk id="94" creationId="{EF2D60B8-717B-9E4C-8D13-E1DF87F005AF}"/>
          </ac:spMkLst>
        </pc:spChg>
        <pc:spChg chg="add del mod">
          <ac:chgData name="刘世喆" userId="f76c7815-af8d-4f84-9dbf-fb5fbe88e3ec" providerId="ADAL" clId="{ABB21D89-81CA-B047-BE1D-11C81BDA0369}" dt="2024-07-25T07:46:53.395" v="4287" actId="21"/>
          <ac:spMkLst>
            <pc:docMk/>
            <pc:sldMk cId="3736279137" sldId="317"/>
            <ac:spMk id="95" creationId="{A0C98C16-2CCF-AF43-995B-DE07B64CC51C}"/>
          </ac:spMkLst>
        </pc:spChg>
        <pc:spChg chg="add del mod">
          <ac:chgData name="刘世喆" userId="f76c7815-af8d-4f84-9dbf-fb5fbe88e3ec" providerId="ADAL" clId="{ABB21D89-81CA-B047-BE1D-11C81BDA0369}" dt="2024-07-25T07:46:53.395" v="4287" actId="21"/>
          <ac:spMkLst>
            <pc:docMk/>
            <pc:sldMk cId="3736279137" sldId="317"/>
            <ac:spMk id="96" creationId="{53478003-CB55-8D4C-A84F-4251E857C33F}"/>
          </ac:spMkLst>
        </pc:spChg>
        <pc:spChg chg="add del mod">
          <ac:chgData name="刘世喆" userId="f76c7815-af8d-4f84-9dbf-fb5fbe88e3ec" providerId="ADAL" clId="{ABB21D89-81CA-B047-BE1D-11C81BDA0369}" dt="2024-07-25T07:46:53.395" v="4287" actId="21"/>
          <ac:spMkLst>
            <pc:docMk/>
            <pc:sldMk cId="3736279137" sldId="317"/>
            <ac:spMk id="97" creationId="{DD023E1B-CB33-EC40-8DB7-D9F97AC71C38}"/>
          </ac:spMkLst>
        </pc:spChg>
        <pc:spChg chg="add del mod">
          <ac:chgData name="刘世喆" userId="f76c7815-af8d-4f84-9dbf-fb5fbe88e3ec" providerId="ADAL" clId="{ABB21D89-81CA-B047-BE1D-11C81BDA0369}" dt="2024-07-25T07:46:53.395" v="4287" actId="21"/>
          <ac:spMkLst>
            <pc:docMk/>
            <pc:sldMk cId="3736279137" sldId="317"/>
            <ac:spMk id="98" creationId="{27434615-4D48-124D-B1A9-6BC052FE29BE}"/>
          </ac:spMkLst>
        </pc:spChg>
        <pc:spChg chg="add mod">
          <ac:chgData name="刘世喆" userId="f76c7815-af8d-4f84-9dbf-fb5fbe88e3ec" providerId="ADAL" clId="{ABB21D89-81CA-B047-BE1D-11C81BDA0369}" dt="2024-07-25T08:39:53.980" v="4998" actId="14100"/>
          <ac:spMkLst>
            <pc:docMk/>
            <pc:sldMk cId="3736279137" sldId="317"/>
            <ac:spMk id="101" creationId="{9A5104FC-BB3E-AC4F-A734-9D389E1430B7}"/>
          </ac:spMkLst>
        </pc:spChg>
        <pc:spChg chg="add del mod">
          <ac:chgData name="刘世喆" userId="f76c7815-af8d-4f84-9dbf-fb5fbe88e3ec" providerId="ADAL" clId="{ABB21D89-81CA-B047-BE1D-11C81BDA0369}" dt="2024-07-25T08:39:37.543" v="4992" actId="478"/>
          <ac:spMkLst>
            <pc:docMk/>
            <pc:sldMk cId="3736279137" sldId="317"/>
            <ac:spMk id="102" creationId="{58EA2D11-0885-A441-8420-EBA4C81B59AC}"/>
          </ac:spMkLst>
        </pc:spChg>
        <pc:spChg chg="add mod">
          <ac:chgData name="刘世喆" userId="f76c7815-af8d-4f84-9dbf-fb5fbe88e3ec" providerId="ADAL" clId="{ABB21D89-81CA-B047-BE1D-11C81BDA0369}" dt="2024-07-25T11:41:47.696" v="7022" actId="20577"/>
          <ac:spMkLst>
            <pc:docMk/>
            <pc:sldMk cId="3736279137" sldId="317"/>
            <ac:spMk id="103" creationId="{946B1F79-BB4D-0644-90C0-508284DD9A4B}"/>
          </ac:spMkLst>
        </pc:spChg>
        <pc:spChg chg="mod">
          <ac:chgData name="刘世喆" userId="f76c7815-af8d-4f84-9dbf-fb5fbe88e3ec" providerId="ADAL" clId="{ABB21D89-81CA-B047-BE1D-11C81BDA0369}" dt="2024-07-25T07:20:34.859" v="3841" actId="2711"/>
          <ac:spMkLst>
            <pc:docMk/>
            <pc:sldMk cId="3736279137" sldId="317"/>
            <ac:spMk id="109" creationId="{00000000-0000-0000-0000-000000000000}"/>
          </ac:spMkLst>
        </pc:spChg>
        <pc:picChg chg="mod">
          <ac:chgData name="刘世喆" userId="f76c7815-af8d-4f84-9dbf-fb5fbe88e3ec" providerId="ADAL" clId="{ABB21D89-81CA-B047-BE1D-11C81BDA0369}" dt="2024-07-25T07:30:41.289" v="4010" actId="1076"/>
          <ac:picMkLst>
            <pc:docMk/>
            <pc:sldMk cId="3736279137" sldId="317"/>
            <ac:picMk id="2" creationId="{CC98BE40-CCCA-3382-9EE5-FB0A6351E16C}"/>
          </ac:picMkLst>
        </pc:picChg>
        <pc:cxnChg chg="add mod">
          <ac:chgData name="刘世喆" userId="f76c7815-af8d-4f84-9dbf-fb5fbe88e3ec" providerId="ADAL" clId="{ABB21D89-81CA-B047-BE1D-11C81BDA0369}" dt="2024-07-25T07:24:00.504" v="3894" actId="1076"/>
          <ac:cxnSpMkLst>
            <pc:docMk/>
            <pc:sldMk cId="3736279137" sldId="317"/>
            <ac:cxnSpMk id="17" creationId="{EFC91E66-733D-AC42-925E-ED3500AB18D2}"/>
          </ac:cxnSpMkLst>
        </pc:cxnChg>
        <pc:cxnChg chg="add mod">
          <ac:chgData name="刘世喆" userId="f76c7815-af8d-4f84-9dbf-fb5fbe88e3ec" providerId="ADAL" clId="{ABB21D89-81CA-B047-BE1D-11C81BDA0369}" dt="2024-07-25T07:46:17.831" v="4284" actId="1076"/>
          <ac:cxnSpMkLst>
            <pc:docMk/>
            <pc:sldMk cId="3736279137" sldId="317"/>
            <ac:cxnSpMk id="23" creationId="{7D2C3AB5-F391-724D-8FAA-3E80D12A50D5}"/>
          </ac:cxnSpMkLst>
        </pc:cxnChg>
        <pc:cxnChg chg="add mod">
          <ac:chgData name="刘世喆" userId="f76c7815-af8d-4f84-9dbf-fb5fbe88e3ec" providerId="ADAL" clId="{ABB21D89-81CA-B047-BE1D-11C81BDA0369}" dt="2024-07-25T07:24:00.504" v="3894" actId="1076"/>
          <ac:cxnSpMkLst>
            <pc:docMk/>
            <pc:sldMk cId="3736279137" sldId="317"/>
            <ac:cxnSpMk id="25" creationId="{2793C9FB-9905-9F47-9D9E-05FD705F6DA6}"/>
          </ac:cxnSpMkLst>
        </pc:cxnChg>
        <pc:cxnChg chg="add mod">
          <ac:chgData name="刘世喆" userId="f76c7815-af8d-4f84-9dbf-fb5fbe88e3ec" providerId="ADAL" clId="{ABB21D89-81CA-B047-BE1D-11C81BDA0369}" dt="2024-07-25T07:46:17.831" v="4284" actId="1076"/>
          <ac:cxnSpMkLst>
            <pc:docMk/>
            <pc:sldMk cId="3736279137" sldId="317"/>
            <ac:cxnSpMk id="30" creationId="{9C4404C3-AD5A-894D-83A1-8D92B2B32AE9}"/>
          </ac:cxnSpMkLst>
        </pc:cxnChg>
        <pc:cxnChg chg="add mod">
          <ac:chgData name="刘世喆" userId="f76c7815-af8d-4f84-9dbf-fb5fbe88e3ec" providerId="ADAL" clId="{ABB21D89-81CA-B047-BE1D-11C81BDA0369}" dt="2024-07-25T07:46:17.831" v="4284" actId="1076"/>
          <ac:cxnSpMkLst>
            <pc:docMk/>
            <pc:sldMk cId="3736279137" sldId="317"/>
            <ac:cxnSpMk id="34" creationId="{4FFE744F-D38A-7041-87C6-E5E51C07A166}"/>
          </ac:cxnSpMkLst>
        </pc:cxnChg>
        <pc:cxnChg chg="add mod">
          <ac:chgData name="刘世喆" userId="f76c7815-af8d-4f84-9dbf-fb5fbe88e3ec" providerId="ADAL" clId="{ABB21D89-81CA-B047-BE1D-11C81BDA0369}" dt="2024-07-25T07:46:17.831" v="4284" actId="1076"/>
          <ac:cxnSpMkLst>
            <pc:docMk/>
            <pc:sldMk cId="3736279137" sldId="317"/>
            <ac:cxnSpMk id="37" creationId="{70C0034E-D6E5-9E49-8052-6002BC9078EC}"/>
          </ac:cxnSpMkLst>
        </pc:cxnChg>
        <pc:cxnChg chg="add del mod">
          <ac:chgData name="刘世喆" userId="f76c7815-af8d-4f84-9dbf-fb5fbe88e3ec" providerId="ADAL" clId="{ABB21D89-81CA-B047-BE1D-11C81BDA0369}" dt="2024-07-25T07:30:51.006" v="4011" actId="478"/>
          <ac:cxnSpMkLst>
            <pc:docMk/>
            <pc:sldMk cId="3736279137" sldId="317"/>
            <ac:cxnSpMk id="42" creationId="{9A4C5A00-B098-3146-AD08-F02AD391FBB7}"/>
          </ac:cxnSpMkLst>
        </pc:cxnChg>
        <pc:cxnChg chg="add del mod">
          <ac:chgData name="刘世喆" userId="f76c7815-af8d-4f84-9dbf-fb5fbe88e3ec" providerId="ADAL" clId="{ABB21D89-81CA-B047-BE1D-11C81BDA0369}" dt="2024-07-25T07:26:55.768" v="3933" actId="478"/>
          <ac:cxnSpMkLst>
            <pc:docMk/>
            <pc:sldMk cId="3736279137" sldId="317"/>
            <ac:cxnSpMk id="43" creationId="{C5F17708-2C3F-9D47-B58E-5EB94734894B}"/>
          </ac:cxnSpMkLst>
        </pc:cxnChg>
        <pc:cxnChg chg="add del mod">
          <ac:chgData name="刘世喆" userId="f76c7815-af8d-4f84-9dbf-fb5fbe88e3ec" providerId="ADAL" clId="{ABB21D89-81CA-B047-BE1D-11C81BDA0369}" dt="2024-07-25T07:29:36.469" v="3985" actId="478"/>
          <ac:cxnSpMkLst>
            <pc:docMk/>
            <pc:sldMk cId="3736279137" sldId="317"/>
            <ac:cxnSpMk id="44" creationId="{DDED7BD6-916B-ED4C-B290-DEB41F30285D}"/>
          </ac:cxnSpMkLst>
        </pc:cxnChg>
        <pc:cxnChg chg="add del mod">
          <ac:chgData name="刘世喆" userId="f76c7815-af8d-4f84-9dbf-fb5fbe88e3ec" providerId="ADAL" clId="{ABB21D89-81CA-B047-BE1D-11C81BDA0369}" dt="2024-07-25T07:29:37.969" v="3987" actId="478"/>
          <ac:cxnSpMkLst>
            <pc:docMk/>
            <pc:sldMk cId="3736279137" sldId="317"/>
            <ac:cxnSpMk id="47" creationId="{78809CE5-9BBF-274A-A035-3DF0D721FB5C}"/>
          </ac:cxnSpMkLst>
        </pc:cxnChg>
        <pc:cxnChg chg="add del mod">
          <ac:chgData name="刘世喆" userId="f76c7815-af8d-4f84-9dbf-fb5fbe88e3ec" providerId="ADAL" clId="{ABB21D89-81CA-B047-BE1D-11C81BDA0369}" dt="2024-07-25T07:29:39.133" v="3988" actId="478"/>
          <ac:cxnSpMkLst>
            <pc:docMk/>
            <pc:sldMk cId="3736279137" sldId="317"/>
            <ac:cxnSpMk id="48" creationId="{D87EB1BE-0D0E-8C45-B44A-40094484D3EC}"/>
          </ac:cxnSpMkLst>
        </pc:cxnChg>
        <pc:cxnChg chg="add del mod">
          <ac:chgData name="刘世喆" userId="f76c7815-af8d-4f84-9dbf-fb5fbe88e3ec" providerId="ADAL" clId="{ABB21D89-81CA-B047-BE1D-11C81BDA0369}" dt="2024-07-25T07:29:37.197" v="3986" actId="478"/>
          <ac:cxnSpMkLst>
            <pc:docMk/>
            <pc:sldMk cId="3736279137" sldId="317"/>
            <ac:cxnSpMk id="49" creationId="{657CAAEE-4719-4C48-AB38-F5785AD18D25}"/>
          </ac:cxnSpMkLst>
        </pc:cxnChg>
        <pc:cxnChg chg="add mod">
          <ac:chgData name="刘世喆" userId="f76c7815-af8d-4f84-9dbf-fb5fbe88e3ec" providerId="ADAL" clId="{ABB21D89-81CA-B047-BE1D-11C81BDA0369}" dt="2024-07-25T07:46:17.831" v="4284" actId="1076"/>
          <ac:cxnSpMkLst>
            <pc:docMk/>
            <pc:sldMk cId="3736279137" sldId="317"/>
            <ac:cxnSpMk id="50" creationId="{9BE926F3-3592-134C-9B50-A242050F8ECB}"/>
          </ac:cxnSpMkLst>
        </pc:cxnChg>
        <pc:cxnChg chg="add mod">
          <ac:chgData name="刘世喆" userId="f76c7815-af8d-4f84-9dbf-fb5fbe88e3ec" providerId="ADAL" clId="{ABB21D89-81CA-B047-BE1D-11C81BDA0369}" dt="2024-07-25T07:46:17.831" v="4284" actId="1076"/>
          <ac:cxnSpMkLst>
            <pc:docMk/>
            <pc:sldMk cId="3736279137" sldId="317"/>
            <ac:cxnSpMk id="53" creationId="{B5FBD6F8-5F2C-1145-8843-16231590617C}"/>
          </ac:cxnSpMkLst>
        </pc:cxnChg>
        <pc:cxnChg chg="add del mod">
          <ac:chgData name="刘世喆" userId="f76c7815-af8d-4f84-9dbf-fb5fbe88e3ec" providerId="ADAL" clId="{ABB21D89-81CA-B047-BE1D-11C81BDA0369}" dt="2024-07-25T07:30:36.100" v="4007" actId="478"/>
          <ac:cxnSpMkLst>
            <pc:docMk/>
            <pc:sldMk cId="3736279137" sldId="317"/>
            <ac:cxnSpMk id="54" creationId="{55DDFBD3-9478-6644-90DA-1DCBAB8CA133}"/>
          </ac:cxnSpMkLst>
        </pc:cxnChg>
        <pc:cxnChg chg="add mod">
          <ac:chgData name="刘世喆" userId="f76c7815-af8d-4f84-9dbf-fb5fbe88e3ec" providerId="ADAL" clId="{ABB21D89-81CA-B047-BE1D-11C81BDA0369}" dt="2024-07-25T07:46:17.831" v="4284" actId="1076"/>
          <ac:cxnSpMkLst>
            <pc:docMk/>
            <pc:sldMk cId="3736279137" sldId="317"/>
            <ac:cxnSpMk id="57" creationId="{8763ABB6-74D9-F045-B7A5-DA565AAE04D3}"/>
          </ac:cxnSpMkLst>
        </pc:cxnChg>
        <pc:cxnChg chg="add mod">
          <ac:chgData name="刘世喆" userId="f76c7815-af8d-4f84-9dbf-fb5fbe88e3ec" providerId="ADAL" clId="{ABB21D89-81CA-B047-BE1D-11C81BDA0369}" dt="2024-07-25T07:46:17.831" v="4284" actId="1076"/>
          <ac:cxnSpMkLst>
            <pc:docMk/>
            <pc:sldMk cId="3736279137" sldId="317"/>
            <ac:cxnSpMk id="59" creationId="{50A1E3AA-F362-3A41-A30D-19DA4F2E7D91}"/>
          </ac:cxnSpMkLst>
        </pc:cxnChg>
        <pc:cxnChg chg="add mod">
          <ac:chgData name="刘世喆" userId="f76c7815-af8d-4f84-9dbf-fb5fbe88e3ec" providerId="ADAL" clId="{ABB21D89-81CA-B047-BE1D-11C81BDA0369}" dt="2024-07-25T08:39:06.706" v="4979" actId="14100"/>
          <ac:cxnSpMkLst>
            <pc:docMk/>
            <pc:sldMk cId="3736279137" sldId="317"/>
            <ac:cxnSpMk id="60" creationId="{E10A7C77-C7AE-8D4A-AE21-64079C10BA71}"/>
          </ac:cxnSpMkLst>
        </pc:cxnChg>
        <pc:cxnChg chg="add del mod">
          <ac:chgData name="刘世喆" userId="f76c7815-af8d-4f84-9dbf-fb5fbe88e3ec" providerId="ADAL" clId="{ABB21D89-81CA-B047-BE1D-11C81BDA0369}" dt="2024-07-25T07:44:46.245" v="4265" actId="478"/>
          <ac:cxnSpMkLst>
            <pc:docMk/>
            <pc:sldMk cId="3736279137" sldId="317"/>
            <ac:cxnSpMk id="62" creationId="{F99E3684-D74C-B147-A241-EE75AC0C16DF}"/>
          </ac:cxnSpMkLst>
        </pc:cxnChg>
        <pc:cxnChg chg="add mod">
          <ac:chgData name="刘世喆" userId="f76c7815-af8d-4f84-9dbf-fb5fbe88e3ec" providerId="ADAL" clId="{ABB21D89-81CA-B047-BE1D-11C81BDA0369}" dt="2024-07-25T07:46:17.831" v="4284" actId="1076"/>
          <ac:cxnSpMkLst>
            <pc:docMk/>
            <pc:sldMk cId="3736279137" sldId="317"/>
            <ac:cxnSpMk id="63" creationId="{2EF94777-CBAB-B740-A904-99D9016BDB34}"/>
          </ac:cxnSpMkLst>
        </pc:cxnChg>
        <pc:cxnChg chg="add mod">
          <ac:chgData name="刘世喆" userId="f76c7815-af8d-4f84-9dbf-fb5fbe88e3ec" providerId="ADAL" clId="{ABB21D89-81CA-B047-BE1D-11C81BDA0369}" dt="2024-07-25T08:39:02.668" v="4978" actId="1076"/>
          <ac:cxnSpMkLst>
            <pc:docMk/>
            <pc:sldMk cId="3736279137" sldId="317"/>
            <ac:cxnSpMk id="64" creationId="{CC9021EF-0398-9049-8516-74232F158034}"/>
          </ac:cxnSpMkLst>
        </pc:cxnChg>
        <pc:cxnChg chg="add del mod">
          <ac:chgData name="刘世喆" userId="f76c7815-af8d-4f84-9dbf-fb5fbe88e3ec" providerId="ADAL" clId="{ABB21D89-81CA-B047-BE1D-11C81BDA0369}" dt="2024-07-25T07:31:39.841" v="4022"/>
          <ac:cxnSpMkLst>
            <pc:docMk/>
            <pc:sldMk cId="3736279137" sldId="317"/>
            <ac:cxnSpMk id="65" creationId="{3624BAB1-D985-F543-8444-A339B2343866}"/>
          </ac:cxnSpMkLst>
        </pc:cxnChg>
        <pc:cxnChg chg="add mod">
          <ac:chgData name="刘世喆" userId="f76c7815-af8d-4f84-9dbf-fb5fbe88e3ec" providerId="ADAL" clId="{ABB21D89-81CA-B047-BE1D-11C81BDA0369}" dt="2024-07-25T07:46:17.831" v="4284" actId="1076"/>
          <ac:cxnSpMkLst>
            <pc:docMk/>
            <pc:sldMk cId="3736279137" sldId="317"/>
            <ac:cxnSpMk id="66" creationId="{E18DB3AF-252C-694F-9734-9BBB535D76AD}"/>
          </ac:cxnSpMkLst>
        </pc:cxnChg>
        <pc:cxnChg chg="add mod">
          <ac:chgData name="刘世喆" userId="f76c7815-af8d-4f84-9dbf-fb5fbe88e3ec" providerId="ADAL" clId="{ABB21D89-81CA-B047-BE1D-11C81BDA0369}" dt="2024-07-25T07:46:17.831" v="4284" actId="1076"/>
          <ac:cxnSpMkLst>
            <pc:docMk/>
            <pc:sldMk cId="3736279137" sldId="317"/>
            <ac:cxnSpMk id="68" creationId="{B6F56C5F-E305-3A49-9322-460E33A6474F}"/>
          </ac:cxnSpMkLst>
        </pc:cxnChg>
        <pc:cxnChg chg="add mod">
          <ac:chgData name="刘世喆" userId="f76c7815-af8d-4f84-9dbf-fb5fbe88e3ec" providerId="ADAL" clId="{ABB21D89-81CA-B047-BE1D-11C81BDA0369}" dt="2024-07-25T07:46:17.831" v="4284" actId="1076"/>
          <ac:cxnSpMkLst>
            <pc:docMk/>
            <pc:sldMk cId="3736279137" sldId="317"/>
            <ac:cxnSpMk id="69" creationId="{31444C78-1D4B-3D48-91B6-AC7DB632E10B}"/>
          </ac:cxnSpMkLst>
        </pc:cxnChg>
        <pc:cxnChg chg="add mod">
          <ac:chgData name="刘世喆" userId="f76c7815-af8d-4f84-9dbf-fb5fbe88e3ec" providerId="ADAL" clId="{ABB21D89-81CA-B047-BE1D-11C81BDA0369}" dt="2024-07-25T07:46:17.831" v="4284" actId="1076"/>
          <ac:cxnSpMkLst>
            <pc:docMk/>
            <pc:sldMk cId="3736279137" sldId="317"/>
            <ac:cxnSpMk id="70" creationId="{BEDCA758-F7F2-AA4E-9597-3F8C3054DD14}"/>
          </ac:cxnSpMkLst>
        </pc:cxnChg>
        <pc:cxnChg chg="add mod">
          <ac:chgData name="刘世喆" userId="f76c7815-af8d-4f84-9dbf-fb5fbe88e3ec" providerId="ADAL" clId="{ABB21D89-81CA-B047-BE1D-11C81BDA0369}" dt="2024-07-25T08:39:11.644" v="4980" actId="14100"/>
          <ac:cxnSpMkLst>
            <pc:docMk/>
            <pc:sldMk cId="3736279137" sldId="317"/>
            <ac:cxnSpMk id="91" creationId="{F581F106-89DD-6449-9B36-5E1A6E84F16F}"/>
          </ac:cxnSpMkLst>
        </pc:cxnChg>
      </pc:sldChg>
      <pc:sldChg chg="addSp delSp modSp add mod">
        <pc:chgData name="刘世喆" userId="f76c7815-af8d-4f84-9dbf-fb5fbe88e3ec" providerId="ADAL" clId="{ABB21D89-81CA-B047-BE1D-11C81BDA0369}" dt="2024-07-25T12:28:04.692" v="7476" actId="20577"/>
        <pc:sldMkLst>
          <pc:docMk/>
          <pc:sldMk cId="540355612" sldId="318"/>
        </pc:sldMkLst>
        <pc:spChg chg="mod">
          <ac:chgData name="刘世喆" userId="f76c7815-af8d-4f84-9dbf-fb5fbe88e3ec" providerId="ADAL" clId="{ABB21D89-81CA-B047-BE1D-11C81BDA0369}" dt="2024-07-25T11:39:11.334" v="6952" actId="1076"/>
          <ac:spMkLst>
            <pc:docMk/>
            <pc:sldMk cId="540355612" sldId="318"/>
            <ac:spMk id="4" creationId="{8943EC36-6A3D-3740-BB9F-B82EC86B5E64}"/>
          </ac:spMkLst>
        </pc:spChg>
        <pc:spChg chg="mod">
          <ac:chgData name="刘世喆" userId="f76c7815-af8d-4f84-9dbf-fb5fbe88e3ec" providerId="ADAL" clId="{ABB21D89-81CA-B047-BE1D-11C81BDA0369}" dt="2024-07-25T11:39:06.165" v="6951" actId="14100"/>
          <ac:spMkLst>
            <pc:docMk/>
            <pc:sldMk cId="540355612" sldId="318"/>
            <ac:spMk id="14" creationId="{C1F22304-2F48-C14D-B563-086EF83A7AB1}"/>
          </ac:spMkLst>
        </pc:spChg>
        <pc:spChg chg="del">
          <ac:chgData name="刘世喆" userId="f76c7815-af8d-4f84-9dbf-fb5fbe88e3ec" providerId="ADAL" clId="{ABB21D89-81CA-B047-BE1D-11C81BDA0369}" dt="2024-07-25T06:46:17.875" v="3007" actId="478"/>
          <ac:spMkLst>
            <pc:docMk/>
            <pc:sldMk cId="540355612" sldId="318"/>
            <ac:spMk id="16" creationId="{F0B17A80-9277-D544-A91C-5F42AAAE9956}"/>
          </ac:spMkLst>
        </pc:spChg>
        <pc:spChg chg="del">
          <ac:chgData name="刘世喆" userId="f76c7815-af8d-4f84-9dbf-fb5fbe88e3ec" providerId="ADAL" clId="{ABB21D89-81CA-B047-BE1D-11C81BDA0369}" dt="2024-07-25T06:46:17.875" v="3007" actId="478"/>
          <ac:spMkLst>
            <pc:docMk/>
            <pc:sldMk cId="540355612" sldId="318"/>
            <ac:spMk id="17" creationId="{CCD79FE6-5D1C-B949-9A9D-9B051932E03F}"/>
          </ac:spMkLst>
        </pc:spChg>
        <pc:spChg chg="del">
          <ac:chgData name="刘世喆" userId="f76c7815-af8d-4f84-9dbf-fb5fbe88e3ec" providerId="ADAL" clId="{ABB21D89-81CA-B047-BE1D-11C81BDA0369}" dt="2024-07-25T06:46:17.875" v="3007" actId="478"/>
          <ac:spMkLst>
            <pc:docMk/>
            <pc:sldMk cId="540355612" sldId="318"/>
            <ac:spMk id="22" creationId="{1672098A-9538-CF4C-B084-26E519ADDD58}"/>
          </ac:spMkLst>
        </pc:spChg>
        <pc:spChg chg="del">
          <ac:chgData name="刘世喆" userId="f76c7815-af8d-4f84-9dbf-fb5fbe88e3ec" providerId="ADAL" clId="{ABB21D89-81CA-B047-BE1D-11C81BDA0369}" dt="2024-07-25T06:46:17.875" v="3007" actId="478"/>
          <ac:spMkLst>
            <pc:docMk/>
            <pc:sldMk cId="540355612" sldId="318"/>
            <ac:spMk id="23" creationId="{EC345B1A-DC78-1949-8537-2F05CDB4A1F3}"/>
          </ac:spMkLst>
        </pc:spChg>
        <pc:spChg chg="add mod">
          <ac:chgData name="刘世喆" userId="f76c7815-af8d-4f84-9dbf-fb5fbe88e3ec" providerId="ADAL" clId="{ABB21D89-81CA-B047-BE1D-11C81BDA0369}" dt="2024-07-25T11:39:20.174" v="6953" actId="14100"/>
          <ac:spMkLst>
            <pc:docMk/>
            <pc:sldMk cId="540355612" sldId="318"/>
            <ac:spMk id="29" creationId="{548D4C8A-7F8A-A041-BC44-3ED1D6269056}"/>
          </ac:spMkLst>
        </pc:spChg>
        <pc:spChg chg="del">
          <ac:chgData name="刘世喆" userId="f76c7815-af8d-4f84-9dbf-fb5fbe88e3ec" providerId="ADAL" clId="{ABB21D89-81CA-B047-BE1D-11C81BDA0369}" dt="2024-07-25T06:46:11.657" v="3005" actId="478"/>
          <ac:spMkLst>
            <pc:docMk/>
            <pc:sldMk cId="540355612" sldId="318"/>
            <ac:spMk id="30" creationId="{D248D260-CAAD-2046-93A2-013D556877C1}"/>
          </ac:spMkLst>
        </pc:spChg>
        <pc:spChg chg="del">
          <ac:chgData name="刘世喆" userId="f76c7815-af8d-4f84-9dbf-fb5fbe88e3ec" providerId="ADAL" clId="{ABB21D89-81CA-B047-BE1D-11C81BDA0369}" dt="2024-07-25T06:46:11.657" v="3005" actId="478"/>
          <ac:spMkLst>
            <pc:docMk/>
            <pc:sldMk cId="540355612" sldId="318"/>
            <ac:spMk id="31" creationId="{4934837E-5D8C-944E-A800-B42396490E79}"/>
          </ac:spMkLst>
        </pc:spChg>
        <pc:spChg chg="add mod">
          <ac:chgData name="刘世喆" userId="f76c7815-af8d-4f84-9dbf-fb5fbe88e3ec" providerId="ADAL" clId="{ABB21D89-81CA-B047-BE1D-11C81BDA0369}" dt="2024-07-25T11:41:33.991" v="7017" actId="14100"/>
          <ac:spMkLst>
            <pc:docMk/>
            <pc:sldMk cId="540355612" sldId="318"/>
            <ac:spMk id="32" creationId="{73F211E8-6870-2948-94DA-E77E9C151A2E}"/>
          </ac:spMkLst>
        </pc:spChg>
        <pc:spChg chg="del">
          <ac:chgData name="刘世喆" userId="f76c7815-af8d-4f84-9dbf-fb5fbe88e3ec" providerId="ADAL" clId="{ABB21D89-81CA-B047-BE1D-11C81BDA0369}" dt="2024-07-25T06:46:11.657" v="3005" actId="478"/>
          <ac:spMkLst>
            <pc:docMk/>
            <pc:sldMk cId="540355612" sldId="318"/>
            <ac:spMk id="33" creationId="{564ECEEF-DE2F-D949-8651-E60F9E2BD038}"/>
          </ac:spMkLst>
        </pc:spChg>
        <pc:spChg chg="add mod">
          <ac:chgData name="刘世喆" userId="f76c7815-af8d-4f84-9dbf-fb5fbe88e3ec" providerId="ADAL" clId="{ABB21D89-81CA-B047-BE1D-11C81BDA0369}" dt="2024-07-25T11:41:31.183" v="7016" actId="1076"/>
          <ac:spMkLst>
            <pc:docMk/>
            <pc:sldMk cId="540355612" sldId="318"/>
            <ac:spMk id="34" creationId="{FCAB13B5-4A44-E74D-85C9-4B92572CBF09}"/>
          </ac:spMkLst>
        </pc:spChg>
        <pc:spChg chg="del">
          <ac:chgData name="刘世喆" userId="f76c7815-af8d-4f84-9dbf-fb5fbe88e3ec" providerId="ADAL" clId="{ABB21D89-81CA-B047-BE1D-11C81BDA0369}" dt="2024-07-25T06:46:11.657" v="3005" actId="478"/>
          <ac:spMkLst>
            <pc:docMk/>
            <pc:sldMk cId="540355612" sldId="318"/>
            <ac:spMk id="35" creationId="{46799CA1-1E11-9B41-BC37-56056E44951C}"/>
          </ac:spMkLst>
        </pc:spChg>
        <pc:spChg chg="add mod">
          <ac:chgData name="刘世喆" userId="f76c7815-af8d-4f84-9dbf-fb5fbe88e3ec" providerId="ADAL" clId="{ABB21D89-81CA-B047-BE1D-11C81BDA0369}" dt="2024-07-25T07:04:00.021" v="3431" actId="207"/>
          <ac:spMkLst>
            <pc:docMk/>
            <pc:sldMk cId="540355612" sldId="318"/>
            <ac:spMk id="36" creationId="{255F3E39-2B17-9945-BDA2-B9DE4F221888}"/>
          </ac:spMkLst>
        </pc:spChg>
        <pc:spChg chg="mod">
          <ac:chgData name="刘世喆" userId="f76c7815-af8d-4f84-9dbf-fb5fbe88e3ec" providerId="ADAL" clId="{ABB21D89-81CA-B047-BE1D-11C81BDA0369}" dt="2024-07-25T12:28:04.692" v="7476" actId="20577"/>
          <ac:spMkLst>
            <pc:docMk/>
            <pc:sldMk cId="540355612" sldId="318"/>
            <ac:spMk id="37" creationId="{B425BFCC-BF54-8940-9C2D-7A5B1ABC6392}"/>
          </ac:spMkLst>
        </pc:spChg>
        <pc:spChg chg="mod">
          <ac:chgData name="刘世喆" userId="f76c7815-af8d-4f84-9dbf-fb5fbe88e3ec" providerId="ADAL" clId="{ABB21D89-81CA-B047-BE1D-11C81BDA0369}" dt="2024-07-25T07:20:40.619" v="3842" actId="2711"/>
          <ac:spMkLst>
            <pc:docMk/>
            <pc:sldMk cId="540355612" sldId="318"/>
            <ac:spMk id="109" creationId="{00000000-0000-0000-0000-000000000000}"/>
          </ac:spMkLst>
        </pc:spChg>
        <pc:grpChg chg="del">
          <ac:chgData name="刘世喆" userId="f76c7815-af8d-4f84-9dbf-fb5fbe88e3ec" providerId="ADAL" clId="{ABB21D89-81CA-B047-BE1D-11C81BDA0369}" dt="2024-07-25T06:46:11.657" v="3005" actId="478"/>
          <ac:grpSpMkLst>
            <pc:docMk/>
            <pc:sldMk cId="540355612" sldId="318"/>
            <ac:grpSpMk id="28" creationId="{19E4B50F-01AF-674E-B5B9-FEB87D6DEAFB}"/>
          </ac:grpSpMkLst>
        </pc:grpChg>
        <pc:cxnChg chg="mod">
          <ac:chgData name="刘世喆" userId="f76c7815-af8d-4f84-9dbf-fb5fbe88e3ec" providerId="ADAL" clId="{ABB21D89-81CA-B047-BE1D-11C81BDA0369}" dt="2024-07-25T06:46:15.551" v="3006" actId="1076"/>
          <ac:cxnSpMkLst>
            <pc:docMk/>
            <pc:sldMk cId="540355612" sldId="318"/>
            <ac:cxnSpMk id="7" creationId="{E77B4874-A2D6-7249-9B34-935772B05156}"/>
          </ac:cxnSpMkLst>
        </pc:cxnChg>
      </pc:sldChg>
      <pc:sldChg chg="addSp delSp modSp add del mod">
        <pc:chgData name="刘世喆" userId="f76c7815-af8d-4f84-9dbf-fb5fbe88e3ec" providerId="ADAL" clId="{ABB21D89-81CA-B047-BE1D-11C81BDA0369}" dt="2024-07-25T05:40:16.826" v="1681" actId="2696"/>
        <pc:sldMkLst>
          <pc:docMk/>
          <pc:sldMk cId="2782018109" sldId="318"/>
        </pc:sldMkLst>
        <pc:spChg chg="add del mod">
          <ac:chgData name="刘世喆" userId="f76c7815-af8d-4f84-9dbf-fb5fbe88e3ec" providerId="ADAL" clId="{ABB21D89-81CA-B047-BE1D-11C81BDA0369}" dt="2024-07-25T05:34:16.212" v="1589"/>
          <ac:spMkLst>
            <pc:docMk/>
            <pc:sldMk cId="2782018109" sldId="318"/>
            <ac:spMk id="6" creationId="{4601BB5C-02CB-D94D-9454-2B47D3214444}"/>
          </ac:spMkLst>
        </pc:spChg>
        <pc:spChg chg="del">
          <ac:chgData name="刘世喆" userId="f76c7815-af8d-4f84-9dbf-fb5fbe88e3ec" providerId="ADAL" clId="{ABB21D89-81CA-B047-BE1D-11C81BDA0369}" dt="2024-07-25T05:33:28.013" v="1582" actId="478"/>
          <ac:spMkLst>
            <pc:docMk/>
            <pc:sldMk cId="2782018109" sldId="318"/>
            <ac:spMk id="9" creationId="{F479152A-FECB-D14C-A623-509416BEAE21}"/>
          </ac:spMkLst>
        </pc:spChg>
        <pc:spChg chg="del">
          <ac:chgData name="刘世喆" userId="f76c7815-af8d-4f84-9dbf-fb5fbe88e3ec" providerId="ADAL" clId="{ABB21D89-81CA-B047-BE1D-11C81BDA0369}" dt="2024-07-25T05:33:26.721" v="1581" actId="478"/>
          <ac:spMkLst>
            <pc:docMk/>
            <pc:sldMk cId="2782018109" sldId="318"/>
            <ac:spMk id="86" creationId="{2F421A97-7B1D-B349-A497-8A3D3E342E5B}"/>
          </ac:spMkLst>
        </pc:spChg>
        <pc:picChg chg="add del mod">
          <ac:chgData name="刘世喆" userId="f76c7815-af8d-4f84-9dbf-fb5fbe88e3ec" providerId="ADAL" clId="{ABB21D89-81CA-B047-BE1D-11C81BDA0369}" dt="2024-07-25T05:34:42.180" v="1592" actId="21"/>
          <ac:picMkLst>
            <pc:docMk/>
            <pc:sldMk cId="2782018109" sldId="318"/>
            <ac:picMk id="5" creationId="{AF3858D8-EA34-2848-8A00-D15E4F8B0B5F}"/>
          </ac:picMkLst>
        </pc:picChg>
        <pc:picChg chg="add del mod">
          <ac:chgData name="刘世喆" userId="f76c7815-af8d-4f84-9dbf-fb5fbe88e3ec" providerId="ADAL" clId="{ABB21D89-81CA-B047-BE1D-11C81BDA0369}" dt="2024-07-25T05:34:48.423" v="1594" actId="21"/>
          <ac:picMkLst>
            <pc:docMk/>
            <pc:sldMk cId="2782018109" sldId="318"/>
            <ac:picMk id="10" creationId="{BD04116E-0AFE-E34F-BE77-E4E8F1B89853}"/>
          </ac:picMkLst>
        </pc:picChg>
      </pc:sldChg>
      <pc:sldChg chg="addSp modSp new mod modShow">
        <pc:chgData name="刘世喆" userId="f76c7815-af8d-4f84-9dbf-fb5fbe88e3ec" providerId="ADAL" clId="{ABB21D89-81CA-B047-BE1D-11C81BDA0369}" dt="2024-07-25T07:15:06.444" v="3648" actId="729"/>
        <pc:sldMkLst>
          <pc:docMk/>
          <pc:sldMk cId="1041296490" sldId="319"/>
        </pc:sldMkLst>
        <pc:spChg chg="mod">
          <ac:chgData name="刘世喆" userId="f76c7815-af8d-4f84-9dbf-fb5fbe88e3ec" providerId="ADAL" clId="{ABB21D89-81CA-B047-BE1D-11C81BDA0369}" dt="2024-07-25T07:15:02.199" v="3647"/>
          <ac:spMkLst>
            <pc:docMk/>
            <pc:sldMk cId="1041296490" sldId="319"/>
            <ac:spMk id="3" creationId="{077A7FA5-9EBA-C84E-8E4B-E3C13562A1D9}"/>
          </ac:spMkLst>
        </pc:spChg>
        <pc:spChg chg="mod">
          <ac:chgData name="刘世喆" userId="f76c7815-af8d-4f84-9dbf-fb5fbe88e3ec" providerId="ADAL" clId="{ABB21D89-81CA-B047-BE1D-11C81BDA0369}" dt="2024-07-25T07:15:02.199" v="3647"/>
          <ac:spMkLst>
            <pc:docMk/>
            <pc:sldMk cId="1041296490" sldId="319"/>
            <ac:spMk id="5" creationId="{25B48C25-766B-274A-8E4B-E7436D652651}"/>
          </ac:spMkLst>
        </pc:spChg>
        <pc:spChg chg="mod">
          <ac:chgData name="刘世喆" userId="f76c7815-af8d-4f84-9dbf-fb5fbe88e3ec" providerId="ADAL" clId="{ABB21D89-81CA-B047-BE1D-11C81BDA0369}" dt="2024-07-25T07:15:02.199" v="3647"/>
          <ac:spMkLst>
            <pc:docMk/>
            <pc:sldMk cId="1041296490" sldId="319"/>
            <ac:spMk id="6" creationId="{DEC93B30-F2DE-8044-AC22-033960BE0980}"/>
          </ac:spMkLst>
        </pc:spChg>
        <pc:spChg chg="add mod">
          <ac:chgData name="刘世喆" userId="f76c7815-af8d-4f84-9dbf-fb5fbe88e3ec" providerId="ADAL" clId="{ABB21D89-81CA-B047-BE1D-11C81BDA0369}" dt="2024-07-25T07:15:02.199" v="3647"/>
          <ac:spMkLst>
            <pc:docMk/>
            <pc:sldMk cId="1041296490" sldId="319"/>
            <ac:spMk id="7" creationId="{B65DEEB6-D585-9247-AA21-4490C5E658AB}"/>
          </ac:spMkLst>
        </pc:spChg>
        <pc:spChg chg="add mod">
          <ac:chgData name="刘世喆" userId="f76c7815-af8d-4f84-9dbf-fb5fbe88e3ec" providerId="ADAL" clId="{ABB21D89-81CA-B047-BE1D-11C81BDA0369}" dt="2024-07-25T07:15:02.199" v="3647"/>
          <ac:spMkLst>
            <pc:docMk/>
            <pc:sldMk cId="1041296490" sldId="319"/>
            <ac:spMk id="8" creationId="{00828B53-0763-C74A-AC82-DE54634EE6E5}"/>
          </ac:spMkLst>
        </pc:spChg>
        <pc:spChg chg="add mod">
          <ac:chgData name="刘世喆" userId="f76c7815-af8d-4f84-9dbf-fb5fbe88e3ec" providerId="ADAL" clId="{ABB21D89-81CA-B047-BE1D-11C81BDA0369}" dt="2024-07-25T07:15:02.199" v="3647"/>
          <ac:spMkLst>
            <pc:docMk/>
            <pc:sldMk cId="1041296490" sldId="319"/>
            <ac:spMk id="9" creationId="{9BE69D32-A696-4A4D-AD58-BCA8EFBBDD4B}"/>
          </ac:spMkLst>
        </pc:spChg>
        <pc:spChg chg="add mod">
          <ac:chgData name="刘世喆" userId="f76c7815-af8d-4f84-9dbf-fb5fbe88e3ec" providerId="ADAL" clId="{ABB21D89-81CA-B047-BE1D-11C81BDA0369}" dt="2024-07-25T07:15:02.199" v="3647"/>
          <ac:spMkLst>
            <pc:docMk/>
            <pc:sldMk cId="1041296490" sldId="319"/>
            <ac:spMk id="10" creationId="{4D4F35D7-34E6-6D4A-BA02-BAF1E89840D5}"/>
          </ac:spMkLst>
        </pc:spChg>
        <pc:grpChg chg="add mod">
          <ac:chgData name="刘世喆" userId="f76c7815-af8d-4f84-9dbf-fb5fbe88e3ec" providerId="ADAL" clId="{ABB21D89-81CA-B047-BE1D-11C81BDA0369}" dt="2024-07-25T07:15:02.199" v="3647"/>
          <ac:grpSpMkLst>
            <pc:docMk/>
            <pc:sldMk cId="1041296490" sldId="319"/>
            <ac:grpSpMk id="2" creationId="{5D359A04-E8BC-8B44-A21A-C66EF7DDA0BE}"/>
          </ac:grpSpMkLst>
        </pc:grpChg>
        <pc:grpChg chg="mod">
          <ac:chgData name="刘世喆" userId="f76c7815-af8d-4f84-9dbf-fb5fbe88e3ec" providerId="ADAL" clId="{ABB21D89-81CA-B047-BE1D-11C81BDA0369}" dt="2024-07-25T07:15:02.199" v="3647"/>
          <ac:grpSpMkLst>
            <pc:docMk/>
            <pc:sldMk cId="1041296490" sldId="319"/>
            <ac:grpSpMk id="4" creationId="{88D5F666-3209-D34E-84C7-4BDC1F282C71}"/>
          </ac:grpSpMkLst>
        </pc:grpChg>
      </pc:sldChg>
      <pc:sldChg chg="new del">
        <pc:chgData name="刘世喆" userId="f76c7815-af8d-4f84-9dbf-fb5fbe88e3ec" providerId="ADAL" clId="{ABB21D89-81CA-B047-BE1D-11C81BDA0369}" dt="2024-07-25T05:40:15.165" v="1680" actId="2696"/>
        <pc:sldMkLst>
          <pc:docMk/>
          <pc:sldMk cId="2669687928" sldId="319"/>
        </pc:sldMkLst>
      </pc:sldChg>
      <pc:sldChg chg="addSp delSp modSp add mod">
        <pc:chgData name="刘世喆" userId="f76c7815-af8d-4f84-9dbf-fb5fbe88e3ec" providerId="ADAL" clId="{ABB21D89-81CA-B047-BE1D-11C81BDA0369}" dt="2024-07-25T12:28:01.081" v="7474" actId="20577"/>
        <pc:sldMkLst>
          <pc:docMk/>
          <pc:sldMk cId="2022309064" sldId="320"/>
        </pc:sldMkLst>
        <pc:spChg chg="del">
          <ac:chgData name="刘世喆" userId="f76c7815-af8d-4f84-9dbf-fb5fbe88e3ec" providerId="ADAL" clId="{ABB21D89-81CA-B047-BE1D-11C81BDA0369}" dt="2024-07-25T07:47:30.612" v="4296" actId="478"/>
          <ac:spMkLst>
            <pc:docMk/>
            <pc:sldMk cId="2022309064" sldId="320"/>
            <ac:spMk id="6" creationId="{29E6CBBB-8D31-2640-A66B-9883A32EB11B}"/>
          </ac:spMkLst>
        </pc:spChg>
        <pc:spChg chg="del mod">
          <ac:chgData name="刘世喆" userId="f76c7815-af8d-4f84-9dbf-fb5fbe88e3ec" providerId="ADAL" clId="{ABB21D89-81CA-B047-BE1D-11C81BDA0369}" dt="2024-07-25T08:40:08.410" v="5000" actId="478"/>
          <ac:spMkLst>
            <pc:docMk/>
            <pc:sldMk cId="2022309064" sldId="320"/>
            <ac:spMk id="8" creationId="{AADC9639-AC3B-CF48-B2A9-F5FE7E1DE2F3}"/>
          </ac:spMkLst>
        </pc:spChg>
        <pc:spChg chg="del">
          <ac:chgData name="刘世喆" userId="f76c7815-af8d-4f84-9dbf-fb5fbe88e3ec" providerId="ADAL" clId="{ABB21D89-81CA-B047-BE1D-11C81BDA0369}" dt="2024-07-25T07:47:27.684" v="4295" actId="478"/>
          <ac:spMkLst>
            <pc:docMk/>
            <pc:sldMk cId="2022309064" sldId="320"/>
            <ac:spMk id="11" creationId="{612431AB-346B-4447-82AD-902A0969C3BC}"/>
          </ac:spMkLst>
        </pc:spChg>
        <pc:spChg chg="del mod">
          <ac:chgData name="刘世喆" userId="f76c7815-af8d-4f84-9dbf-fb5fbe88e3ec" providerId="ADAL" clId="{ABB21D89-81CA-B047-BE1D-11C81BDA0369}" dt="2024-07-25T08:40:08.410" v="5000" actId="478"/>
          <ac:spMkLst>
            <pc:docMk/>
            <pc:sldMk cId="2022309064" sldId="320"/>
            <ac:spMk id="13" creationId="{F7D565E1-2024-0349-9907-17D22E4FF9B1}"/>
          </ac:spMkLst>
        </pc:spChg>
        <pc:spChg chg="mod">
          <ac:chgData name="刘世喆" userId="f76c7815-af8d-4f84-9dbf-fb5fbe88e3ec" providerId="ADAL" clId="{ABB21D89-81CA-B047-BE1D-11C81BDA0369}" dt="2024-07-25T12:28:01.081" v="7474" actId="20577"/>
          <ac:spMkLst>
            <pc:docMk/>
            <pc:sldMk cId="2022309064" sldId="320"/>
            <ac:spMk id="14" creationId="{ECFA433F-2B02-FD41-BC60-50F31EFE35A0}"/>
          </ac:spMkLst>
        </pc:spChg>
        <pc:spChg chg="del">
          <ac:chgData name="刘世喆" userId="f76c7815-af8d-4f84-9dbf-fb5fbe88e3ec" providerId="ADAL" clId="{ABB21D89-81CA-B047-BE1D-11C81BDA0369}" dt="2024-07-25T07:47:30.612" v="4296" actId="478"/>
          <ac:spMkLst>
            <pc:docMk/>
            <pc:sldMk cId="2022309064" sldId="320"/>
            <ac:spMk id="16" creationId="{9C47EA22-D1A1-784A-B01F-8848F5091913}"/>
          </ac:spMkLst>
        </pc:spChg>
        <pc:spChg chg="del">
          <ac:chgData name="刘世喆" userId="f76c7815-af8d-4f84-9dbf-fb5fbe88e3ec" providerId="ADAL" clId="{ABB21D89-81CA-B047-BE1D-11C81BDA0369}" dt="2024-07-25T07:47:30.612" v="4296" actId="478"/>
          <ac:spMkLst>
            <pc:docMk/>
            <pc:sldMk cId="2022309064" sldId="320"/>
            <ac:spMk id="18" creationId="{C04CD90D-3470-8A4D-A71F-EE45639503C2}"/>
          </ac:spMkLst>
        </pc:spChg>
        <pc:spChg chg="del">
          <ac:chgData name="刘世喆" userId="f76c7815-af8d-4f84-9dbf-fb5fbe88e3ec" providerId="ADAL" clId="{ABB21D89-81CA-B047-BE1D-11C81BDA0369}" dt="2024-07-25T07:47:30.612" v="4296" actId="478"/>
          <ac:spMkLst>
            <pc:docMk/>
            <pc:sldMk cId="2022309064" sldId="320"/>
            <ac:spMk id="19" creationId="{A4FC85F6-C434-144C-8741-216D7D3D53A0}"/>
          </ac:spMkLst>
        </pc:spChg>
        <pc:spChg chg="del">
          <ac:chgData name="刘世喆" userId="f76c7815-af8d-4f84-9dbf-fb5fbe88e3ec" providerId="ADAL" clId="{ABB21D89-81CA-B047-BE1D-11C81BDA0369}" dt="2024-07-25T07:47:30.612" v="4296" actId="478"/>
          <ac:spMkLst>
            <pc:docMk/>
            <pc:sldMk cId="2022309064" sldId="320"/>
            <ac:spMk id="20" creationId="{D4E1EAA0-6B1A-4B45-8E77-300BACB27976}"/>
          </ac:spMkLst>
        </pc:spChg>
        <pc:spChg chg="del">
          <ac:chgData name="刘世喆" userId="f76c7815-af8d-4f84-9dbf-fb5fbe88e3ec" providerId="ADAL" clId="{ABB21D89-81CA-B047-BE1D-11C81BDA0369}" dt="2024-07-25T07:47:30.612" v="4296" actId="478"/>
          <ac:spMkLst>
            <pc:docMk/>
            <pc:sldMk cId="2022309064" sldId="320"/>
            <ac:spMk id="22" creationId="{90BD3D2C-0969-CD46-A851-69EA9A6CDBBD}"/>
          </ac:spMkLst>
        </pc:spChg>
        <pc:spChg chg="add mod">
          <ac:chgData name="刘世喆" userId="f76c7815-af8d-4f84-9dbf-fb5fbe88e3ec" providerId="ADAL" clId="{ABB21D89-81CA-B047-BE1D-11C81BDA0369}" dt="2024-07-25T08:42:53.933" v="5051" actId="1076"/>
          <ac:spMkLst>
            <pc:docMk/>
            <pc:sldMk cId="2022309064" sldId="320"/>
            <ac:spMk id="46" creationId="{E0960A02-E61D-4A40-A865-7172A96A690C}"/>
          </ac:spMkLst>
        </pc:spChg>
        <pc:spChg chg="add mod">
          <ac:chgData name="刘世喆" userId="f76c7815-af8d-4f84-9dbf-fb5fbe88e3ec" providerId="ADAL" clId="{ABB21D89-81CA-B047-BE1D-11C81BDA0369}" dt="2024-07-25T08:42:53.933" v="5051" actId="1076"/>
          <ac:spMkLst>
            <pc:docMk/>
            <pc:sldMk cId="2022309064" sldId="320"/>
            <ac:spMk id="47" creationId="{3B30267A-FA1C-C943-A0B0-9D00DC615310}"/>
          </ac:spMkLst>
        </pc:spChg>
        <pc:spChg chg="add mod">
          <ac:chgData name="刘世喆" userId="f76c7815-af8d-4f84-9dbf-fb5fbe88e3ec" providerId="ADAL" clId="{ABB21D89-81CA-B047-BE1D-11C81BDA0369}" dt="2024-07-25T08:42:53.933" v="5051" actId="1076"/>
          <ac:spMkLst>
            <pc:docMk/>
            <pc:sldMk cId="2022309064" sldId="320"/>
            <ac:spMk id="48" creationId="{1110BD83-C227-D04C-8E02-5CE2A3B10210}"/>
          </ac:spMkLst>
        </pc:spChg>
        <pc:spChg chg="add mod">
          <ac:chgData name="刘世喆" userId="f76c7815-af8d-4f84-9dbf-fb5fbe88e3ec" providerId="ADAL" clId="{ABB21D89-81CA-B047-BE1D-11C81BDA0369}" dt="2024-07-25T08:42:53.933" v="5051" actId="1076"/>
          <ac:spMkLst>
            <pc:docMk/>
            <pc:sldMk cId="2022309064" sldId="320"/>
            <ac:spMk id="49" creationId="{CB232873-8B8C-284C-A38E-6EADC6E21846}"/>
          </ac:spMkLst>
        </pc:spChg>
        <pc:spChg chg="add mod">
          <ac:chgData name="刘世喆" userId="f76c7815-af8d-4f84-9dbf-fb5fbe88e3ec" providerId="ADAL" clId="{ABB21D89-81CA-B047-BE1D-11C81BDA0369}" dt="2024-07-25T08:42:53.933" v="5051" actId="1076"/>
          <ac:spMkLst>
            <pc:docMk/>
            <pc:sldMk cId="2022309064" sldId="320"/>
            <ac:spMk id="51" creationId="{1EB5F859-3406-8F49-B2D9-FD5FFE7F64A3}"/>
          </ac:spMkLst>
        </pc:spChg>
        <pc:spChg chg="add mod">
          <ac:chgData name="刘世喆" userId="f76c7815-af8d-4f84-9dbf-fb5fbe88e3ec" providerId="ADAL" clId="{ABB21D89-81CA-B047-BE1D-11C81BDA0369}" dt="2024-07-25T08:43:01.274" v="5053" actId="1076"/>
          <ac:spMkLst>
            <pc:docMk/>
            <pc:sldMk cId="2022309064" sldId="320"/>
            <ac:spMk id="52" creationId="{31DEAA13-63A7-E740-A375-3846D4C54AC0}"/>
          </ac:spMkLst>
        </pc:spChg>
        <pc:spChg chg="add del mod">
          <ac:chgData name="刘世喆" userId="f76c7815-af8d-4f84-9dbf-fb5fbe88e3ec" providerId="ADAL" clId="{ABB21D89-81CA-B047-BE1D-11C81BDA0369}" dt="2024-07-25T08:00:57.077" v="4428" actId="478"/>
          <ac:spMkLst>
            <pc:docMk/>
            <pc:sldMk cId="2022309064" sldId="320"/>
            <ac:spMk id="54" creationId="{7D16320D-94BE-504B-93FC-A2818CADFD09}"/>
          </ac:spMkLst>
        </pc:spChg>
        <pc:spChg chg="add del mod">
          <ac:chgData name="刘世喆" userId="f76c7815-af8d-4f84-9dbf-fb5fbe88e3ec" providerId="ADAL" clId="{ABB21D89-81CA-B047-BE1D-11C81BDA0369}" dt="2024-07-25T07:52:13.204" v="4362" actId="478"/>
          <ac:spMkLst>
            <pc:docMk/>
            <pc:sldMk cId="2022309064" sldId="320"/>
            <ac:spMk id="55" creationId="{1249E47C-459D-D041-B7A0-C3A271D5F34F}"/>
          </ac:spMkLst>
        </pc:spChg>
        <pc:spChg chg="add del mod">
          <ac:chgData name="刘世喆" userId="f76c7815-af8d-4f84-9dbf-fb5fbe88e3ec" providerId="ADAL" clId="{ABB21D89-81CA-B047-BE1D-11C81BDA0369}" dt="2024-07-25T08:06:18.718" v="4468" actId="478"/>
          <ac:spMkLst>
            <pc:docMk/>
            <pc:sldMk cId="2022309064" sldId="320"/>
            <ac:spMk id="56" creationId="{10B59DC1-6387-D240-BD60-D95A0605019A}"/>
          </ac:spMkLst>
        </pc:spChg>
        <pc:spChg chg="del mod">
          <ac:chgData name="刘世喆" userId="f76c7815-af8d-4f84-9dbf-fb5fbe88e3ec" providerId="ADAL" clId="{ABB21D89-81CA-B047-BE1D-11C81BDA0369}" dt="2024-07-25T08:40:08.410" v="5000" actId="478"/>
          <ac:spMkLst>
            <pc:docMk/>
            <pc:sldMk cId="2022309064" sldId="320"/>
            <ac:spMk id="58" creationId="{FDC6EEEA-1CE9-8A49-8C8D-DEF29DF7D5B8}"/>
          </ac:spMkLst>
        </pc:spChg>
        <pc:spChg chg="add del mod">
          <ac:chgData name="刘世喆" userId="f76c7815-af8d-4f84-9dbf-fb5fbe88e3ec" providerId="ADAL" clId="{ABB21D89-81CA-B047-BE1D-11C81BDA0369}" dt="2024-07-25T08:00:56.502" v="4427" actId="478"/>
          <ac:spMkLst>
            <pc:docMk/>
            <pc:sldMk cId="2022309064" sldId="320"/>
            <ac:spMk id="61" creationId="{3620F260-E1D1-ED40-AEAD-B37FDDD5FC3E}"/>
          </ac:spMkLst>
        </pc:spChg>
        <pc:spChg chg="add del mod">
          <ac:chgData name="刘世喆" userId="f76c7815-af8d-4f84-9dbf-fb5fbe88e3ec" providerId="ADAL" clId="{ABB21D89-81CA-B047-BE1D-11C81BDA0369}" dt="2024-07-25T08:00:54.413" v="4426" actId="478"/>
          <ac:spMkLst>
            <pc:docMk/>
            <pc:sldMk cId="2022309064" sldId="320"/>
            <ac:spMk id="62" creationId="{B2DCBA7C-A47A-074A-ABAA-77EB9460ECB8}"/>
          </ac:spMkLst>
        </pc:spChg>
        <pc:spChg chg="add del mod">
          <ac:chgData name="刘世喆" userId="f76c7815-af8d-4f84-9dbf-fb5fbe88e3ec" providerId="ADAL" clId="{ABB21D89-81CA-B047-BE1D-11C81BDA0369}" dt="2024-07-25T08:12:18.393" v="4526" actId="478"/>
          <ac:spMkLst>
            <pc:docMk/>
            <pc:sldMk cId="2022309064" sldId="320"/>
            <ac:spMk id="65" creationId="{61C9D903-401D-874E-9DA5-E6C43B3B776D}"/>
          </ac:spMkLst>
        </pc:spChg>
        <pc:spChg chg="add del mod">
          <ac:chgData name="刘世喆" userId="f76c7815-af8d-4f84-9dbf-fb5fbe88e3ec" providerId="ADAL" clId="{ABB21D89-81CA-B047-BE1D-11C81BDA0369}" dt="2024-07-25T08:00:06.498" v="4415" actId="478"/>
          <ac:spMkLst>
            <pc:docMk/>
            <pc:sldMk cId="2022309064" sldId="320"/>
            <ac:spMk id="67" creationId="{51D11B07-14A1-F542-974B-67494013979A}"/>
          </ac:spMkLst>
        </pc:spChg>
        <pc:spChg chg="add del mod">
          <ac:chgData name="刘世喆" userId="f76c7815-af8d-4f84-9dbf-fb5fbe88e3ec" providerId="ADAL" clId="{ABB21D89-81CA-B047-BE1D-11C81BDA0369}" dt="2024-07-25T08:02:17.093" v="4444" actId="21"/>
          <ac:spMkLst>
            <pc:docMk/>
            <pc:sldMk cId="2022309064" sldId="320"/>
            <ac:spMk id="71" creationId="{C2823A9E-45A9-084B-921D-E55ABE772214}"/>
          </ac:spMkLst>
        </pc:spChg>
        <pc:spChg chg="add mod">
          <ac:chgData name="刘世喆" userId="f76c7815-af8d-4f84-9dbf-fb5fbe88e3ec" providerId="ADAL" clId="{ABB21D89-81CA-B047-BE1D-11C81BDA0369}" dt="2024-07-25T08:42:53.933" v="5051" actId="1076"/>
          <ac:spMkLst>
            <pc:docMk/>
            <pc:sldMk cId="2022309064" sldId="320"/>
            <ac:spMk id="72" creationId="{9D568F29-F526-A740-93B1-833BA32FA6DE}"/>
          </ac:spMkLst>
        </pc:spChg>
        <pc:spChg chg="add del mod">
          <ac:chgData name="刘世喆" userId="f76c7815-af8d-4f84-9dbf-fb5fbe88e3ec" providerId="ADAL" clId="{ABB21D89-81CA-B047-BE1D-11C81BDA0369}" dt="2024-07-25T08:00:16.853" v="4420" actId="478"/>
          <ac:spMkLst>
            <pc:docMk/>
            <pc:sldMk cId="2022309064" sldId="320"/>
            <ac:spMk id="73" creationId="{F9A18B8F-AFB5-124B-89D2-45F21990C81C}"/>
          </ac:spMkLst>
        </pc:spChg>
        <pc:spChg chg="add del mod">
          <ac:chgData name="刘世喆" userId="f76c7815-af8d-4f84-9dbf-fb5fbe88e3ec" providerId="ADAL" clId="{ABB21D89-81CA-B047-BE1D-11C81BDA0369}" dt="2024-07-25T08:42:56.371" v="5052" actId="1076"/>
          <ac:spMkLst>
            <pc:docMk/>
            <pc:sldMk cId="2022309064" sldId="320"/>
            <ac:spMk id="74" creationId="{8D491BF4-F268-4A4E-A813-918A5132CD42}"/>
          </ac:spMkLst>
        </pc:spChg>
        <pc:spChg chg="del mod">
          <ac:chgData name="刘世喆" userId="f76c7815-af8d-4f84-9dbf-fb5fbe88e3ec" providerId="ADAL" clId="{ABB21D89-81CA-B047-BE1D-11C81BDA0369}" dt="2024-07-25T08:40:08.410" v="5000" actId="478"/>
          <ac:spMkLst>
            <pc:docMk/>
            <pc:sldMk cId="2022309064" sldId="320"/>
            <ac:spMk id="75" creationId="{47DC7FC9-3DB4-2248-B289-9B3F8AB650BF}"/>
          </ac:spMkLst>
        </pc:spChg>
        <pc:spChg chg="del mod">
          <ac:chgData name="刘世喆" userId="f76c7815-af8d-4f84-9dbf-fb5fbe88e3ec" providerId="ADAL" clId="{ABB21D89-81CA-B047-BE1D-11C81BDA0369}" dt="2024-07-25T08:40:08.410" v="5000" actId="478"/>
          <ac:spMkLst>
            <pc:docMk/>
            <pc:sldMk cId="2022309064" sldId="320"/>
            <ac:spMk id="76" creationId="{54AF1906-54FE-3B4F-BD09-68749465DA0F}"/>
          </ac:spMkLst>
        </pc:spChg>
        <pc:spChg chg="del mod">
          <ac:chgData name="刘世喆" userId="f76c7815-af8d-4f84-9dbf-fb5fbe88e3ec" providerId="ADAL" clId="{ABB21D89-81CA-B047-BE1D-11C81BDA0369}" dt="2024-07-25T08:40:08.410" v="5000" actId="478"/>
          <ac:spMkLst>
            <pc:docMk/>
            <pc:sldMk cId="2022309064" sldId="320"/>
            <ac:spMk id="77" creationId="{11660F1E-DD6B-F847-8633-292488311F5C}"/>
          </ac:spMkLst>
        </pc:spChg>
        <pc:spChg chg="add del mod">
          <ac:chgData name="刘世喆" userId="f76c7815-af8d-4f84-9dbf-fb5fbe88e3ec" providerId="ADAL" clId="{ABB21D89-81CA-B047-BE1D-11C81BDA0369}" dt="2024-07-25T08:40:46.892" v="5014" actId="21"/>
          <ac:spMkLst>
            <pc:docMk/>
            <pc:sldMk cId="2022309064" sldId="320"/>
            <ac:spMk id="78" creationId="{80E62A80-83CE-0640-84D5-7D40E643F7FD}"/>
          </ac:spMkLst>
        </pc:spChg>
        <pc:spChg chg="add mod">
          <ac:chgData name="刘世喆" userId="f76c7815-af8d-4f84-9dbf-fb5fbe88e3ec" providerId="ADAL" clId="{ABB21D89-81CA-B047-BE1D-11C81BDA0369}" dt="2024-07-25T08:42:53.933" v="5051" actId="1076"/>
          <ac:spMkLst>
            <pc:docMk/>
            <pc:sldMk cId="2022309064" sldId="320"/>
            <ac:spMk id="79" creationId="{67DC6E6C-89F6-E848-B901-BCE4B6081EDF}"/>
          </ac:spMkLst>
        </pc:spChg>
        <pc:spChg chg="add mod">
          <ac:chgData name="刘世喆" userId="f76c7815-af8d-4f84-9dbf-fb5fbe88e3ec" providerId="ADAL" clId="{ABB21D89-81CA-B047-BE1D-11C81BDA0369}" dt="2024-07-25T08:42:53.933" v="5051" actId="1076"/>
          <ac:spMkLst>
            <pc:docMk/>
            <pc:sldMk cId="2022309064" sldId="320"/>
            <ac:spMk id="80" creationId="{BF5C973C-C6F2-5347-A6C1-35FB291987E3}"/>
          </ac:spMkLst>
        </pc:spChg>
        <pc:spChg chg="del mod">
          <ac:chgData name="刘世喆" userId="f76c7815-af8d-4f84-9dbf-fb5fbe88e3ec" providerId="ADAL" clId="{ABB21D89-81CA-B047-BE1D-11C81BDA0369}" dt="2024-07-25T08:40:08.410" v="5000" actId="478"/>
          <ac:spMkLst>
            <pc:docMk/>
            <pc:sldMk cId="2022309064" sldId="320"/>
            <ac:spMk id="81" creationId="{AD29B4A4-155B-4446-86D3-B9695A979347}"/>
          </ac:spMkLst>
        </pc:spChg>
        <pc:spChg chg="del mod">
          <ac:chgData name="刘世喆" userId="f76c7815-af8d-4f84-9dbf-fb5fbe88e3ec" providerId="ADAL" clId="{ABB21D89-81CA-B047-BE1D-11C81BDA0369}" dt="2024-07-25T08:40:08.410" v="5000" actId="478"/>
          <ac:spMkLst>
            <pc:docMk/>
            <pc:sldMk cId="2022309064" sldId="320"/>
            <ac:spMk id="83" creationId="{87BB0B0C-D85F-9B44-AF19-A5D813F3BD30}"/>
          </ac:spMkLst>
        </pc:spChg>
        <pc:spChg chg="del mod">
          <ac:chgData name="刘世喆" userId="f76c7815-af8d-4f84-9dbf-fb5fbe88e3ec" providerId="ADAL" clId="{ABB21D89-81CA-B047-BE1D-11C81BDA0369}" dt="2024-07-25T08:40:08.410" v="5000" actId="478"/>
          <ac:spMkLst>
            <pc:docMk/>
            <pc:sldMk cId="2022309064" sldId="320"/>
            <ac:spMk id="84" creationId="{12E14D10-F042-9E44-90FE-11B88FDF6F90}"/>
          </ac:spMkLst>
        </pc:spChg>
        <pc:spChg chg="add del mod">
          <ac:chgData name="刘世喆" userId="f76c7815-af8d-4f84-9dbf-fb5fbe88e3ec" providerId="ADAL" clId="{ABB21D89-81CA-B047-BE1D-11C81BDA0369}" dt="2024-07-25T08:10:07.183" v="4512" actId="21"/>
          <ac:spMkLst>
            <pc:docMk/>
            <pc:sldMk cId="2022309064" sldId="320"/>
            <ac:spMk id="85" creationId="{1FD74337-D3D9-E746-8D2B-0F4D1CB0B8CE}"/>
          </ac:spMkLst>
        </pc:spChg>
        <pc:spChg chg="add mod">
          <ac:chgData name="刘世喆" userId="f76c7815-af8d-4f84-9dbf-fb5fbe88e3ec" providerId="ADAL" clId="{ABB21D89-81CA-B047-BE1D-11C81BDA0369}" dt="2024-07-25T08:42:53.933" v="5051" actId="1076"/>
          <ac:spMkLst>
            <pc:docMk/>
            <pc:sldMk cId="2022309064" sldId="320"/>
            <ac:spMk id="86" creationId="{C24EBE80-51E1-504F-B263-5D3E21106A59}"/>
          </ac:spMkLst>
        </pc:spChg>
        <pc:spChg chg="add del mod">
          <ac:chgData name="刘世喆" userId="f76c7815-af8d-4f84-9dbf-fb5fbe88e3ec" providerId="ADAL" clId="{ABB21D89-81CA-B047-BE1D-11C81BDA0369}" dt="2024-07-25T08:40:08.410" v="5000" actId="478"/>
          <ac:spMkLst>
            <pc:docMk/>
            <pc:sldMk cId="2022309064" sldId="320"/>
            <ac:spMk id="87" creationId="{192972B1-03B6-E04C-9201-8BB8A7C6E453}"/>
          </ac:spMkLst>
        </pc:spChg>
        <pc:spChg chg="del mod">
          <ac:chgData name="刘世喆" userId="f76c7815-af8d-4f84-9dbf-fb5fbe88e3ec" providerId="ADAL" clId="{ABB21D89-81CA-B047-BE1D-11C81BDA0369}" dt="2024-07-25T08:40:08.410" v="5000" actId="478"/>
          <ac:spMkLst>
            <pc:docMk/>
            <pc:sldMk cId="2022309064" sldId="320"/>
            <ac:spMk id="88" creationId="{28AC93EF-C6C2-BE4E-BC9D-2EC0281F9FD2}"/>
          </ac:spMkLst>
        </pc:spChg>
        <pc:spChg chg="del mod">
          <ac:chgData name="刘世喆" userId="f76c7815-af8d-4f84-9dbf-fb5fbe88e3ec" providerId="ADAL" clId="{ABB21D89-81CA-B047-BE1D-11C81BDA0369}" dt="2024-07-25T08:40:08.410" v="5000" actId="478"/>
          <ac:spMkLst>
            <pc:docMk/>
            <pc:sldMk cId="2022309064" sldId="320"/>
            <ac:spMk id="89" creationId="{F45F4440-1620-A743-8FC3-A89788A09323}"/>
          </ac:spMkLst>
        </pc:spChg>
        <pc:spChg chg="del mod">
          <ac:chgData name="刘世喆" userId="f76c7815-af8d-4f84-9dbf-fb5fbe88e3ec" providerId="ADAL" clId="{ABB21D89-81CA-B047-BE1D-11C81BDA0369}" dt="2024-07-25T08:40:08.410" v="5000" actId="478"/>
          <ac:spMkLst>
            <pc:docMk/>
            <pc:sldMk cId="2022309064" sldId="320"/>
            <ac:spMk id="90" creationId="{4A38705A-9D27-0149-BD4E-5A2A769C1A99}"/>
          </ac:spMkLst>
        </pc:spChg>
        <pc:spChg chg="del mod">
          <ac:chgData name="刘世喆" userId="f76c7815-af8d-4f84-9dbf-fb5fbe88e3ec" providerId="ADAL" clId="{ABB21D89-81CA-B047-BE1D-11C81BDA0369}" dt="2024-07-25T08:40:08.410" v="5000" actId="478"/>
          <ac:spMkLst>
            <pc:docMk/>
            <pc:sldMk cId="2022309064" sldId="320"/>
            <ac:spMk id="92" creationId="{AF7BDDE7-589A-7A4C-BE05-F81AEADA2BE7}"/>
          </ac:spMkLst>
        </pc:spChg>
        <pc:spChg chg="add del mod">
          <ac:chgData name="刘世喆" userId="f76c7815-af8d-4f84-9dbf-fb5fbe88e3ec" providerId="ADAL" clId="{ABB21D89-81CA-B047-BE1D-11C81BDA0369}" dt="2024-07-25T08:40:36.192" v="5010" actId="21"/>
          <ac:spMkLst>
            <pc:docMk/>
            <pc:sldMk cId="2022309064" sldId="320"/>
            <ac:spMk id="94" creationId="{1BA13F22-C1B4-0741-9701-47B38A74A7B3}"/>
          </ac:spMkLst>
        </pc:spChg>
        <pc:spChg chg="add del mod">
          <ac:chgData name="刘世喆" userId="f76c7815-af8d-4f84-9dbf-fb5fbe88e3ec" providerId="ADAL" clId="{ABB21D89-81CA-B047-BE1D-11C81BDA0369}" dt="2024-07-25T08:41:54.719" v="5037" actId="478"/>
          <ac:spMkLst>
            <pc:docMk/>
            <pc:sldMk cId="2022309064" sldId="320"/>
            <ac:spMk id="101" creationId="{0C1546EA-7E30-F744-BAF0-0566CAB8B679}"/>
          </ac:spMkLst>
        </pc:spChg>
        <pc:spChg chg="add mod">
          <ac:chgData name="刘世喆" userId="f76c7815-af8d-4f84-9dbf-fb5fbe88e3ec" providerId="ADAL" clId="{ABB21D89-81CA-B047-BE1D-11C81BDA0369}" dt="2024-07-25T08:40:15.960" v="5002" actId="1076"/>
          <ac:spMkLst>
            <pc:docMk/>
            <pc:sldMk cId="2022309064" sldId="320"/>
            <ac:spMk id="102" creationId="{916961B7-8A96-9E4D-A81A-8814A27BFF7A}"/>
          </ac:spMkLst>
        </pc:spChg>
        <pc:spChg chg="add mod">
          <ac:chgData name="刘世喆" userId="f76c7815-af8d-4f84-9dbf-fb5fbe88e3ec" providerId="ADAL" clId="{ABB21D89-81CA-B047-BE1D-11C81BDA0369}" dt="2024-07-25T11:05:08.382" v="6416" actId="207"/>
          <ac:spMkLst>
            <pc:docMk/>
            <pc:sldMk cId="2022309064" sldId="320"/>
            <ac:spMk id="103" creationId="{A5964BE2-558C-2F43-855A-6201BF2C8EC2}"/>
          </ac:spMkLst>
        </pc:spChg>
        <pc:spChg chg="mod">
          <ac:chgData name="刘世喆" userId="f76c7815-af8d-4f84-9dbf-fb5fbe88e3ec" providerId="ADAL" clId="{ABB21D89-81CA-B047-BE1D-11C81BDA0369}" dt="2024-07-25T07:58:43.142" v="4406" actId="20577"/>
          <ac:spMkLst>
            <pc:docMk/>
            <pc:sldMk cId="2022309064" sldId="320"/>
            <ac:spMk id="109" creationId="{00000000-0000-0000-0000-000000000000}"/>
          </ac:spMkLst>
        </pc:spChg>
        <pc:spChg chg="add mod">
          <ac:chgData name="刘世喆" userId="f76c7815-af8d-4f84-9dbf-fb5fbe88e3ec" providerId="ADAL" clId="{ABB21D89-81CA-B047-BE1D-11C81BDA0369}" dt="2024-07-25T08:40:15.960" v="5002" actId="1076"/>
          <ac:spMkLst>
            <pc:docMk/>
            <pc:sldMk cId="2022309064" sldId="320"/>
            <ac:spMk id="120" creationId="{6B47E6E8-902D-B04D-B1C3-24404FFAFD8A}"/>
          </ac:spMkLst>
        </pc:spChg>
        <pc:spChg chg="add mod">
          <ac:chgData name="刘世喆" userId="f76c7815-af8d-4f84-9dbf-fb5fbe88e3ec" providerId="ADAL" clId="{ABB21D89-81CA-B047-BE1D-11C81BDA0369}" dt="2024-07-25T08:40:15.960" v="5002" actId="1076"/>
          <ac:spMkLst>
            <pc:docMk/>
            <pc:sldMk cId="2022309064" sldId="320"/>
            <ac:spMk id="121" creationId="{6F0FE426-8040-B74A-AEDB-82FB4CE89B28}"/>
          </ac:spMkLst>
        </pc:spChg>
        <pc:spChg chg="add mod">
          <ac:chgData name="刘世喆" userId="f76c7815-af8d-4f84-9dbf-fb5fbe88e3ec" providerId="ADAL" clId="{ABB21D89-81CA-B047-BE1D-11C81BDA0369}" dt="2024-07-25T08:40:15.960" v="5002" actId="1076"/>
          <ac:spMkLst>
            <pc:docMk/>
            <pc:sldMk cId="2022309064" sldId="320"/>
            <ac:spMk id="122" creationId="{6180029C-4CDE-614E-ABFD-F694C340C04C}"/>
          </ac:spMkLst>
        </pc:spChg>
        <pc:spChg chg="add mod">
          <ac:chgData name="刘世喆" userId="f76c7815-af8d-4f84-9dbf-fb5fbe88e3ec" providerId="ADAL" clId="{ABB21D89-81CA-B047-BE1D-11C81BDA0369}" dt="2024-07-25T08:40:15.960" v="5002" actId="1076"/>
          <ac:spMkLst>
            <pc:docMk/>
            <pc:sldMk cId="2022309064" sldId="320"/>
            <ac:spMk id="123" creationId="{5C557444-B00D-A94E-9894-3EBD3C1763E0}"/>
          </ac:spMkLst>
        </pc:spChg>
        <pc:spChg chg="add mod">
          <ac:chgData name="刘世喆" userId="f76c7815-af8d-4f84-9dbf-fb5fbe88e3ec" providerId="ADAL" clId="{ABB21D89-81CA-B047-BE1D-11C81BDA0369}" dt="2024-07-25T08:40:15.960" v="5002" actId="1076"/>
          <ac:spMkLst>
            <pc:docMk/>
            <pc:sldMk cId="2022309064" sldId="320"/>
            <ac:spMk id="124" creationId="{F760D16A-900F-2445-90A4-0624F90A1B9B}"/>
          </ac:spMkLst>
        </pc:spChg>
        <pc:spChg chg="add mod">
          <ac:chgData name="刘世喆" userId="f76c7815-af8d-4f84-9dbf-fb5fbe88e3ec" providerId="ADAL" clId="{ABB21D89-81CA-B047-BE1D-11C81BDA0369}" dt="2024-07-25T08:40:15.960" v="5002" actId="1076"/>
          <ac:spMkLst>
            <pc:docMk/>
            <pc:sldMk cId="2022309064" sldId="320"/>
            <ac:spMk id="125" creationId="{A3D8B751-3830-4C49-905D-F2AF447A6BFC}"/>
          </ac:spMkLst>
        </pc:spChg>
        <pc:spChg chg="add mod">
          <ac:chgData name="刘世喆" userId="f76c7815-af8d-4f84-9dbf-fb5fbe88e3ec" providerId="ADAL" clId="{ABB21D89-81CA-B047-BE1D-11C81BDA0369}" dt="2024-07-25T08:40:15.960" v="5002" actId="1076"/>
          <ac:spMkLst>
            <pc:docMk/>
            <pc:sldMk cId="2022309064" sldId="320"/>
            <ac:spMk id="126" creationId="{8EC1387E-5990-F04B-AA63-011E083D82F3}"/>
          </ac:spMkLst>
        </pc:spChg>
        <pc:spChg chg="add mod">
          <ac:chgData name="刘世喆" userId="f76c7815-af8d-4f84-9dbf-fb5fbe88e3ec" providerId="ADAL" clId="{ABB21D89-81CA-B047-BE1D-11C81BDA0369}" dt="2024-07-25T08:40:15.960" v="5002" actId="1076"/>
          <ac:spMkLst>
            <pc:docMk/>
            <pc:sldMk cId="2022309064" sldId="320"/>
            <ac:spMk id="127" creationId="{174E79E8-BED6-7C4E-A7C4-4DE787B29F6B}"/>
          </ac:spMkLst>
        </pc:spChg>
        <pc:spChg chg="add mod">
          <ac:chgData name="刘世喆" userId="f76c7815-af8d-4f84-9dbf-fb5fbe88e3ec" providerId="ADAL" clId="{ABB21D89-81CA-B047-BE1D-11C81BDA0369}" dt="2024-07-25T08:40:15.960" v="5002" actId="1076"/>
          <ac:spMkLst>
            <pc:docMk/>
            <pc:sldMk cId="2022309064" sldId="320"/>
            <ac:spMk id="128" creationId="{BB9C72D2-4DFB-2C47-A2EE-85D6A63BB08B}"/>
          </ac:spMkLst>
        </pc:spChg>
        <pc:spChg chg="add mod">
          <ac:chgData name="刘世喆" userId="f76c7815-af8d-4f84-9dbf-fb5fbe88e3ec" providerId="ADAL" clId="{ABB21D89-81CA-B047-BE1D-11C81BDA0369}" dt="2024-07-25T08:40:15.960" v="5002" actId="1076"/>
          <ac:spMkLst>
            <pc:docMk/>
            <pc:sldMk cId="2022309064" sldId="320"/>
            <ac:spMk id="130" creationId="{BF4AA848-234E-CB48-AE8B-09579C357005}"/>
          </ac:spMkLst>
        </pc:spChg>
        <pc:spChg chg="add mod">
          <ac:chgData name="刘世喆" userId="f76c7815-af8d-4f84-9dbf-fb5fbe88e3ec" providerId="ADAL" clId="{ABB21D89-81CA-B047-BE1D-11C81BDA0369}" dt="2024-07-25T08:40:15.960" v="5002" actId="1076"/>
          <ac:spMkLst>
            <pc:docMk/>
            <pc:sldMk cId="2022309064" sldId="320"/>
            <ac:spMk id="131" creationId="{F24A3FEC-13A4-3545-B04F-4BDDC272E98C}"/>
          </ac:spMkLst>
        </pc:spChg>
        <pc:spChg chg="add mod">
          <ac:chgData name="刘世喆" userId="f76c7815-af8d-4f84-9dbf-fb5fbe88e3ec" providerId="ADAL" clId="{ABB21D89-81CA-B047-BE1D-11C81BDA0369}" dt="2024-07-25T08:40:15.960" v="5002" actId="1076"/>
          <ac:spMkLst>
            <pc:docMk/>
            <pc:sldMk cId="2022309064" sldId="320"/>
            <ac:spMk id="132" creationId="{545E2B64-D8A5-314F-B7C6-01A26140BE8C}"/>
          </ac:spMkLst>
        </pc:spChg>
        <pc:spChg chg="add mod">
          <ac:chgData name="刘世喆" userId="f76c7815-af8d-4f84-9dbf-fb5fbe88e3ec" providerId="ADAL" clId="{ABB21D89-81CA-B047-BE1D-11C81BDA0369}" dt="2024-07-25T08:42:53.933" v="5051" actId="1076"/>
          <ac:spMkLst>
            <pc:docMk/>
            <pc:sldMk cId="2022309064" sldId="320"/>
            <ac:spMk id="133" creationId="{5E5A0DA4-CF22-E54E-9484-1CE2D6A96709}"/>
          </ac:spMkLst>
        </pc:spChg>
        <pc:spChg chg="add mod">
          <ac:chgData name="刘世喆" userId="f76c7815-af8d-4f84-9dbf-fb5fbe88e3ec" providerId="ADAL" clId="{ABB21D89-81CA-B047-BE1D-11C81BDA0369}" dt="2024-07-25T08:42:53.933" v="5051" actId="1076"/>
          <ac:spMkLst>
            <pc:docMk/>
            <pc:sldMk cId="2022309064" sldId="320"/>
            <ac:spMk id="135" creationId="{D35D98B7-7C72-B844-9C84-B316D5C9BB6F}"/>
          </ac:spMkLst>
        </pc:spChg>
        <pc:picChg chg="mod">
          <ac:chgData name="刘世喆" userId="f76c7815-af8d-4f84-9dbf-fb5fbe88e3ec" providerId="ADAL" clId="{ABB21D89-81CA-B047-BE1D-11C81BDA0369}" dt="2024-07-25T08:42:33.251" v="5047" actId="1076"/>
          <ac:picMkLst>
            <pc:docMk/>
            <pc:sldMk cId="2022309064" sldId="320"/>
            <ac:picMk id="2" creationId="{CC98BE40-CCCA-3382-9EE5-FB0A6351E16C}"/>
          </ac:picMkLst>
        </pc:picChg>
        <pc:cxnChg chg="add mod">
          <ac:chgData name="刘世喆" userId="f76c7815-af8d-4f84-9dbf-fb5fbe88e3ec" providerId="ADAL" clId="{ABB21D89-81CA-B047-BE1D-11C81BDA0369}" dt="2024-07-25T08:42:53.933" v="5051" actId="1076"/>
          <ac:cxnSpMkLst>
            <pc:docMk/>
            <pc:sldMk cId="2022309064" sldId="320"/>
            <ac:cxnSpMk id="9" creationId="{277749EF-DFCF-A84D-85A1-0C0B1D6C12EA}"/>
          </ac:cxnSpMkLst>
        </pc:cxnChg>
        <pc:cxnChg chg="del mod">
          <ac:chgData name="刘世喆" userId="f76c7815-af8d-4f84-9dbf-fb5fbe88e3ec" providerId="ADAL" clId="{ABB21D89-81CA-B047-BE1D-11C81BDA0369}" dt="2024-07-25T07:47:30.612" v="4296" actId="478"/>
          <ac:cxnSpMkLst>
            <pc:docMk/>
            <pc:sldMk cId="2022309064" sldId="320"/>
            <ac:cxnSpMk id="17" creationId="{EFC91E66-733D-AC42-925E-ED3500AB18D2}"/>
          </ac:cxnSpMkLst>
        </pc:cxnChg>
        <pc:cxnChg chg="del mod">
          <ac:chgData name="刘世喆" userId="f76c7815-af8d-4f84-9dbf-fb5fbe88e3ec" providerId="ADAL" clId="{ABB21D89-81CA-B047-BE1D-11C81BDA0369}" dt="2024-07-25T08:40:08.410" v="5000" actId="478"/>
          <ac:cxnSpMkLst>
            <pc:docMk/>
            <pc:sldMk cId="2022309064" sldId="320"/>
            <ac:cxnSpMk id="23" creationId="{7D2C3AB5-F391-724D-8FAA-3E80D12A50D5}"/>
          </ac:cxnSpMkLst>
        </pc:cxnChg>
        <pc:cxnChg chg="del">
          <ac:chgData name="刘世喆" userId="f76c7815-af8d-4f84-9dbf-fb5fbe88e3ec" providerId="ADAL" clId="{ABB21D89-81CA-B047-BE1D-11C81BDA0369}" dt="2024-07-25T07:47:30.612" v="4296" actId="478"/>
          <ac:cxnSpMkLst>
            <pc:docMk/>
            <pc:sldMk cId="2022309064" sldId="320"/>
            <ac:cxnSpMk id="25" creationId="{2793C9FB-9905-9F47-9D9E-05FD705F6DA6}"/>
          </ac:cxnSpMkLst>
        </pc:cxnChg>
        <pc:cxnChg chg="del mod">
          <ac:chgData name="刘世喆" userId="f76c7815-af8d-4f84-9dbf-fb5fbe88e3ec" providerId="ADAL" clId="{ABB21D89-81CA-B047-BE1D-11C81BDA0369}" dt="2024-07-25T08:40:08.410" v="5000" actId="478"/>
          <ac:cxnSpMkLst>
            <pc:docMk/>
            <pc:sldMk cId="2022309064" sldId="320"/>
            <ac:cxnSpMk id="30" creationId="{9C4404C3-AD5A-894D-83A1-8D92B2B32AE9}"/>
          </ac:cxnSpMkLst>
        </pc:cxnChg>
        <pc:cxnChg chg="del mod">
          <ac:chgData name="刘世喆" userId="f76c7815-af8d-4f84-9dbf-fb5fbe88e3ec" providerId="ADAL" clId="{ABB21D89-81CA-B047-BE1D-11C81BDA0369}" dt="2024-07-25T08:40:08.410" v="5000" actId="478"/>
          <ac:cxnSpMkLst>
            <pc:docMk/>
            <pc:sldMk cId="2022309064" sldId="320"/>
            <ac:cxnSpMk id="34" creationId="{4FFE744F-D38A-7041-87C6-E5E51C07A166}"/>
          </ac:cxnSpMkLst>
        </pc:cxnChg>
        <pc:cxnChg chg="del mod">
          <ac:chgData name="刘世喆" userId="f76c7815-af8d-4f84-9dbf-fb5fbe88e3ec" providerId="ADAL" clId="{ABB21D89-81CA-B047-BE1D-11C81BDA0369}" dt="2024-07-25T08:40:08.410" v="5000" actId="478"/>
          <ac:cxnSpMkLst>
            <pc:docMk/>
            <pc:sldMk cId="2022309064" sldId="320"/>
            <ac:cxnSpMk id="37" creationId="{70C0034E-D6E5-9E49-8052-6002BC9078EC}"/>
          </ac:cxnSpMkLst>
        </pc:cxnChg>
        <pc:cxnChg chg="del mod">
          <ac:chgData name="刘世喆" userId="f76c7815-af8d-4f84-9dbf-fb5fbe88e3ec" providerId="ADAL" clId="{ABB21D89-81CA-B047-BE1D-11C81BDA0369}" dt="2024-07-25T08:40:08.410" v="5000" actId="478"/>
          <ac:cxnSpMkLst>
            <pc:docMk/>
            <pc:sldMk cId="2022309064" sldId="320"/>
            <ac:cxnSpMk id="50" creationId="{9BE926F3-3592-134C-9B50-A242050F8ECB}"/>
          </ac:cxnSpMkLst>
        </pc:cxnChg>
        <pc:cxnChg chg="del mod">
          <ac:chgData name="刘世喆" userId="f76c7815-af8d-4f84-9dbf-fb5fbe88e3ec" providerId="ADAL" clId="{ABB21D89-81CA-B047-BE1D-11C81BDA0369}" dt="2024-07-25T08:40:08.410" v="5000" actId="478"/>
          <ac:cxnSpMkLst>
            <pc:docMk/>
            <pc:sldMk cId="2022309064" sldId="320"/>
            <ac:cxnSpMk id="53" creationId="{B5FBD6F8-5F2C-1145-8843-16231590617C}"/>
          </ac:cxnSpMkLst>
        </pc:cxnChg>
        <pc:cxnChg chg="del mod">
          <ac:chgData name="刘世喆" userId="f76c7815-af8d-4f84-9dbf-fb5fbe88e3ec" providerId="ADAL" clId="{ABB21D89-81CA-B047-BE1D-11C81BDA0369}" dt="2024-07-25T08:40:08.410" v="5000" actId="478"/>
          <ac:cxnSpMkLst>
            <pc:docMk/>
            <pc:sldMk cId="2022309064" sldId="320"/>
            <ac:cxnSpMk id="57" creationId="{8763ABB6-74D9-F045-B7A5-DA565AAE04D3}"/>
          </ac:cxnSpMkLst>
        </pc:cxnChg>
        <pc:cxnChg chg="del mod">
          <ac:chgData name="刘世喆" userId="f76c7815-af8d-4f84-9dbf-fb5fbe88e3ec" providerId="ADAL" clId="{ABB21D89-81CA-B047-BE1D-11C81BDA0369}" dt="2024-07-25T08:40:08.410" v="5000" actId="478"/>
          <ac:cxnSpMkLst>
            <pc:docMk/>
            <pc:sldMk cId="2022309064" sldId="320"/>
            <ac:cxnSpMk id="59" creationId="{50A1E3AA-F362-3A41-A30D-19DA4F2E7D91}"/>
          </ac:cxnSpMkLst>
        </pc:cxnChg>
        <pc:cxnChg chg="del mod">
          <ac:chgData name="刘世喆" userId="f76c7815-af8d-4f84-9dbf-fb5fbe88e3ec" providerId="ADAL" clId="{ABB21D89-81CA-B047-BE1D-11C81BDA0369}" dt="2024-07-25T08:40:08.410" v="5000" actId="478"/>
          <ac:cxnSpMkLst>
            <pc:docMk/>
            <pc:sldMk cId="2022309064" sldId="320"/>
            <ac:cxnSpMk id="60" creationId="{E10A7C77-C7AE-8D4A-AE21-64079C10BA71}"/>
          </ac:cxnSpMkLst>
        </pc:cxnChg>
        <pc:cxnChg chg="del mod">
          <ac:chgData name="刘世喆" userId="f76c7815-af8d-4f84-9dbf-fb5fbe88e3ec" providerId="ADAL" clId="{ABB21D89-81CA-B047-BE1D-11C81BDA0369}" dt="2024-07-25T08:40:08.410" v="5000" actId="478"/>
          <ac:cxnSpMkLst>
            <pc:docMk/>
            <pc:sldMk cId="2022309064" sldId="320"/>
            <ac:cxnSpMk id="63" creationId="{2EF94777-CBAB-B740-A904-99D9016BDB34}"/>
          </ac:cxnSpMkLst>
        </pc:cxnChg>
        <pc:cxnChg chg="del mod">
          <ac:chgData name="刘世喆" userId="f76c7815-af8d-4f84-9dbf-fb5fbe88e3ec" providerId="ADAL" clId="{ABB21D89-81CA-B047-BE1D-11C81BDA0369}" dt="2024-07-25T08:40:08.410" v="5000" actId="478"/>
          <ac:cxnSpMkLst>
            <pc:docMk/>
            <pc:sldMk cId="2022309064" sldId="320"/>
            <ac:cxnSpMk id="64" creationId="{CC9021EF-0398-9049-8516-74232F158034}"/>
          </ac:cxnSpMkLst>
        </pc:cxnChg>
        <pc:cxnChg chg="del mod">
          <ac:chgData name="刘世喆" userId="f76c7815-af8d-4f84-9dbf-fb5fbe88e3ec" providerId="ADAL" clId="{ABB21D89-81CA-B047-BE1D-11C81BDA0369}" dt="2024-07-25T08:40:08.410" v="5000" actId="478"/>
          <ac:cxnSpMkLst>
            <pc:docMk/>
            <pc:sldMk cId="2022309064" sldId="320"/>
            <ac:cxnSpMk id="66" creationId="{E18DB3AF-252C-694F-9734-9BBB535D76AD}"/>
          </ac:cxnSpMkLst>
        </pc:cxnChg>
        <pc:cxnChg chg="del mod">
          <ac:chgData name="刘世喆" userId="f76c7815-af8d-4f84-9dbf-fb5fbe88e3ec" providerId="ADAL" clId="{ABB21D89-81CA-B047-BE1D-11C81BDA0369}" dt="2024-07-25T08:40:08.410" v="5000" actId="478"/>
          <ac:cxnSpMkLst>
            <pc:docMk/>
            <pc:sldMk cId="2022309064" sldId="320"/>
            <ac:cxnSpMk id="68" creationId="{B6F56C5F-E305-3A49-9322-460E33A6474F}"/>
          </ac:cxnSpMkLst>
        </pc:cxnChg>
        <pc:cxnChg chg="del mod">
          <ac:chgData name="刘世喆" userId="f76c7815-af8d-4f84-9dbf-fb5fbe88e3ec" providerId="ADAL" clId="{ABB21D89-81CA-B047-BE1D-11C81BDA0369}" dt="2024-07-25T08:40:08.410" v="5000" actId="478"/>
          <ac:cxnSpMkLst>
            <pc:docMk/>
            <pc:sldMk cId="2022309064" sldId="320"/>
            <ac:cxnSpMk id="69" creationId="{31444C78-1D4B-3D48-91B6-AC7DB632E10B}"/>
          </ac:cxnSpMkLst>
        </pc:cxnChg>
        <pc:cxnChg chg="del mod">
          <ac:chgData name="刘世喆" userId="f76c7815-af8d-4f84-9dbf-fb5fbe88e3ec" providerId="ADAL" clId="{ABB21D89-81CA-B047-BE1D-11C81BDA0369}" dt="2024-07-25T08:40:08.410" v="5000" actId="478"/>
          <ac:cxnSpMkLst>
            <pc:docMk/>
            <pc:sldMk cId="2022309064" sldId="320"/>
            <ac:cxnSpMk id="70" creationId="{BEDCA758-F7F2-AA4E-9597-3F8C3054DD14}"/>
          </ac:cxnSpMkLst>
        </pc:cxnChg>
        <pc:cxnChg chg="del mod">
          <ac:chgData name="刘世喆" userId="f76c7815-af8d-4f84-9dbf-fb5fbe88e3ec" providerId="ADAL" clId="{ABB21D89-81CA-B047-BE1D-11C81BDA0369}" dt="2024-07-25T08:40:08.410" v="5000" actId="478"/>
          <ac:cxnSpMkLst>
            <pc:docMk/>
            <pc:sldMk cId="2022309064" sldId="320"/>
            <ac:cxnSpMk id="91" creationId="{F581F106-89DD-6449-9B36-5E1A6E84F16F}"/>
          </ac:cxnSpMkLst>
        </pc:cxnChg>
        <pc:cxnChg chg="add mod">
          <ac:chgData name="刘世喆" userId="f76c7815-af8d-4f84-9dbf-fb5fbe88e3ec" providerId="ADAL" clId="{ABB21D89-81CA-B047-BE1D-11C81BDA0369}" dt="2024-07-25T08:42:53.933" v="5051" actId="1076"/>
          <ac:cxnSpMkLst>
            <pc:docMk/>
            <pc:sldMk cId="2022309064" sldId="320"/>
            <ac:cxnSpMk id="93" creationId="{F3D478CC-324D-144D-90FC-F0E1B798CEFE}"/>
          </ac:cxnSpMkLst>
        </pc:cxnChg>
        <pc:cxnChg chg="add mod">
          <ac:chgData name="刘世喆" userId="f76c7815-af8d-4f84-9dbf-fb5fbe88e3ec" providerId="ADAL" clId="{ABB21D89-81CA-B047-BE1D-11C81BDA0369}" dt="2024-07-25T08:42:53.933" v="5051" actId="1076"/>
          <ac:cxnSpMkLst>
            <pc:docMk/>
            <pc:sldMk cId="2022309064" sldId="320"/>
            <ac:cxnSpMk id="95" creationId="{AA032457-1D41-7E48-AB12-1621A8E37358}"/>
          </ac:cxnSpMkLst>
        </pc:cxnChg>
        <pc:cxnChg chg="add mod">
          <ac:chgData name="刘世喆" userId="f76c7815-af8d-4f84-9dbf-fb5fbe88e3ec" providerId="ADAL" clId="{ABB21D89-81CA-B047-BE1D-11C81BDA0369}" dt="2024-07-25T08:40:15.960" v="5002" actId="1076"/>
          <ac:cxnSpMkLst>
            <pc:docMk/>
            <pc:sldMk cId="2022309064" sldId="320"/>
            <ac:cxnSpMk id="104" creationId="{6A87BF62-F761-7940-9784-E58CD7BA402C}"/>
          </ac:cxnSpMkLst>
        </pc:cxnChg>
        <pc:cxnChg chg="add mod">
          <ac:chgData name="刘世喆" userId="f76c7815-af8d-4f84-9dbf-fb5fbe88e3ec" providerId="ADAL" clId="{ABB21D89-81CA-B047-BE1D-11C81BDA0369}" dt="2024-07-25T08:40:15.960" v="5002" actId="1076"/>
          <ac:cxnSpMkLst>
            <pc:docMk/>
            <pc:sldMk cId="2022309064" sldId="320"/>
            <ac:cxnSpMk id="105" creationId="{527D17E2-F71F-EE44-95EA-B88847FCA9CF}"/>
          </ac:cxnSpMkLst>
        </pc:cxnChg>
        <pc:cxnChg chg="add mod">
          <ac:chgData name="刘世喆" userId="f76c7815-af8d-4f84-9dbf-fb5fbe88e3ec" providerId="ADAL" clId="{ABB21D89-81CA-B047-BE1D-11C81BDA0369}" dt="2024-07-25T08:40:15.960" v="5002" actId="1076"/>
          <ac:cxnSpMkLst>
            <pc:docMk/>
            <pc:sldMk cId="2022309064" sldId="320"/>
            <ac:cxnSpMk id="106" creationId="{AE6AA518-6033-7E44-8DB8-8422E186B536}"/>
          </ac:cxnSpMkLst>
        </pc:cxnChg>
        <pc:cxnChg chg="add mod">
          <ac:chgData name="刘世喆" userId="f76c7815-af8d-4f84-9dbf-fb5fbe88e3ec" providerId="ADAL" clId="{ABB21D89-81CA-B047-BE1D-11C81BDA0369}" dt="2024-07-25T08:40:15.960" v="5002" actId="1076"/>
          <ac:cxnSpMkLst>
            <pc:docMk/>
            <pc:sldMk cId="2022309064" sldId="320"/>
            <ac:cxnSpMk id="107" creationId="{D3780774-FD2E-0B47-8F99-E813F1AE5712}"/>
          </ac:cxnSpMkLst>
        </pc:cxnChg>
        <pc:cxnChg chg="add mod">
          <ac:chgData name="刘世喆" userId="f76c7815-af8d-4f84-9dbf-fb5fbe88e3ec" providerId="ADAL" clId="{ABB21D89-81CA-B047-BE1D-11C81BDA0369}" dt="2024-07-25T08:40:15.960" v="5002" actId="1076"/>
          <ac:cxnSpMkLst>
            <pc:docMk/>
            <pc:sldMk cId="2022309064" sldId="320"/>
            <ac:cxnSpMk id="108" creationId="{CFD4A12A-C849-FB4F-A001-00CF183F284E}"/>
          </ac:cxnSpMkLst>
        </pc:cxnChg>
        <pc:cxnChg chg="add mod">
          <ac:chgData name="刘世喆" userId="f76c7815-af8d-4f84-9dbf-fb5fbe88e3ec" providerId="ADAL" clId="{ABB21D89-81CA-B047-BE1D-11C81BDA0369}" dt="2024-07-25T08:40:15.960" v="5002" actId="1076"/>
          <ac:cxnSpMkLst>
            <pc:docMk/>
            <pc:sldMk cId="2022309064" sldId="320"/>
            <ac:cxnSpMk id="110" creationId="{15CCA1C1-5766-4B46-BC34-13B9714F0998}"/>
          </ac:cxnSpMkLst>
        </pc:cxnChg>
        <pc:cxnChg chg="add mod">
          <ac:chgData name="刘世喆" userId="f76c7815-af8d-4f84-9dbf-fb5fbe88e3ec" providerId="ADAL" clId="{ABB21D89-81CA-B047-BE1D-11C81BDA0369}" dt="2024-07-25T08:40:15.960" v="5002" actId="1076"/>
          <ac:cxnSpMkLst>
            <pc:docMk/>
            <pc:sldMk cId="2022309064" sldId="320"/>
            <ac:cxnSpMk id="111" creationId="{D52490C9-44EB-A845-88EB-138B350DA659}"/>
          </ac:cxnSpMkLst>
        </pc:cxnChg>
        <pc:cxnChg chg="add mod">
          <ac:chgData name="刘世喆" userId="f76c7815-af8d-4f84-9dbf-fb5fbe88e3ec" providerId="ADAL" clId="{ABB21D89-81CA-B047-BE1D-11C81BDA0369}" dt="2024-07-25T08:40:15.960" v="5002" actId="1076"/>
          <ac:cxnSpMkLst>
            <pc:docMk/>
            <pc:sldMk cId="2022309064" sldId="320"/>
            <ac:cxnSpMk id="112" creationId="{2F08270B-CD4C-994B-A501-ED324A3FE1FF}"/>
          </ac:cxnSpMkLst>
        </pc:cxnChg>
        <pc:cxnChg chg="add mod">
          <ac:chgData name="刘世喆" userId="f76c7815-af8d-4f84-9dbf-fb5fbe88e3ec" providerId="ADAL" clId="{ABB21D89-81CA-B047-BE1D-11C81BDA0369}" dt="2024-07-25T08:40:15.960" v="5002" actId="1076"/>
          <ac:cxnSpMkLst>
            <pc:docMk/>
            <pc:sldMk cId="2022309064" sldId="320"/>
            <ac:cxnSpMk id="113" creationId="{4D8C02A2-C685-F849-A16F-F8358D2EC3E0}"/>
          </ac:cxnSpMkLst>
        </pc:cxnChg>
        <pc:cxnChg chg="add mod">
          <ac:chgData name="刘世喆" userId="f76c7815-af8d-4f84-9dbf-fb5fbe88e3ec" providerId="ADAL" clId="{ABB21D89-81CA-B047-BE1D-11C81BDA0369}" dt="2024-07-25T08:40:15.960" v="5002" actId="1076"/>
          <ac:cxnSpMkLst>
            <pc:docMk/>
            <pc:sldMk cId="2022309064" sldId="320"/>
            <ac:cxnSpMk id="114" creationId="{94D75360-644F-4E4F-8B40-211BBB495FBC}"/>
          </ac:cxnSpMkLst>
        </pc:cxnChg>
        <pc:cxnChg chg="add mod">
          <ac:chgData name="刘世喆" userId="f76c7815-af8d-4f84-9dbf-fb5fbe88e3ec" providerId="ADAL" clId="{ABB21D89-81CA-B047-BE1D-11C81BDA0369}" dt="2024-07-25T08:40:15.960" v="5002" actId="1076"/>
          <ac:cxnSpMkLst>
            <pc:docMk/>
            <pc:sldMk cId="2022309064" sldId="320"/>
            <ac:cxnSpMk id="115" creationId="{E152F1FB-09BF-1A4F-90FE-B5288781A008}"/>
          </ac:cxnSpMkLst>
        </pc:cxnChg>
        <pc:cxnChg chg="add mod">
          <ac:chgData name="刘世喆" userId="f76c7815-af8d-4f84-9dbf-fb5fbe88e3ec" providerId="ADAL" clId="{ABB21D89-81CA-B047-BE1D-11C81BDA0369}" dt="2024-07-25T08:40:15.960" v="5002" actId="1076"/>
          <ac:cxnSpMkLst>
            <pc:docMk/>
            <pc:sldMk cId="2022309064" sldId="320"/>
            <ac:cxnSpMk id="116" creationId="{7838B721-0F95-CA46-BC4F-A096C2FE274A}"/>
          </ac:cxnSpMkLst>
        </pc:cxnChg>
        <pc:cxnChg chg="add mod">
          <ac:chgData name="刘世喆" userId="f76c7815-af8d-4f84-9dbf-fb5fbe88e3ec" providerId="ADAL" clId="{ABB21D89-81CA-B047-BE1D-11C81BDA0369}" dt="2024-07-25T08:40:15.960" v="5002" actId="1076"/>
          <ac:cxnSpMkLst>
            <pc:docMk/>
            <pc:sldMk cId="2022309064" sldId="320"/>
            <ac:cxnSpMk id="117" creationId="{81ADA7A2-2EBB-E448-8E30-F41B5B53C203}"/>
          </ac:cxnSpMkLst>
        </pc:cxnChg>
        <pc:cxnChg chg="add mod">
          <ac:chgData name="刘世喆" userId="f76c7815-af8d-4f84-9dbf-fb5fbe88e3ec" providerId="ADAL" clId="{ABB21D89-81CA-B047-BE1D-11C81BDA0369}" dt="2024-07-25T08:40:15.960" v="5002" actId="1076"/>
          <ac:cxnSpMkLst>
            <pc:docMk/>
            <pc:sldMk cId="2022309064" sldId="320"/>
            <ac:cxnSpMk id="118" creationId="{628839BA-E925-4C44-96D1-97F79B4C70E1}"/>
          </ac:cxnSpMkLst>
        </pc:cxnChg>
        <pc:cxnChg chg="add mod">
          <ac:chgData name="刘世喆" userId="f76c7815-af8d-4f84-9dbf-fb5fbe88e3ec" providerId="ADAL" clId="{ABB21D89-81CA-B047-BE1D-11C81BDA0369}" dt="2024-07-25T08:40:15.960" v="5002" actId="1076"/>
          <ac:cxnSpMkLst>
            <pc:docMk/>
            <pc:sldMk cId="2022309064" sldId="320"/>
            <ac:cxnSpMk id="119" creationId="{BA2FB535-F6D4-314F-91E7-7ED7E2399D4A}"/>
          </ac:cxnSpMkLst>
        </pc:cxnChg>
        <pc:cxnChg chg="add mod">
          <ac:chgData name="刘世喆" userId="f76c7815-af8d-4f84-9dbf-fb5fbe88e3ec" providerId="ADAL" clId="{ABB21D89-81CA-B047-BE1D-11C81BDA0369}" dt="2024-07-25T08:40:26.838" v="5007" actId="1076"/>
          <ac:cxnSpMkLst>
            <pc:docMk/>
            <pc:sldMk cId="2022309064" sldId="320"/>
            <ac:cxnSpMk id="129" creationId="{092A6012-A2FA-2F40-BE48-5E416C100593}"/>
          </ac:cxnSpMkLst>
        </pc:cxnChg>
      </pc:sldChg>
      <pc:sldChg chg="addSp delSp modSp add mod">
        <pc:chgData name="刘世喆" userId="f76c7815-af8d-4f84-9dbf-fb5fbe88e3ec" providerId="ADAL" clId="{ABB21D89-81CA-B047-BE1D-11C81BDA0369}" dt="2024-07-25T12:26:12.449" v="7469"/>
        <pc:sldMkLst>
          <pc:docMk/>
          <pc:sldMk cId="2225625673" sldId="321"/>
        </pc:sldMkLst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3" creationId="{442124ED-4653-904F-AA1B-A0A0AEA23B8E}"/>
          </ac:spMkLst>
        </pc:spChg>
        <pc:spChg chg="add mod">
          <ac:chgData name="刘世喆" userId="f76c7815-af8d-4f84-9dbf-fb5fbe88e3ec" providerId="ADAL" clId="{ABB21D89-81CA-B047-BE1D-11C81BDA0369}" dt="2024-07-25T11:14:56.055" v="6516" actId="20577"/>
          <ac:spMkLst>
            <pc:docMk/>
            <pc:sldMk cId="2225625673" sldId="321"/>
            <ac:spMk id="4" creationId="{AEB8D65B-B7DF-EB49-8C36-D7FC12BD2A6B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5" creationId="{14B463BF-8DE7-6E41-90DF-A0E15ABAA5D9}"/>
          </ac:spMkLst>
        </pc:spChg>
        <pc:spChg chg="mod">
          <ac:chgData name="刘世喆" userId="f76c7815-af8d-4f84-9dbf-fb5fbe88e3ec" providerId="ADAL" clId="{ABB21D89-81CA-B047-BE1D-11C81BDA0369}" dt="2024-07-25T08:58:06.502" v="5402" actId="20577"/>
          <ac:spMkLst>
            <pc:docMk/>
            <pc:sldMk cId="2225625673" sldId="321"/>
            <ac:spMk id="16" creationId="{B217B8C9-E277-6F4D-84D9-76546C4BAA74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28" creationId="{34958300-D015-7F4D-A556-5A108CA8D805}"/>
          </ac:spMkLst>
        </pc:spChg>
        <pc:spChg chg="mod">
          <ac:chgData name="刘世喆" userId="f76c7815-af8d-4f84-9dbf-fb5fbe88e3ec" providerId="ADAL" clId="{ABB21D89-81CA-B047-BE1D-11C81BDA0369}" dt="2024-07-25T12:26:12.449" v="7469"/>
          <ac:spMkLst>
            <pc:docMk/>
            <pc:sldMk cId="2225625673" sldId="321"/>
            <ac:spMk id="45" creationId="{79BEF9B2-31DA-3248-9E24-874C3E34169D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49" creationId="{6BE11DCD-6CCF-6B40-B52B-43E775EDD723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50" creationId="{E4415D1C-F778-6745-AC3D-6E266528A415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51" creationId="{CAF001B1-3145-E048-8F1F-0A32FB57AB5E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52" creationId="{08E604DD-6347-2044-BC70-385BCFC36F02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53" creationId="{02AFD1A5-F88D-3147-A52B-BEA01F9D0E4A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54" creationId="{42608493-2DBA-3B46-84E5-6EEC27233ADA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55" creationId="{7E0AE893-32AB-CA49-9FAE-EF5C9D57D69B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56" creationId="{82B5B20C-1055-C445-8589-E9551DD57C81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57" creationId="{59024233-592E-F149-8889-4FA2671C842A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58" creationId="{086F5D84-468F-684E-A246-0E982F053E74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59" creationId="{433BF55B-8EAA-A843-AE69-AC909CB28071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60" creationId="{14D82F28-4F82-CB40-97AF-2366EE0A409E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61" creationId="{E02EEAEB-D4F9-8048-A2B4-0F9AD8D5A29B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62" creationId="{6661B963-8142-7F4B-BE2F-2EB0792A3613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63" creationId="{C10FB36A-91BD-4841-91D3-2F6CB2FABA71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64" creationId="{2630F39A-E6C5-B24C-88F3-87B0C992452C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65" creationId="{3A763A84-1BC2-2544-9350-A5CB9B082897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66" creationId="{E00A13CF-7B62-2447-ABBC-7F0A52038026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67" creationId="{9F0426EA-4A51-5F47-AEF6-30DB20D148C2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68" creationId="{E0E667C0-21F8-CC4C-A2A8-B5E4B4193B9C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69" creationId="{B01B5843-9DD3-DA45-A011-83EFCA85A031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70" creationId="{C0C4071C-B9F7-BC45-B9CC-54B059537FC9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71" creationId="{888A7AEB-A177-BB44-9861-B445463C050B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72" creationId="{D81CE4C8-1DD5-2944-9431-4B712790A512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73" creationId="{F47A26C9-7F6D-8048-AB78-1E382468E412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74" creationId="{6D554F64-3F4E-D34D-9E44-2B4464976BB5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75" creationId="{0F0DE072-C98D-6A4E-98DC-AB5D91103651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76" creationId="{2A5B205B-A28F-A246-90A6-4A0CE614920E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77" creationId="{08D926CA-B6B5-F541-92D1-44F94123069D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78" creationId="{322DC875-68ED-E24E-9DC0-0CF178CC47E5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79" creationId="{05B1E3B8-2684-D346-8B5D-07A34FCCBE52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80" creationId="{7592FAFF-0372-1F42-B76C-30F9C967CD77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81" creationId="{9795164A-9D3D-3E41-B0EB-91D96C731EA3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82" creationId="{B4190CA1-0F50-E041-BF33-3F2DBFEEC6F2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83" creationId="{9E563758-EAFF-3446-BEB6-599E3A363E63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84" creationId="{06C31249-CF5E-414C-82C6-3A4D7DCD672F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85" creationId="{07384FCC-4168-2B49-9C84-08D0BF9EDA89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86" creationId="{47F0F0EB-858C-B945-870E-12085DFA0282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87" creationId="{9D3FABBE-A7B8-C149-9B04-AA8019506A79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88" creationId="{4DA1B343-BC08-AC4F-9A60-71D913D67F34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89" creationId="{F83999CC-86C5-D046-8606-57E07EB044C8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90" creationId="{475072F9-C6B8-494A-B86A-D8311D7E7608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91" creationId="{C454C43C-9848-7946-A018-7F093CC9D883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92" creationId="{5A6FDB83-3A6B-794C-B9B7-F529D26F8B5E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93" creationId="{97C14818-F0A2-1B4E-8717-55BDF2AC1702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94" creationId="{C76C16D1-12C9-C14D-B927-620B08930613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95" creationId="{BF4E68B7-F9D9-EF47-9D42-8D965643C2ED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96" creationId="{DC05F698-991C-CB47-A9CC-C19809141166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97" creationId="{5CE3301E-0911-B444-94C8-A0AA4AF8C2BF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98" creationId="{533B556F-6C20-C649-AE5B-0538D3F9953B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99" creationId="{715127F2-F2A7-214B-8942-71E4386790BE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100" creationId="{EE1AC22B-C6DF-4C4F-89F4-F1E5F2F26AB9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101" creationId="{4B45060B-EA65-3F46-9313-39E8D581D814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102" creationId="{1871521E-998A-664C-9CE2-8C482C2036C4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103" creationId="{295B642A-6667-204C-9222-ED8E19AFFB67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104" creationId="{1F9F368D-2AFF-104E-828A-F16B4D243FDB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105" creationId="{561E971A-8447-374D-ACB4-E8D8C97A930E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106" creationId="{2E4748BA-9C02-4C42-A1D6-733419FD9485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107" creationId="{69AC9552-1ABB-5A45-91F4-21E1087CE748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08" creationId="{5DB64CB7-D2CB-BB4F-92EF-0CA55FF80D77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109" creationId="{80518DA8-74EB-C448-8298-2009FB051F29}"/>
          </ac:spMkLst>
        </pc:spChg>
        <pc:spChg chg="del">
          <ac:chgData name="刘世喆" userId="f76c7815-af8d-4f84-9dbf-fb5fbe88e3ec" providerId="ADAL" clId="{ABB21D89-81CA-B047-BE1D-11C81BDA0369}" dt="2024-07-25T08:58:11.250" v="5403" actId="478"/>
          <ac:spMkLst>
            <pc:docMk/>
            <pc:sldMk cId="2225625673" sldId="321"/>
            <ac:spMk id="110" creationId="{C0A5921E-224C-DE41-809D-9CF86B46FFC0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11" creationId="{0B7D91AB-8349-9F4F-BBC7-F7810B156D44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12" creationId="{F69605CC-0DB4-9B4B-8ADA-556B50877627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13" creationId="{F926ACF2-8B31-484A-AB18-374766694B4E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14" creationId="{6081FD7C-001F-E54C-8273-89A24D40DB3D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15" creationId="{E025F7C9-44DF-ED4D-AD4F-40CEF9C32F40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16" creationId="{F3897FDD-1DD3-3844-9636-51E2E02BD201}"/>
          </ac:spMkLst>
        </pc:spChg>
        <pc:spChg chg="add mod">
          <ac:chgData name="刘世喆" userId="f76c7815-af8d-4f84-9dbf-fb5fbe88e3ec" providerId="ADAL" clId="{ABB21D89-81CA-B047-BE1D-11C81BDA0369}" dt="2024-07-25T11:14:51.679" v="6515" actId="20577"/>
          <ac:spMkLst>
            <pc:docMk/>
            <pc:sldMk cId="2225625673" sldId="321"/>
            <ac:spMk id="117" creationId="{B7BD5996-E96A-BA4B-AF4C-6904E4B864AC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18" creationId="{C8C09CEF-5EE0-B048-927B-312B92079920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19" creationId="{B98C602C-FA75-0A40-BCB1-9B71769775CD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20" creationId="{9A75F156-9EBA-9547-BCD8-5F9D370960D6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21" creationId="{9E2746D4-58AC-C04D-9B05-FB7E8B83B54E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22" creationId="{044F9CEF-2A41-C648-9E0D-3B60364A0D0B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23" creationId="{5BF167E7-70F2-9343-A437-6BE19C34B00C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24" creationId="{EF26E936-1139-524F-819E-87231BE73733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25" creationId="{11624504-579F-0C4C-A65D-0632C886F508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26" creationId="{A882A8E7-4CD2-E348-BAF2-8E5B0C01C988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27" creationId="{A68E830A-E79D-4046-BD53-06335B48EF21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28" creationId="{5DAC160F-EDAB-3E49-90D4-F10E241C895B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29" creationId="{71F37F7C-59E8-0E43-9C0D-1CF783F0D6D5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30" creationId="{CF287DD7-3B7E-ED41-BA0D-8D9874BBCCF9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31" creationId="{4F52D396-24C4-5D43-B284-97850B5B34CF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32" creationId="{A0CFD0E1-BA65-5944-AD60-B6B14E939EB7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33" creationId="{27D75FFF-D77F-6446-A5F6-A4D03C9C9A26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34" creationId="{4BE323FB-4D03-0A48-9A41-B6659AAF0026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35" creationId="{6D530A7B-1118-8449-B3FE-C5D00EC22352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36" creationId="{42A9E799-168D-7F44-92F7-2A83DE227455}"/>
          </ac:spMkLst>
        </pc:spChg>
        <pc:spChg chg="add mod">
          <ac:chgData name="刘世喆" userId="f76c7815-af8d-4f84-9dbf-fb5fbe88e3ec" providerId="ADAL" clId="{ABB21D89-81CA-B047-BE1D-11C81BDA0369}" dt="2024-07-25T09:04:57.675" v="5487" actId="1076"/>
          <ac:spMkLst>
            <pc:docMk/>
            <pc:sldMk cId="2225625673" sldId="321"/>
            <ac:spMk id="137" creationId="{1B96AD3D-0033-6943-A087-F9D182FA7449}"/>
          </ac:spMkLst>
        </pc:spChg>
        <pc:cxnChg chg="add mod">
          <ac:chgData name="刘世喆" userId="f76c7815-af8d-4f84-9dbf-fb5fbe88e3ec" providerId="ADAL" clId="{ABB21D89-81CA-B047-BE1D-11C81BDA0369}" dt="2024-07-25T09:04:57.675" v="5487" actId="1076"/>
          <ac:cxnSpMkLst>
            <pc:docMk/>
            <pc:sldMk cId="2225625673" sldId="321"/>
            <ac:cxnSpMk id="138" creationId="{3A3D52AF-CAFF-3C40-A5EB-983793B65DE4}"/>
          </ac:cxnSpMkLst>
        </pc:cxnChg>
        <pc:cxnChg chg="add mod">
          <ac:chgData name="刘世喆" userId="f76c7815-af8d-4f84-9dbf-fb5fbe88e3ec" providerId="ADAL" clId="{ABB21D89-81CA-B047-BE1D-11C81BDA0369}" dt="2024-07-25T09:04:57.675" v="5487" actId="1076"/>
          <ac:cxnSpMkLst>
            <pc:docMk/>
            <pc:sldMk cId="2225625673" sldId="321"/>
            <ac:cxnSpMk id="139" creationId="{5A129173-A4C0-684C-BD95-866663B15380}"/>
          </ac:cxnSpMkLst>
        </pc:cxnChg>
        <pc:cxnChg chg="add mod">
          <ac:chgData name="刘世喆" userId="f76c7815-af8d-4f84-9dbf-fb5fbe88e3ec" providerId="ADAL" clId="{ABB21D89-81CA-B047-BE1D-11C81BDA0369}" dt="2024-07-25T09:04:57.675" v="5487" actId="1076"/>
          <ac:cxnSpMkLst>
            <pc:docMk/>
            <pc:sldMk cId="2225625673" sldId="321"/>
            <ac:cxnSpMk id="140" creationId="{A1FFD758-D694-6E41-8F81-6BB6E4C1B431}"/>
          </ac:cxnSpMkLst>
        </pc:cxnChg>
        <pc:cxnChg chg="add mod">
          <ac:chgData name="刘世喆" userId="f76c7815-af8d-4f84-9dbf-fb5fbe88e3ec" providerId="ADAL" clId="{ABB21D89-81CA-B047-BE1D-11C81BDA0369}" dt="2024-07-25T09:04:57.675" v="5487" actId="1076"/>
          <ac:cxnSpMkLst>
            <pc:docMk/>
            <pc:sldMk cId="2225625673" sldId="321"/>
            <ac:cxnSpMk id="141" creationId="{41C60BEF-6945-F44B-8968-6D29DD9AF006}"/>
          </ac:cxnSpMkLst>
        </pc:cxnChg>
        <pc:cxnChg chg="add mod">
          <ac:chgData name="刘世喆" userId="f76c7815-af8d-4f84-9dbf-fb5fbe88e3ec" providerId="ADAL" clId="{ABB21D89-81CA-B047-BE1D-11C81BDA0369}" dt="2024-07-25T09:04:57.675" v="5487" actId="1076"/>
          <ac:cxnSpMkLst>
            <pc:docMk/>
            <pc:sldMk cId="2225625673" sldId="321"/>
            <ac:cxnSpMk id="142" creationId="{5FC95F44-C569-FF43-996E-D4E898DCA2BA}"/>
          </ac:cxnSpMkLst>
        </pc:cxnChg>
        <pc:cxnChg chg="add mod">
          <ac:chgData name="刘世喆" userId="f76c7815-af8d-4f84-9dbf-fb5fbe88e3ec" providerId="ADAL" clId="{ABB21D89-81CA-B047-BE1D-11C81BDA0369}" dt="2024-07-25T09:04:57.675" v="5487" actId="1076"/>
          <ac:cxnSpMkLst>
            <pc:docMk/>
            <pc:sldMk cId="2225625673" sldId="321"/>
            <ac:cxnSpMk id="143" creationId="{C5B4A0B4-368A-2646-A233-A0CB215E5CF2}"/>
          </ac:cxnSpMkLst>
        </pc:cxnChg>
        <pc:cxnChg chg="add mod">
          <ac:chgData name="刘世喆" userId="f76c7815-af8d-4f84-9dbf-fb5fbe88e3ec" providerId="ADAL" clId="{ABB21D89-81CA-B047-BE1D-11C81BDA0369}" dt="2024-07-25T09:04:57.675" v="5487" actId="1076"/>
          <ac:cxnSpMkLst>
            <pc:docMk/>
            <pc:sldMk cId="2225625673" sldId="321"/>
            <ac:cxnSpMk id="144" creationId="{B1F1AE85-5A15-1343-9A3D-238CD478A259}"/>
          </ac:cxnSpMkLst>
        </pc:cxnChg>
      </pc:sldChg>
      <pc:sldChg chg="addSp delSp modSp add mod">
        <pc:chgData name="刘世喆" userId="f76c7815-af8d-4f84-9dbf-fb5fbe88e3ec" providerId="ADAL" clId="{ABB21D89-81CA-B047-BE1D-11C81BDA0369}" dt="2024-07-25T12:43:35.319" v="7726" actId="14100"/>
        <pc:sldMkLst>
          <pc:docMk/>
          <pc:sldMk cId="3540876970" sldId="322"/>
        </pc:sldMkLst>
        <pc:spChg chg="add mod">
          <ac:chgData name="刘世喆" userId="f76c7815-af8d-4f84-9dbf-fb5fbe88e3ec" providerId="ADAL" clId="{ABB21D89-81CA-B047-BE1D-11C81BDA0369}" dt="2024-07-25T12:43:23.672" v="7723" actId="1076"/>
          <ac:spMkLst>
            <pc:docMk/>
            <pc:sldMk cId="3540876970" sldId="322"/>
            <ac:spMk id="3" creationId="{C9D427F0-DC51-C74C-AD14-7B3D3F9233EC}"/>
          </ac:spMkLst>
        </pc:spChg>
        <pc:spChg chg="add mod">
          <ac:chgData name="刘世喆" userId="f76c7815-af8d-4f84-9dbf-fb5fbe88e3ec" providerId="ADAL" clId="{ABB21D89-81CA-B047-BE1D-11C81BDA0369}" dt="2024-07-25T12:43:23.672" v="7723" actId="1076"/>
          <ac:spMkLst>
            <pc:docMk/>
            <pc:sldMk cId="3540876970" sldId="322"/>
            <ac:spMk id="6" creationId="{3092139C-F4B2-8645-A2C4-19EE5B76B784}"/>
          </ac:spMkLst>
        </pc:spChg>
        <pc:spChg chg="add mod">
          <ac:chgData name="刘世喆" userId="f76c7815-af8d-4f84-9dbf-fb5fbe88e3ec" providerId="ADAL" clId="{ABB21D89-81CA-B047-BE1D-11C81BDA0369}" dt="2024-07-25T12:43:23.672" v="7723" actId="1076"/>
          <ac:spMkLst>
            <pc:docMk/>
            <pc:sldMk cId="3540876970" sldId="322"/>
            <ac:spMk id="9" creationId="{9E6F55BB-0885-F443-9927-697D469FE5F4}"/>
          </ac:spMkLst>
        </pc:spChg>
        <pc:spChg chg="mod">
          <ac:chgData name="刘世喆" userId="f76c7815-af8d-4f84-9dbf-fb5fbe88e3ec" providerId="ADAL" clId="{ABB21D89-81CA-B047-BE1D-11C81BDA0369}" dt="2024-07-25T09:05:17.143" v="5490" actId="20577"/>
          <ac:spMkLst>
            <pc:docMk/>
            <pc:sldMk cId="3540876970" sldId="322"/>
            <ac:spMk id="16" creationId="{B217B8C9-E277-6F4D-84D9-76546C4BAA74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28" creationId="{34958300-D015-7F4D-A556-5A108CA8D805}"/>
          </ac:spMkLst>
        </pc:spChg>
        <pc:spChg chg="mod">
          <ac:chgData name="刘世喆" userId="f76c7815-af8d-4f84-9dbf-fb5fbe88e3ec" providerId="ADAL" clId="{ABB21D89-81CA-B047-BE1D-11C81BDA0369}" dt="2024-07-25T12:26:12.449" v="7469"/>
          <ac:spMkLst>
            <pc:docMk/>
            <pc:sldMk cId="3540876970" sldId="322"/>
            <ac:spMk id="45" creationId="{79BEF9B2-31DA-3248-9E24-874C3E34169D}"/>
          </ac:spMkLst>
        </pc:spChg>
        <pc:spChg chg="add mod">
          <ac:chgData name="刘世喆" userId="f76c7815-af8d-4f84-9dbf-fb5fbe88e3ec" providerId="ADAL" clId="{ABB21D89-81CA-B047-BE1D-11C81BDA0369}" dt="2024-07-25T12:43:23.672" v="7723" actId="1076"/>
          <ac:spMkLst>
            <pc:docMk/>
            <pc:sldMk cId="3540876970" sldId="322"/>
            <ac:spMk id="47" creationId="{8CE370A2-E693-D942-8CEF-661A1ACCDC97}"/>
          </ac:spMkLst>
        </pc:spChg>
        <pc:spChg chg="add del mod">
          <ac:chgData name="刘世喆" userId="f76c7815-af8d-4f84-9dbf-fb5fbe88e3ec" providerId="ADAL" clId="{ABB21D89-81CA-B047-BE1D-11C81BDA0369}" dt="2024-07-25T12:30:41.472" v="7502" actId="478"/>
          <ac:spMkLst>
            <pc:docMk/>
            <pc:sldMk cId="3540876970" sldId="322"/>
            <ac:spMk id="49" creationId="{31C7FBA7-9809-B743-8ED8-303674A7E531}"/>
          </ac:spMkLst>
        </pc:spChg>
        <pc:spChg chg="add mod">
          <ac:chgData name="刘世喆" userId="f76c7815-af8d-4f84-9dbf-fb5fbe88e3ec" providerId="ADAL" clId="{ABB21D89-81CA-B047-BE1D-11C81BDA0369}" dt="2024-07-25T12:43:23.672" v="7723" actId="1076"/>
          <ac:spMkLst>
            <pc:docMk/>
            <pc:sldMk cId="3540876970" sldId="322"/>
            <ac:spMk id="50" creationId="{7E8969E1-9893-A641-A65F-05C8B2E85482}"/>
          </ac:spMkLst>
        </pc:spChg>
        <pc:spChg chg="add mod">
          <ac:chgData name="刘世喆" userId="f76c7815-af8d-4f84-9dbf-fb5fbe88e3ec" providerId="ADAL" clId="{ABB21D89-81CA-B047-BE1D-11C81BDA0369}" dt="2024-07-25T12:43:23.672" v="7723" actId="1076"/>
          <ac:spMkLst>
            <pc:docMk/>
            <pc:sldMk cId="3540876970" sldId="322"/>
            <ac:spMk id="51" creationId="{3A8053D3-BA41-1242-A5C4-190E1BBD4419}"/>
          </ac:spMkLst>
        </pc:spChg>
        <pc:spChg chg="add mod">
          <ac:chgData name="刘世喆" userId="f76c7815-af8d-4f84-9dbf-fb5fbe88e3ec" providerId="ADAL" clId="{ABB21D89-81CA-B047-BE1D-11C81BDA0369}" dt="2024-07-25T12:43:23.672" v="7723" actId="1076"/>
          <ac:spMkLst>
            <pc:docMk/>
            <pc:sldMk cId="3540876970" sldId="322"/>
            <ac:spMk id="52" creationId="{A1CFB3D3-E38B-C34F-BFD9-157495FAE81F}"/>
          </ac:spMkLst>
        </pc:spChg>
        <pc:spChg chg="add mod">
          <ac:chgData name="刘世喆" userId="f76c7815-af8d-4f84-9dbf-fb5fbe88e3ec" providerId="ADAL" clId="{ABB21D89-81CA-B047-BE1D-11C81BDA0369}" dt="2024-07-25T12:43:23.672" v="7723" actId="1076"/>
          <ac:spMkLst>
            <pc:docMk/>
            <pc:sldMk cId="3540876970" sldId="322"/>
            <ac:spMk id="53" creationId="{36103670-0264-634A-AD51-A63EEC25BEB3}"/>
          </ac:spMkLst>
        </pc:spChg>
        <pc:spChg chg="add mod">
          <ac:chgData name="刘世喆" userId="f76c7815-af8d-4f84-9dbf-fb5fbe88e3ec" providerId="ADAL" clId="{ABB21D89-81CA-B047-BE1D-11C81BDA0369}" dt="2024-07-25T12:43:23.672" v="7723" actId="1076"/>
          <ac:spMkLst>
            <pc:docMk/>
            <pc:sldMk cId="3540876970" sldId="322"/>
            <ac:spMk id="55" creationId="{22D6181E-50AA-D84D-810E-85D9B7569184}"/>
          </ac:spMkLst>
        </pc:spChg>
        <pc:spChg chg="add mod">
          <ac:chgData name="刘世喆" userId="f76c7815-af8d-4f84-9dbf-fb5fbe88e3ec" providerId="ADAL" clId="{ABB21D89-81CA-B047-BE1D-11C81BDA0369}" dt="2024-07-25T12:43:23.672" v="7723" actId="1076"/>
          <ac:spMkLst>
            <pc:docMk/>
            <pc:sldMk cId="3540876970" sldId="322"/>
            <ac:spMk id="56" creationId="{FEA100D0-1400-B147-9C17-3475CA436F47}"/>
          </ac:spMkLst>
        </pc:spChg>
        <pc:spChg chg="add mod">
          <ac:chgData name="刘世喆" userId="f76c7815-af8d-4f84-9dbf-fb5fbe88e3ec" providerId="ADAL" clId="{ABB21D89-81CA-B047-BE1D-11C81BDA0369}" dt="2024-07-25T12:43:23.672" v="7723" actId="1076"/>
          <ac:spMkLst>
            <pc:docMk/>
            <pc:sldMk cId="3540876970" sldId="322"/>
            <ac:spMk id="61" creationId="{169A7759-0D2B-CE40-B8D0-662BC55DB583}"/>
          </ac:spMkLst>
        </pc:spChg>
        <pc:spChg chg="add mod">
          <ac:chgData name="刘世喆" userId="f76c7815-af8d-4f84-9dbf-fb5fbe88e3ec" providerId="ADAL" clId="{ABB21D89-81CA-B047-BE1D-11C81BDA0369}" dt="2024-07-25T12:43:35.319" v="7726" actId="14100"/>
          <ac:spMkLst>
            <pc:docMk/>
            <pc:sldMk cId="3540876970" sldId="322"/>
            <ac:spMk id="63" creationId="{6555848D-9FDF-3943-90FF-127B6BCE1224}"/>
          </ac:spMkLst>
        </pc:spChg>
        <pc:spChg chg="add mod">
          <ac:chgData name="刘世喆" userId="f76c7815-af8d-4f84-9dbf-fb5fbe88e3ec" providerId="ADAL" clId="{ABB21D89-81CA-B047-BE1D-11C81BDA0369}" dt="2024-07-25T12:43:11.502" v="7721" actId="1076"/>
          <ac:spMkLst>
            <pc:docMk/>
            <pc:sldMk cId="3540876970" sldId="322"/>
            <ac:spMk id="64" creationId="{34EBF154-91BB-4C4E-8CF1-5238E42BC1AB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72" creationId="{D81CE4C8-1DD5-2944-9431-4B712790A512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73" creationId="{F47A26C9-7F6D-8048-AB78-1E382468E412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74" creationId="{6D554F64-3F4E-D34D-9E44-2B4464976BB5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75" creationId="{0F0DE072-C98D-6A4E-98DC-AB5D91103651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76" creationId="{2A5B205B-A28F-A246-90A6-4A0CE614920E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77" creationId="{08D926CA-B6B5-F541-92D1-44F94123069D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78" creationId="{322DC875-68ED-E24E-9DC0-0CF178CC47E5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79" creationId="{05B1E3B8-2684-D346-8B5D-07A34FCCBE52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80" creationId="{7592FAFF-0372-1F42-B76C-30F9C967CD77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81" creationId="{9795164A-9D3D-3E41-B0EB-91D96C731EA3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82" creationId="{B4190CA1-0F50-E041-BF33-3F2DBFEEC6F2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83" creationId="{9E563758-EAFF-3446-BEB6-599E3A363E63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84" creationId="{06C31249-CF5E-414C-82C6-3A4D7DCD672F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85" creationId="{07384FCC-4168-2B49-9C84-08D0BF9EDA89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86" creationId="{47F0F0EB-858C-B945-870E-12085DFA0282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87" creationId="{9D3FABBE-A7B8-C149-9B04-AA8019506A79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88" creationId="{4DA1B343-BC08-AC4F-9A60-71D913D67F34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89" creationId="{F83999CC-86C5-D046-8606-57E07EB044C8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90" creationId="{475072F9-C6B8-494A-B86A-D8311D7E7608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91" creationId="{C454C43C-9848-7946-A018-7F093CC9D883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92" creationId="{5A6FDB83-3A6B-794C-B9B7-F529D26F8B5E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93" creationId="{97C14818-F0A2-1B4E-8717-55BDF2AC1702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94" creationId="{C76C16D1-12C9-C14D-B927-620B08930613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95" creationId="{BF4E68B7-F9D9-EF47-9D42-8D965643C2ED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96" creationId="{DC05F698-991C-CB47-A9CC-C19809141166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97" creationId="{5CE3301E-0911-B444-94C8-A0AA4AF8C2BF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98" creationId="{533B556F-6C20-C649-AE5B-0538D3F9953B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100" creationId="{EE1AC22B-C6DF-4C4F-89F4-F1E5F2F26AB9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101" creationId="{4B45060B-EA65-3F46-9313-39E8D581D814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102" creationId="{1871521E-998A-664C-9CE2-8C482C2036C4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103" creationId="{295B642A-6667-204C-9222-ED8E19AFFB67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104" creationId="{1F9F368D-2AFF-104E-828A-F16B4D243FDB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105" creationId="{561E971A-8447-374D-ACB4-E8D8C97A930E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106" creationId="{2E4748BA-9C02-4C42-A1D6-733419FD9485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107" creationId="{69AC9552-1ABB-5A45-91F4-21E1087CE748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109" creationId="{80518DA8-74EB-C448-8298-2009FB051F29}"/>
          </ac:spMkLst>
        </pc:spChg>
        <pc:spChg chg="del">
          <ac:chgData name="刘世喆" userId="f76c7815-af8d-4f84-9dbf-fb5fbe88e3ec" providerId="ADAL" clId="{ABB21D89-81CA-B047-BE1D-11C81BDA0369}" dt="2024-07-25T09:05:07.091" v="5488" actId="478"/>
          <ac:spMkLst>
            <pc:docMk/>
            <pc:sldMk cId="3540876970" sldId="322"/>
            <ac:spMk id="110" creationId="{C0A5921E-224C-DE41-809D-9CF86B46FFC0}"/>
          </ac:spMkLst>
        </pc:spChg>
        <pc:picChg chg="mod">
          <ac:chgData name="刘世喆" userId="f76c7815-af8d-4f84-9dbf-fb5fbe88e3ec" providerId="ADAL" clId="{ABB21D89-81CA-B047-BE1D-11C81BDA0369}" dt="2024-07-25T12:33:44.619" v="7554" actId="167"/>
          <ac:picMkLst>
            <pc:docMk/>
            <pc:sldMk cId="3540876970" sldId="322"/>
            <ac:picMk id="2" creationId="{CC98BE40-CCCA-3382-9EE5-FB0A6351E16C}"/>
          </ac:picMkLst>
        </pc:picChg>
        <pc:picChg chg="add mod">
          <ac:chgData name="刘世喆" userId="f76c7815-af8d-4f84-9dbf-fb5fbe88e3ec" providerId="ADAL" clId="{ABB21D89-81CA-B047-BE1D-11C81BDA0369}" dt="2024-07-25T12:43:25.515" v="7724" actId="1076"/>
          <ac:picMkLst>
            <pc:docMk/>
            <pc:sldMk cId="3540876970" sldId="322"/>
            <ac:picMk id="65" creationId="{0C86CB9E-A570-9948-9B69-A85834C854C6}"/>
          </ac:picMkLst>
        </pc:picChg>
        <pc:cxnChg chg="add mod">
          <ac:chgData name="刘世喆" userId="f76c7815-af8d-4f84-9dbf-fb5fbe88e3ec" providerId="ADAL" clId="{ABB21D89-81CA-B047-BE1D-11C81BDA0369}" dt="2024-07-25T12:43:23.672" v="7723" actId="1076"/>
          <ac:cxnSpMkLst>
            <pc:docMk/>
            <pc:sldMk cId="3540876970" sldId="322"/>
            <ac:cxnSpMk id="54" creationId="{B4C46DC2-9953-D14A-A215-88709E423077}"/>
          </ac:cxnSpMkLst>
        </pc:cxnChg>
      </pc:sldChg>
      <pc:sldChg chg="addSp delSp modSp add mod">
        <pc:chgData name="刘世喆" userId="f76c7815-af8d-4f84-9dbf-fb5fbe88e3ec" providerId="ADAL" clId="{ABB21D89-81CA-B047-BE1D-11C81BDA0369}" dt="2024-07-25T12:33:24.555" v="7549" actId="21"/>
        <pc:sldMkLst>
          <pc:docMk/>
          <pc:sldMk cId="2658755433" sldId="323"/>
        </pc:sldMkLst>
        <pc:spChg chg="mod">
          <ac:chgData name="刘世喆" userId="f76c7815-af8d-4f84-9dbf-fb5fbe88e3ec" providerId="ADAL" clId="{ABB21D89-81CA-B047-BE1D-11C81BDA0369}" dt="2024-07-25T09:06:35.854" v="5502" actId="20577"/>
          <ac:spMkLst>
            <pc:docMk/>
            <pc:sldMk cId="2658755433" sldId="323"/>
            <ac:spMk id="16" creationId="{B217B8C9-E277-6F4D-84D9-76546C4BAA74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28" creationId="{34958300-D015-7F4D-A556-5A108CA8D805}"/>
          </ac:spMkLst>
        </pc:spChg>
        <pc:spChg chg="mod">
          <ac:chgData name="刘世喆" userId="f76c7815-af8d-4f84-9dbf-fb5fbe88e3ec" providerId="ADAL" clId="{ABB21D89-81CA-B047-BE1D-11C81BDA0369}" dt="2024-07-25T12:26:12.449" v="7469"/>
          <ac:spMkLst>
            <pc:docMk/>
            <pc:sldMk cId="2658755433" sldId="323"/>
            <ac:spMk id="45" creationId="{79BEF9B2-31DA-3248-9E24-874C3E34169D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46" creationId="{831C937B-E34E-4042-AE3A-B5818C4A0166}"/>
          </ac:spMkLst>
        </pc:spChg>
        <pc:spChg chg="add del mod">
          <ac:chgData name="刘世喆" userId="f76c7815-af8d-4f84-9dbf-fb5fbe88e3ec" providerId="ADAL" clId="{ABB21D89-81CA-B047-BE1D-11C81BDA0369}" dt="2024-07-25T09:07:47.291" v="5559" actId="478"/>
          <ac:spMkLst>
            <pc:docMk/>
            <pc:sldMk cId="2658755433" sldId="323"/>
            <ac:spMk id="47" creationId="{433666DD-D81D-0C4B-B255-D03A264A7536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48" creationId="{C70B2AD7-954C-2044-9F5C-BFEB1DE52B26}"/>
          </ac:spMkLst>
        </pc:spChg>
        <pc:spChg chg="add del mod">
          <ac:chgData name="刘世喆" userId="f76c7815-af8d-4f84-9dbf-fb5fbe88e3ec" providerId="ADAL" clId="{ABB21D89-81CA-B047-BE1D-11C81BDA0369}" dt="2024-07-25T09:07:47.854" v="5560" actId="478"/>
          <ac:spMkLst>
            <pc:docMk/>
            <pc:sldMk cId="2658755433" sldId="323"/>
            <ac:spMk id="49" creationId="{17D58BE1-781B-DB4E-9CBB-1FADB3F2FEE4}"/>
          </ac:spMkLst>
        </pc:spChg>
        <pc:spChg chg="add del mod">
          <ac:chgData name="刘世喆" userId="f76c7815-af8d-4f84-9dbf-fb5fbe88e3ec" providerId="ADAL" clId="{ABB21D89-81CA-B047-BE1D-11C81BDA0369}" dt="2024-07-25T09:07:48.573" v="5561" actId="478"/>
          <ac:spMkLst>
            <pc:docMk/>
            <pc:sldMk cId="2658755433" sldId="323"/>
            <ac:spMk id="50" creationId="{688D13AE-521A-2B44-BDDB-31EBEF9356F4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51" creationId="{369D3967-1118-444D-A0B0-72731BF73069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52" creationId="{D4F7EC83-EDE0-9343-989B-3A69B5160791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53" creationId="{C8589210-7953-C643-8F89-4AF34F3AA74E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54" creationId="{DFFB0C3F-0476-7549-B2D0-2D3A89FC698C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55" creationId="{EFADE0D2-351E-9248-9CB4-B15FD9FB4AA2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56" creationId="{2823035F-EACE-0044-9A18-BC77CC4797AD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57" creationId="{9FFE6AAE-40D8-2B42-929B-754A1F61EAD2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58" creationId="{E279FF70-9F8C-264D-B187-7BAB19057274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59" creationId="{786A7BBC-C84B-E741-9A3F-A99F174DDFB3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60" creationId="{0AC742F3-6D09-7245-81AB-74172F1C2CF9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61" creationId="{3D20531E-4388-904C-8A32-33876F101912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62" creationId="{2A1E4A53-2363-7840-B321-0770B9A3B183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63" creationId="{5E2056AD-9139-784B-9871-7E5C26A7FCFF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64" creationId="{7AC7D77A-4A1C-4543-916D-3E6724508B10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65" creationId="{506699A3-63B4-8047-B252-6E99B62CA867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66" creationId="{F30B28EF-4952-6142-AF2D-9E5C4562664A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67" creationId="{73179C7E-2D46-CE40-A119-7D14247F2BB6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68" creationId="{D077153F-250D-C847-B3ED-0B18B5912A53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69" creationId="{413E8707-2116-D245-B091-3757FCE136A9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70" creationId="{26183E9A-EF0B-7143-A37B-D7394B10C98B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71" creationId="{16ED1F40-79C9-EB48-9A3F-F8BBB4DFC6FF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72" creationId="{D81CE4C8-1DD5-2944-9431-4B712790A512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73" creationId="{F47A26C9-7F6D-8048-AB78-1E382468E412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74" creationId="{6D554F64-3F4E-D34D-9E44-2B4464976BB5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75" creationId="{0F0DE072-C98D-6A4E-98DC-AB5D91103651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76" creationId="{2A5B205B-A28F-A246-90A6-4A0CE614920E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77" creationId="{08D926CA-B6B5-F541-92D1-44F94123069D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78" creationId="{322DC875-68ED-E24E-9DC0-0CF178CC47E5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79" creationId="{05B1E3B8-2684-D346-8B5D-07A34FCCBE52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80" creationId="{7592FAFF-0372-1F42-B76C-30F9C967CD77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81" creationId="{9795164A-9D3D-3E41-B0EB-91D96C731EA3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82" creationId="{B4190CA1-0F50-E041-BF33-3F2DBFEEC6F2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83" creationId="{9E563758-EAFF-3446-BEB6-599E3A363E63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84" creationId="{06C31249-CF5E-414C-82C6-3A4D7DCD672F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85" creationId="{07384FCC-4168-2B49-9C84-08D0BF9EDA89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86" creationId="{47F0F0EB-858C-B945-870E-12085DFA0282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87" creationId="{9D3FABBE-A7B8-C149-9B04-AA8019506A79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88" creationId="{4DA1B343-BC08-AC4F-9A60-71D913D67F34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89" creationId="{F83999CC-86C5-D046-8606-57E07EB044C8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90" creationId="{475072F9-C6B8-494A-B86A-D8311D7E7608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91" creationId="{C454C43C-9848-7946-A018-7F093CC9D883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92" creationId="{5A6FDB83-3A6B-794C-B9B7-F529D26F8B5E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93" creationId="{97C14818-F0A2-1B4E-8717-55BDF2AC1702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94" creationId="{C76C16D1-12C9-C14D-B927-620B08930613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95" creationId="{BF4E68B7-F9D9-EF47-9D42-8D965643C2ED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96" creationId="{DC05F698-991C-CB47-A9CC-C19809141166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97" creationId="{5CE3301E-0911-B444-94C8-A0AA4AF8C2BF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98" creationId="{533B556F-6C20-C649-AE5B-0538D3F9953B}"/>
          </ac:spMkLst>
        </pc:spChg>
        <pc:spChg chg="add del mod">
          <ac:chgData name="刘世喆" userId="f76c7815-af8d-4f84-9dbf-fb5fbe88e3ec" providerId="ADAL" clId="{ABB21D89-81CA-B047-BE1D-11C81BDA0369}" dt="2024-07-25T09:07:49.391" v="5562" actId="478"/>
          <ac:spMkLst>
            <pc:docMk/>
            <pc:sldMk cId="2658755433" sldId="323"/>
            <ac:spMk id="99" creationId="{2A8C2D00-00DA-7649-BDE1-4DB005D8482F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100" creationId="{EE1AC22B-C6DF-4C4F-89F4-F1E5F2F26AB9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101" creationId="{4B45060B-EA65-3F46-9313-39E8D581D814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102" creationId="{1871521E-998A-664C-9CE2-8C482C2036C4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103" creationId="{295B642A-6667-204C-9222-ED8E19AFFB67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104" creationId="{1F9F368D-2AFF-104E-828A-F16B4D243FDB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105" creationId="{561E971A-8447-374D-ACB4-E8D8C97A930E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106" creationId="{2E4748BA-9C02-4C42-A1D6-733419FD9485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107" creationId="{69AC9552-1ABB-5A45-91F4-21E1087CE748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108" creationId="{7316A351-DFBF-5642-9000-77E43D768AF9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109" creationId="{80518DA8-74EB-C448-8298-2009FB051F29}"/>
          </ac:spMkLst>
        </pc:spChg>
        <pc:spChg chg="del">
          <ac:chgData name="刘世喆" userId="f76c7815-af8d-4f84-9dbf-fb5fbe88e3ec" providerId="ADAL" clId="{ABB21D89-81CA-B047-BE1D-11C81BDA0369}" dt="2024-07-25T09:05:22.811" v="5492" actId="478"/>
          <ac:spMkLst>
            <pc:docMk/>
            <pc:sldMk cId="2658755433" sldId="323"/>
            <ac:spMk id="110" creationId="{C0A5921E-224C-DE41-809D-9CF86B46FFC0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11" creationId="{DCD487DD-93B8-0645-A79B-9C00A4A7669A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12" creationId="{BA092449-0FD1-274B-BC82-0330991A612E}"/>
          </ac:spMkLst>
        </pc:spChg>
        <pc:spChg chg="add del mod">
          <ac:chgData name="刘世喆" userId="f76c7815-af8d-4f84-9dbf-fb5fbe88e3ec" providerId="ADAL" clId="{ABB21D89-81CA-B047-BE1D-11C81BDA0369}" dt="2024-07-25T09:07:56.996" v="5565" actId="478"/>
          <ac:spMkLst>
            <pc:docMk/>
            <pc:sldMk cId="2658755433" sldId="323"/>
            <ac:spMk id="113" creationId="{42606A38-84DD-CD4D-A524-C491690683DF}"/>
          </ac:spMkLst>
        </pc:spChg>
        <pc:spChg chg="add del mod">
          <ac:chgData name="刘世喆" userId="f76c7815-af8d-4f84-9dbf-fb5fbe88e3ec" providerId="ADAL" clId="{ABB21D89-81CA-B047-BE1D-11C81BDA0369}" dt="2024-07-25T09:06:01.659" v="5495" actId="478"/>
          <ac:spMkLst>
            <pc:docMk/>
            <pc:sldMk cId="2658755433" sldId="323"/>
            <ac:spMk id="114" creationId="{048B2ED9-2D8D-544B-ABBD-AE7DDD6BF3D0}"/>
          </ac:spMkLst>
        </pc:spChg>
        <pc:spChg chg="add del mod">
          <ac:chgData name="刘世喆" userId="f76c7815-af8d-4f84-9dbf-fb5fbe88e3ec" providerId="ADAL" clId="{ABB21D89-81CA-B047-BE1D-11C81BDA0369}" dt="2024-07-25T09:06:20.813" v="5498" actId="478"/>
          <ac:spMkLst>
            <pc:docMk/>
            <pc:sldMk cId="2658755433" sldId="323"/>
            <ac:spMk id="127" creationId="{B827E934-F287-C34D-8A4F-FD31AF227398}"/>
          </ac:spMkLst>
        </pc:spChg>
        <pc:spChg chg="add del mod">
          <ac:chgData name="刘世喆" userId="f76c7815-af8d-4f84-9dbf-fb5fbe88e3ec" providerId="ADAL" clId="{ABB21D89-81CA-B047-BE1D-11C81BDA0369}" dt="2024-07-25T09:06:20.813" v="5498" actId="478"/>
          <ac:spMkLst>
            <pc:docMk/>
            <pc:sldMk cId="2658755433" sldId="323"/>
            <ac:spMk id="128" creationId="{0FEF619E-3191-C14A-AA99-C784C13E46DF}"/>
          </ac:spMkLst>
        </pc:spChg>
        <pc:spChg chg="add del mod">
          <ac:chgData name="刘世喆" userId="f76c7815-af8d-4f84-9dbf-fb5fbe88e3ec" providerId="ADAL" clId="{ABB21D89-81CA-B047-BE1D-11C81BDA0369}" dt="2024-07-25T09:06:20.813" v="5498" actId="478"/>
          <ac:spMkLst>
            <pc:docMk/>
            <pc:sldMk cId="2658755433" sldId="323"/>
            <ac:spMk id="129" creationId="{15EB5B68-0D8F-E849-BC77-215F41F6969F}"/>
          </ac:spMkLst>
        </pc:spChg>
        <pc:spChg chg="add del mod">
          <ac:chgData name="刘世喆" userId="f76c7815-af8d-4f84-9dbf-fb5fbe88e3ec" providerId="ADAL" clId="{ABB21D89-81CA-B047-BE1D-11C81BDA0369}" dt="2024-07-25T09:06:20.813" v="5498" actId="478"/>
          <ac:spMkLst>
            <pc:docMk/>
            <pc:sldMk cId="2658755433" sldId="323"/>
            <ac:spMk id="130" creationId="{7AE97C1F-B4CD-CA48-917C-41E6ECAF663E}"/>
          </ac:spMkLst>
        </pc:spChg>
        <pc:spChg chg="add del mod">
          <ac:chgData name="刘世喆" userId="f76c7815-af8d-4f84-9dbf-fb5fbe88e3ec" providerId="ADAL" clId="{ABB21D89-81CA-B047-BE1D-11C81BDA0369}" dt="2024-07-25T09:06:20.813" v="5498" actId="478"/>
          <ac:spMkLst>
            <pc:docMk/>
            <pc:sldMk cId="2658755433" sldId="323"/>
            <ac:spMk id="131" creationId="{4190CD66-2DDB-C849-A2F7-3522E66E69AC}"/>
          </ac:spMkLst>
        </pc:spChg>
        <pc:spChg chg="add del mod">
          <ac:chgData name="刘世喆" userId="f76c7815-af8d-4f84-9dbf-fb5fbe88e3ec" providerId="ADAL" clId="{ABB21D89-81CA-B047-BE1D-11C81BDA0369}" dt="2024-07-25T09:06:20.813" v="5498" actId="478"/>
          <ac:spMkLst>
            <pc:docMk/>
            <pc:sldMk cId="2658755433" sldId="323"/>
            <ac:spMk id="132" creationId="{B7F09FEA-F779-874D-AA89-4DA81C64DF55}"/>
          </ac:spMkLst>
        </pc:spChg>
        <pc:spChg chg="add del mod">
          <ac:chgData name="刘世喆" userId="f76c7815-af8d-4f84-9dbf-fb5fbe88e3ec" providerId="ADAL" clId="{ABB21D89-81CA-B047-BE1D-11C81BDA0369}" dt="2024-07-25T09:06:20.813" v="5498" actId="478"/>
          <ac:spMkLst>
            <pc:docMk/>
            <pc:sldMk cId="2658755433" sldId="323"/>
            <ac:spMk id="133" creationId="{EA5CFE28-605A-E94A-ACDF-9350803C81F1}"/>
          </ac:spMkLst>
        </pc:spChg>
        <pc:spChg chg="add del mod">
          <ac:chgData name="刘世喆" userId="f76c7815-af8d-4f84-9dbf-fb5fbe88e3ec" providerId="ADAL" clId="{ABB21D89-81CA-B047-BE1D-11C81BDA0369}" dt="2024-07-25T09:06:20.813" v="5498" actId="478"/>
          <ac:spMkLst>
            <pc:docMk/>
            <pc:sldMk cId="2658755433" sldId="323"/>
            <ac:spMk id="134" creationId="{8C6A3CEA-4B1C-764B-AAAC-120D4A94819D}"/>
          </ac:spMkLst>
        </pc:spChg>
        <pc:spChg chg="add del mod">
          <ac:chgData name="刘世喆" userId="f76c7815-af8d-4f84-9dbf-fb5fbe88e3ec" providerId="ADAL" clId="{ABB21D89-81CA-B047-BE1D-11C81BDA0369}" dt="2024-07-25T09:06:20.813" v="5498" actId="478"/>
          <ac:spMkLst>
            <pc:docMk/>
            <pc:sldMk cId="2658755433" sldId="323"/>
            <ac:spMk id="135" creationId="{14A22905-5E42-6E4D-9198-20BBF9698AEE}"/>
          </ac:spMkLst>
        </pc:spChg>
        <pc:spChg chg="add del mod">
          <ac:chgData name="刘世喆" userId="f76c7815-af8d-4f84-9dbf-fb5fbe88e3ec" providerId="ADAL" clId="{ABB21D89-81CA-B047-BE1D-11C81BDA0369}" dt="2024-07-25T09:06:20.813" v="5498" actId="478"/>
          <ac:spMkLst>
            <pc:docMk/>
            <pc:sldMk cId="2658755433" sldId="323"/>
            <ac:spMk id="136" creationId="{83A3AF95-513A-AC45-BA4F-CA2B10B6B762}"/>
          </ac:spMkLst>
        </pc:spChg>
        <pc:spChg chg="add del mod">
          <ac:chgData name="刘世喆" userId="f76c7815-af8d-4f84-9dbf-fb5fbe88e3ec" providerId="ADAL" clId="{ABB21D89-81CA-B047-BE1D-11C81BDA0369}" dt="2024-07-25T09:06:20.813" v="5498" actId="478"/>
          <ac:spMkLst>
            <pc:docMk/>
            <pc:sldMk cId="2658755433" sldId="323"/>
            <ac:spMk id="137" creationId="{EBD8DED1-A82C-1240-9B85-F51B127FE835}"/>
          </ac:spMkLst>
        </pc:spChg>
        <pc:spChg chg="add del mod">
          <ac:chgData name="刘世喆" userId="f76c7815-af8d-4f84-9dbf-fb5fbe88e3ec" providerId="ADAL" clId="{ABB21D89-81CA-B047-BE1D-11C81BDA0369}" dt="2024-07-25T09:06:20.813" v="5498" actId="478"/>
          <ac:spMkLst>
            <pc:docMk/>
            <pc:sldMk cId="2658755433" sldId="323"/>
            <ac:spMk id="138" creationId="{5B0210C2-7589-864C-8FDF-45309AEC4296}"/>
          </ac:spMkLst>
        </pc:spChg>
        <pc:spChg chg="add del mod">
          <ac:chgData name="刘世喆" userId="f76c7815-af8d-4f84-9dbf-fb5fbe88e3ec" providerId="ADAL" clId="{ABB21D89-81CA-B047-BE1D-11C81BDA0369}" dt="2024-07-25T09:06:20.813" v="5498" actId="478"/>
          <ac:spMkLst>
            <pc:docMk/>
            <pc:sldMk cId="2658755433" sldId="323"/>
            <ac:spMk id="139" creationId="{4EAF7BC3-29B1-E640-B753-5F55C7E3C1D1}"/>
          </ac:spMkLst>
        </pc:spChg>
        <pc:spChg chg="add del mod">
          <ac:chgData name="刘世喆" userId="f76c7815-af8d-4f84-9dbf-fb5fbe88e3ec" providerId="ADAL" clId="{ABB21D89-81CA-B047-BE1D-11C81BDA0369}" dt="2024-07-25T09:06:20.813" v="5498" actId="478"/>
          <ac:spMkLst>
            <pc:docMk/>
            <pc:sldMk cId="2658755433" sldId="323"/>
            <ac:spMk id="140" creationId="{51B3D23B-8158-E441-8DE0-83A3AE684CD4}"/>
          </ac:spMkLst>
        </pc:spChg>
        <pc:spChg chg="add del mod">
          <ac:chgData name="刘世喆" userId="f76c7815-af8d-4f84-9dbf-fb5fbe88e3ec" providerId="ADAL" clId="{ABB21D89-81CA-B047-BE1D-11C81BDA0369}" dt="2024-07-25T09:06:20.813" v="5498" actId="478"/>
          <ac:spMkLst>
            <pc:docMk/>
            <pc:sldMk cId="2658755433" sldId="323"/>
            <ac:spMk id="141" creationId="{19B6404E-26CA-C743-A579-2E58190B0B86}"/>
          </ac:spMkLst>
        </pc:spChg>
        <pc:spChg chg="add del mod">
          <ac:chgData name="刘世喆" userId="f76c7815-af8d-4f84-9dbf-fb5fbe88e3ec" providerId="ADAL" clId="{ABB21D89-81CA-B047-BE1D-11C81BDA0369}" dt="2024-07-25T09:06:20.813" v="5498" actId="478"/>
          <ac:spMkLst>
            <pc:docMk/>
            <pc:sldMk cId="2658755433" sldId="323"/>
            <ac:spMk id="142" creationId="{A0BF0E5F-62D9-F042-92CB-35AD50AFF424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44" creationId="{5A5BED96-4768-464B-874B-3D3E39E5EEAC}"/>
          </ac:spMkLst>
        </pc:spChg>
        <pc:spChg chg="add del mod">
          <ac:chgData name="刘世喆" userId="f76c7815-af8d-4f84-9dbf-fb5fbe88e3ec" providerId="ADAL" clId="{ABB21D89-81CA-B047-BE1D-11C81BDA0369}" dt="2024-07-25T09:09:26.357" v="5620" actId="478"/>
          <ac:spMkLst>
            <pc:docMk/>
            <pc:sldMk cId="2658755433" sldId="323"/>
            <ac:spMk id="145" creationId="{A1B22ECE-9541-3D40-B285-A49CD9DFF2BC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46" creationId="{9C5738D3-EC9B-B84C-A521-C618DDB72FD3}"/>
          </ac:spMkLst>
        </pc:spChg>
        <pc:spChg chg="add del mod">
          <ac:chgData name="刘世喆" userId="f76c7815-af8d-4f84-9dbf-fb5fbe88e3ec" providerId="ADAL" clId="{ABB21D89-81CA-B047-BE1D-11C81BDA0369}" dt="2024-07-25T09:10:00.601" v="5634" actId="478"/>
          <ac:spMkLst>
            <pc:docMk/>
            <pc:sldMk cId="2658755433" sldId="323"/>
            <ac:spMk id="147" creationId="{459D5A54-937B-2940-89E1-74F92137CC8F}"/>
          </ac:spMkLst>
        </pc:spChg>
        <pc:spChg chg="add del mod">
          <ac:chgData name="刘世喆" userId="f76c7815-af8d-4f84-9dbf-fb5fbe88e3ec" providerId="ADAL" clId="{ABB21D89-81CA-B047-BE1D-11C81BDA0369}" dt="2024-07-25T09:09:59.850" v="5633" actId="478"/>
          <ac:spMkLst>
            <pc:docMk/>
            <pc:sldMk cId="2658755433" sldId="323"/>
            <ac:spMk id="148" creationId="{693F3BB3-4450-CE4E-94D0-407CA5E3843F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49" creationId="{36B6DC90-E22B-EC41-9686-CA63766D4DF0}"/>
          </ac:spMkLst>
        </pc:spChg>
        <pc:spChg chg="add del mod">
          <ac:chgData name="刘世喆" userId="f76c7815-af8d-4f84-9dbf-fb5fbe88e3ec" providerId="ADAL" clId="{ABB21D89-81CA-B047-BE1D-11C81BDA0369}" dt="2024-07-25T09:09:40.527" v="5631" actId="478"/>
          <ac:spMkLst>
            <pc:docMk/>
            <pc:sldMk cId="2658755433" sldId="323"/>
            <ac:spMk id="150" creationId="{DE3FFDBE-08F1-6F49-ABE5-8D2BA24F7252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51" creationId="{7AA3F39B-B96E-F04D-B046-16EB89C7721F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52" creationId="{B87489A4-6F16-8847-9A84-FCD1DCC14CE8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53" creationId="{FFC0ADC0-52AE-9742-BFEE-8A36CEC03D45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54" creationId="{4B63F045-31ED-324F-A445-2B097C1F2882}"/>
          </ac:spMkLst>
        </pc:spChg>
        <pc:spChg chg="add del mod">
          <ac:chgData name="刘世喆" userId="f76c7815-af8d-4f84-9dbf-fb5fbe88e3ec" providerId="ADAL" clId="{ABB21D89-81CA-B047-BE1D-11C81BDA0369}" dt="2024-07-25T09:09:50.563" v="5632" actId="478"/>
          <ac:spMkLst>
            <pc:docMk/>
            <pc:sldMk cId="2658755433" sldId="323"/>
            <ac:spMk id="155" creationId="{07701DA2-A7FB-3C4E-800A-83CA7EEFC932}"/>
          </ac:spMkLst>
        </pc:spChg>
        <pc:spChg chg="add del mod">
          <ac:chgData name="刘世喆" userId="f76c7815-af8d-4f84-9dbf-fb5fbe88e3ec" providerId="ADAL" clId="{ABB21D89-81CA-B047-BE1D-11C81BDA0369}" dt="2024-07-25T09:09:32.291" v="5626" actId="478"/>
          <ac:spMkLst>
            <pc:docMk/>
            <pc:sldMk cId="2658755433" sldId="323"/>
            <ac:spMk id="156" creationId="{F894C54F-B4AB-C847-B195-BB8C851B0CE2}"/>
          </ac:spMkLst>
        </pc:spChg>
        <pc:spChg chg="add del mod">
          <ac:chgData name="刘世喆" userId="f76c7815-af8d-4f84-9dbf-fb5fbe88e3ec" providerId="ADAL" clId="{ABB21D89-81CA-B047-BE1D-11C81BDA0369}" dt="2024-07-25T09:09:35.735" v="5628" actId="478"/>
          <ac:spMkLst>
            <pc:docMk/>
            <pc:sldMk cId="2658755433" sldId="323"/>
            <ac:spMk id="157" creationId="{DE043471-DBDB-904A-879D-04D1AE9369B2}"/>
          </ac:spMkLst>
        </pc:spChg>
        <pc:spChg chg="add del mod">
          <ac:chgData name="刘世喆" userId="f76c7815-af8d-4f84-9dbf-fb5fbe88e3ec" providerId="ADAL" clId="{ABB21D89-81CA-B047-BE1D-11C81BDA0369}" dt="2024-07-25T09:09:34.973" v="5627" actId="478"/>
          <ac:spMkLst>
            <pc:docMk/>
            <pc:sldMk cId="2658755433" sldId="323"/>
            <ac:spMk id="158" creationId="{A3F0AD17-AD9D-5640-8B2B-9859C960300F}"/>
          </ac:spMkLst>
        </pc:spChg>
        <pc:spChg chg="add del mod">
          <ac:chgData name="刘世喆" userId="f76c7815-af8d-4f84-9dbf-fb5fbe88e3ec" providerId="ADAL" clId="{ABB21D89-81CA-B047-BE1D-11C81BDA0369}" dt="2024-07-25T09:09:27.301" v="5621" actId="478"/>
          <ac:spMkLst>
            <pc:docMk/>
            <pc:sldMk cId="2658755433" sldId="323"/>
            <ac:spMk id="159" creationId="{4830DA22-4735-044C-93E0-E40DE920D9FF}"/>
          </ac:spMkLst>
        </pc:spChg>
        <pc:spChg chg="add del mod">
          <ac:chgData name="刘世喆" userId="f76c7815-af8d-4f84-9dbf-fb5fbe88e3ec" providerId="ADAL" clId="{ABB21D89-81CA-B047-BE1D-11C81BDA0369}" dt="2024-07-25T09:09:28.403" v="5623" actId="478"/>
          <ac:spMkLst>
            <pc:docMk/>
            <pc:sldMk cId="2658755433" sldId="323"/>
            <ac:spMk id="160" creationId="{1547B273-3E42-3349-A7DD-7BFA150DFB1A}"/>
          </ac:spMkLst>
        </pc:spChg>
        <pc:spChg chg="add del mod">
          <ac:chgData name="刘世喆" userId="f76c7815-af8d-4f84-9dbf-fb5fbe88e3ec" providerId="ADAL" clId="{ABB21D89-81CA-B047-BE1D-11C81BDA0369}" dt="2024-07-25T09:09:29.259" v="5624" actId="478"/>
          <ac:spMkLst>
            <pc:docMk/>
            <pc:sldMk cId="2658755433" sldId="323"/>
            <ac:spMk id="161" creationId="{CD9F1274-D335-D14B-B63B-3BA4A0D39791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62" creationId="{A74E663E-9C2D-A540-99BF-994D5AAB9336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63" creationId="{B125EBBA-7C27-8E41-A079-AF7377D6DE67}"/>
          </ac:spMkLst>
        </pc:spChg>
        <pc:spChg chg="add del mod">
          <ac:chgData name="刘世喆" userId="f76c7815-af8d-4f84-9dbf-fb5fbe88e3ec" providerId="ADAL" clId="{ABB21D89-81CA-B047-BE1D-11C81BDA0369}" dt="2024-07-25T09:09:31.679" v="5625" actId="478"/>
          <ac:spMkLst>
            <pc:docMk/>
            <pc:sldMk cId="2658755433" sldId="323"/>
            <ac:spMk id="164" creationId="{4860D0D5-0AE5-C84B-AC29-592A29B40085}"/>
          </ac:spMkLst>
        </pc:spChg>
        <pc:spChg chg="add del mod">
          <ac:chgData name="刘世喆" userId="f76c7815-af8d-4f84-9dbf-fb5fbe88e3ec" providerId="ADAL" clId="{ABB21D89-81CA-B047-BE1D-11C81BDA0369}" dt="2024-07-25T09:09:38.216" v="5630" actId="478"/>
          <ac:spMkLst>
            <pc:docMk/>
            <pc:sldMk cId="2658755433" sldId="323"/>
            <ac:spMk id="165" creationId="{247095C7-F6EF-0641-AAF1-97E4BE2ABCAA}"/>
          </ac:spMkLst>
        </pc:spChg>
        <pc:spChg chg="add del mod">
          <ac:chgData name="刘世喆" userId="f76c7815-af8d-4f84-9dbf-fb5fbe88e3ec" providerId="ADAL" clId="{ABB21D89-81CA-B047-BE1D-11C81BDA0369}" dt="2024-07-25T09:09:36.272" v="5629" actId="478"/>
          <ac:spMkLst>
            <pc:docMk/>
            <pc:sldMk cId="2658755433" sldId="323"/>
            <ac:spMk id="166" creationId="{61FC00A0-81B0-7C47-8F37-98EDBBBD1B0F}"/>
          </ac:spMkLst>
        </pc:spChg>
        <pc:spChg chg="add del mod">
          <ac:chgData name="刘世喆" userId="f76c7815-af8d-4f84-9dbf-fb5fbe88e3ec" providerId="ADAL" clId="{ABB21D89-81CA-B047-BE1D-11C81BDA0369}" dt="2024-07-25T09:09:27.767" v="5622" actId="478"/>
          <ac:spMkLst>
            <pc:docMk/>
            <pc:sldMk cId="2658755433" sldId="323"/>
            <ac:spMk id="167" creationId="{5469CD6B-E8D2-3541-8F62-621A40C2916E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68" creationId="{C0F32550-2709-214E-979F-2F3205CF733A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69" creationId="{A64A36AA-FF0E-F440-868B-8ACDD48E678D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70" creationId="{30F8FF01-D303-9547-B4E5-24F10153AAB3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71" creationId="{002C4388-F63F-3A47-B6C0-41BF45397ED0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72" creationId="{47E114BE-AE3A-C944-8379-AAABDFC35EE0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73" creationId="{AC7B5384-9465-144D-B8DA-A7DAB26B91D6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74" creationId="{22F52AC5-696B-4E44-A918-98D26B843ED1}"/>
          </ac:spMkLst>
        </pc:spChg>
        <pc:spChg chg="add mod">
          <ac:chgData name="刘世喆" userId="f76c7815-af8d-4f84-9dbf-fb5fbe88e3ec" providerId="ADAL" clId="{ABB21D89-81CA-B047-BE1D-11C81BDA0369}" dt="2024-07-25T09:08:06.754" v="5566" actId="1076"/>
          <ac:spMkLst>
            <pc:docMk/>
            <pc:sldMk cId="2658755433" sldId="323"/>
            <ac:spMk id="187" creationId="{590B5602-00F9-A14C-A18F-A98D02B69D14}"/>
          </ac:spMkLst>
        </pc:spChg>
        <pc:spChg chg="add mod">
          <ac:chgData name="刘世喆" userId="f76c7815-af8d-4f84-9dbf-fb5fbe88e3ec" providerId="ADAL" clId="{ABB21D89-81CA-B047-BE1D-11C81BDA0369}" dt="2024-07-25T09:09:11.668" v="5617" actId="1076"/>
          <ac:spMkLst>
            <pc:docMk/>
            <pc:sldMk cId="2658755433" sldId="323"/>
            <ac:spMk id="188" creationId="{A009FCF0-CB14-6544-9799-965EB178A350}"/>
          </ac:spMkLst>
        </pc:spChg>
        <pc:spChg chg="add del mod">
          <ac:chgData name="刘世喆" userId="f76c7815-af8d-4f84-9dbf-fb5fbe88e3ec" providerId="ADAL" clId="{ABB21D89-81CA-B047-BE1D-11C81BDA0369}" dt="2024-07-25T12:33:24.555" v="7549" actId="21"/>
          <ac:spMkLst>
            <pc:docMk/>
            <pc:sldMk cId="2658755433" sldId="323"/>
            <ac:spMk id="190" creationId="{5BB78A32-FF64-DE4C-A7B0-E8D210DC1F10}"/>
          </ac:spMkLst>
        </pc:spChg>
        <pc:spChg chg="add del mod">
          <ac:chgData name="刘世喆" userId="f76c7815-af8d-4f84-9dbf-fb5fbe88e3ec" providerId="ADAL" clId="{ABB21D89-81CA-B047-BE1D-11C81BDA0369}" dt="2024-07-25T12:33:24.555" v="7549" actId="21"/>
          <ac:spMkLst>
            <pc:docMk/>
            <pc:sldMk cId="2658755433" sldId="323"/>
            <ac:spMk id="191" creationId="{30C8BB93-DA78-644C-9F1F-E7C5A5015658}"/>
          </ac:spMkLst>
        </pc:sp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15" creationId="{6CF6EA3F-BBB4-124B-BE79-1684F78FDAA3}"/>
          </ac:cxnSpMkLst>
        </pc:cxnChg>
        <pc:cxnChg chg="add del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16" creationId="{7059A3C9-A040-3F48-AA73-F3534402CA98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17" creationId="{32541F4E-84A4-CA48-B91E-2E506559B1F7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18" creationId="{C32931C6-1F55-9448-9CE5-7C3ABF566449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19" creationId="{BA8561DD-0BF2-3D42-B8AE-41F40CC78540}"/>
          </ac:cxnSpMkLst>
        </pc:cxnChg>
        <pc:cxnChg chg="add del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20" creationId="{0894E75B-8F11-6B49-9D28-B371F2F5CD97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21" creationId="{056C0D98-B66D-004A-B025-D1F7873AFA7E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22" creationId="{B7DA1E3A-A910-8743-8932-F99C86DCA07B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23" creationId="{D3D971B3-C2F8-264D-B284-2EE909D979FB}"/>
          </ac:cxnSpMkLst>
        </pc:cxnChg>
        <pc:cxnChg chg="add del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24" creationId="{DB87C5FE-092A-CA46-A688-D7FDC522E69B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25" creationId="{99F412E3-2557-DF4E-8FBF-FC9ABABB5544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26" creationId="{4DD39EDB-9333-EC4F-AE6E-7E2AD82B39B5}"/>
          </ac:cxnSpMkLst>
        </pc:cxnChg>
        <pc:cxnChg chg="add del mod">
          <ac:chgData name="刘世喆" userId="f76c7815-af8d-4f84-9dbf-fb5fbe88e3ec" providerId="ADAL" clId="{ABB21D89-81CA-B047-BE1D-11C81BDA0369}" dt="2024-07-25T09:06:20.813" v="5498" actId="478"/>
          <ac:cxnSpMkLst>
            <pc:docMk/>
            <pc:sldMk cId="2658755433" sldId="323"/>
            <ac:cxnSpMk id="143" creationId="{F7113570-FABA-C644-8CFB-F0BB297DEF82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75" creationId="{DFC213A9-7D92-8245-94F9-98FCED0B08BE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76" creationId="{89C1CB4C-2031-0942-AA88-FD0C6A508867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77" creationId="{A0345FB5-3CA8-FC4B-A127-76C81782191F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78" creationId="{6E76C2A7-9004-9F49-9B7B-5C1B42B8259F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79" creationId="{3E355F83-DCE7-5440-BEFF-D1E236E8767E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80" creationId="{71E26564-1DD3-0B43-94E9-E751966D5CF3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81" creationId="{4A30FF3D-1D16-1048-B09C-859D5F6449AE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82" creationId="{079EED3C-860C-014B-8009-3AFB0734CF82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83" creationId="{3D582B9A-B675-E84A-915D-C0CDA48C5BA2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84" creationId="{F852D71B-7DC8-A344-8C9C-A7EED7FB71F0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85" creationId="{3606B18B-E3AB-094A-9138-CFB303910AEB}"/>
          </ac:cxnSpMkLst>
        </pc:cxnChg>
        <pc:cxnChg chg="add mod">
          <ac:chgData name="刘世喆" userId="f76c7815-af8d-4f84-9dbf-fb5fbe88e3ec" providerId="ADAL" clId="{ABB21D89-81CA-B047-BE1D-11C81BDA0369}" dt="2024-07-25T09:08:06.754" v="5566" actId="1076"/>
          <ac:cxnSpMkLst>
            <pc:docMk/>
            <pc:sldMk cId="2658755433" sldId="323"/>
            <ac:cxnSpMk id="186" creationId="{6FFC3E8E-BC79-1841-90E6-F1D052DBB7A6}"/>
          </ac:cxnSpMkLst>
        </pc:cxnChg>
        <pc:cxnChg chg="add del mod">
          <ac:chgData name="刘世喆" userId="f76c7815-af8d-4f84-9dbf-fb5fbe88e3ec" providerId="ADAL" clId="{ABB21D89-81CA-B047-BE1D-11C81BDA0369}" dt="2024-07-25T12:33:24.555" v="7549" actId="21"/>
          <ac:cxnSpMkLst>
            <pc:docMk/>
            <pc:sldMk cId="2658755433" sldId="323"/>
            <ac:cxnSpMk id="189" creationId="{D86190F9-2083-E949-8EFB-8FF2B2781FE3}"/>
          </ac:cxnSpMkLst>
        </pc:cxnChg>
      </pc:sldChg>
      <pc:sldChg chg="modSp add mod">
        <pc:chgData name="刘世喆" userId="f76c7815-af8d-4f84-9dbf-fb5fbe88e3ec" providerId="ADAL" clId="{ABB21D89-81CA-B047-BE1D-11C81BDA0369}" dt="2024-07-25T12:26:12.449" v="7469"/>
        <pc:sldMkLst>
          <pc:docMk/>
          <pc:sldMk cId="745266357" sldId="324"/>
        </pc:sldMkLst>
        <pc:spChg chg="mod">
          <ac:chgData name="刘世喆" userId="f76c7815-af8d-4f84-9dbf-fb5fbe88e3ec" providerId="ADAL" clId="{ABB21D89-81CA-B047-BE1D-11C81BDA0369}" dt="2024-07-25T12:26:12.449" v="7469"/>
          <ac:spMkLst>
            <pc:docMk/>
            <pc:sldMk cId="745266357" sldId="324"/>
            <ac:spMk id="116" creationId="{504764C7-41A5-2341-A501-F1886484C5CD}"/>
          </ac:spMkLst>
        </pc:spChg>
        <pc:spChg chg="mod">
          <ac:chgData name="刘世喆" userId="f76c7815-af8d-4f84-9dbf-fb5fbe88e3ec" providerId="ADAL" clId="{ABB21D89-81CA-B047-BE1D-11C81BDA0369}" dt="2024-07-25T12:22:07.496" v="7428" actId="1076"/>
          <ac:spMkLst>
            <pc:docMk/>
            <pc:sldMk cId="745266357" sldId="324"/>
            <ac:spMk id="118" creationId="{7A866222-F29F-DF47-BB99-FF73C3BCA3D0}"/>
          </ac:spMkLst>
        </pc:spChg>
        <pc:spChg chg="mod">
          <ac:chgData name="刘世喆" userId="f76c7815-af8d-4f84-9dbf-fb5fbe88e3ec" providerId="ADAL" clId="{ABB21D89-81CA-B047-BE1D-11C81BDA0369}" dt="2024-07-25T12:22:03.676" v="7427" actId="1076"/>
          <ac:spMkLst>
            <pc:docMk/>
            <pc:sldMk cId="745266357" sldId="324"/>
            <ac:spMk id="235" creationId="{B431E3C7-F1D8-A34F-9536-EE55E95F9EEC}"/>
          </ac:spMkLst>
        </pc:spChg>
        <pc:spChg chg="mod">
          <ac:chgData name="刘世喆" userId="f76c7815-af8d-4f84-9dbf-fb5fbe88e3ec" providerId="ADAL" clId="{ABB21D89-81CA-B047-BE1D-11C81BDA0369}" dt="2024-07-25T12:22:03.676" v="7427" actId="1076"/>
          <ac:spMkLst>
            <pc:docMk/>
            <pc:sldMk cId="745266357" sldId="324"/>
            <ac:spMk id="238" creationId="{8B118521-36A2-0840-B58C-4046C7B64B1A}"/>
          </ac:spMkLst>
        </pc:spChg>
        <pc:spChg chg="mod">
          <ac:chgData name="刘世喆" userId="f76c7815-af8d-4f84-9dbf-fb5fbe88e3ec" providerId="ADAL" clId="{ABB21D89-81CA-B047-BE1D-11C81BDA0369}" dt="2024-07-25T12:22:03.676" v="7427" actId="1076"/>
          <ac:spMkLst>
            <pc:docMk/>
            <pc:sldMk cId="745266357" sldId="324"/>
            <ac:spMk id="397" creationId="{653439B1-D283-044D-83BF-251053B11285}"/>
          </ac:spMkLst>
        </pc:spChg>
        <pc:spChg chg="mod">
          <ac:chgData name="刘世喆" userId="f76c7815-af8d-4f84-9dbf-fb5fbe88e3ec" providerId="ADAL" clId="{ABB21D89-81CA-B047-BE1D-11C81BDA0369}" dt="2024-07-25T12:22:03.676" v="7427" actId="1076"/>
          <ac:spMkLst>
            <pc:docMk/>
            <pc:sldMk cId="745266357" sldId="324"/>
            <ac:spMk id="399" creationId="{EB24EA66-CCC9-4B46-AAAA-5F1EEBAADBFE}"/>
          </ac:spMkLst>
        </pc:spChg>
        <pc:spChg chg="mod">
          <ac:chgData name="刘世喆" userId="f76c7815-af8d-4f84-9dbf-fb5fbe88e3ec" providerId="ADAL" clId="{ABB21D89-81CA-B047-BE1D-11C81BDA0369}" dt="2024-07-25T12:22:03.676" v="7427" actId="1076"/>
          <ac:spMkLst>
            <pc:docMk/>
            <pc:sldMk cId="745266357" sldId="324"/>
            <ac:spMk id="403" creationId="{E37D40B4-2EFE-BA47-A711-B40645415F39}"/>
          </ac:spMkLst>
        </pc:spChg>
        <pc:spChg chg="mod">
          <ac:chgData name="刘世喆" userId="f76c7815-af8d-4f84-9dbf-fb5fbe88e3ec" providerId="ADAL" clId="{ABB21D89-81CA-B047-BE1D-11C81BDA0369}" dt="2024-07-25T12:22:03.676" v="7427" actId="1076"/>
          <ac:spMkLst>
            <pc:docMk/>
            <pc:sldMk cId="745266357" sldId="324"/>
            <ac:spMk id="410" creationId="{FA542106-064C-3D4E-9CF3-2F78AC0F8DB8}"/>
          </ac:spMkLst>
        </pc:spChg>
        <pc:spChg chg="mod">
          <ac:chgData name="刘世喆" userId="f76c7815-af8d-4f84-9dbf-fb5fbe88e3ec" providerId="ADAL" clId="{ABB21D89-81CA-B047-BE1D-11C81BDA0369}" dt="2024-07-25T12:22:03.676" v="7427" actId="1076"/>
          <ac:spMkLst>
            <pc:docMk/>
            <pc:sldMk cId="745266357" sldId="324"/>
            <ac:spMk id="411" creationId="{B0201112-F009-5045-B055-C667D9C3600D}"/>
          </ac:spMkLst>
        </pc:spChg>
        <pc:spChg chg="mod">
          <ac:chgData name="刘世喆" userId="f76c7815-af8d-4f84-9dbf-fb5fbe88e3ec" providerId="ADAL" clId="{ABB21D89-81CA-B047-BE1D-11C81BDA0369}" dt="2024-07-25T12:22:03.676" v="7427" actId="1076"/>
          <ac:spMkLst>
            <pc:docMk/>
            <pc:sldMk cId="745266357" sldId="324"/>
            <ac:spMk id="412" creationId="{4F4E377B-1453-4840-BE1C-D6128C275790}"/>
          </ac:spMkLst>
        </pc:spChg>
        <pc:spChg chg="mod">
          <ac:chgData name="刘世喆" userId="f76c7815-af8d-4f84-9dbf-fb5fbe88e3ec" providerId="ADAL" clId="{ABB21D89-81CA-B047-BE1D-11C81BDA0369}" dt="2024-07-25T12:22:03.676" v="7427" actId="1076"/>
          <ac:spMkLst>
            <pc:docMk/>
            <pc:sldMk cId="745266357" sldId="324"/>
            <ac:spMk id="413" creationId="{31AE6A35-B522-1C47-AD29-26D799C815DE}"/>
          </ac:spMkLst>
        </pc:spChg>
        <pc:spChg chg="mod">
          <ac:chgData name="刘世喆" userId="f76c7815-af8d-4f84-9dbf-fb5fbe88e3ec" providerId="ADAL" clId="{ABB21D89-81CA-B047-BE1D-11C81BDA0369}" dt="2024-07-25T12:22:29.978" v="7431" actId="207"/>
          <ac:spMkLst>
            <pc:docMk/>
            <pc:sldMk cId="745266357" sldId="324"/>
            <ac:spMk id="414" creationId="{6A2BF304-0FB0-D647-BE72-5C0C932BBF63}"/>
          </ac:spMkLst>
        </pc:spChg>
        <pc:spChg chg="mod">
          <ac:chgData name="刘世喆" userId="f76c7815-af8d-4f84-9dbf-fb5fbe88e3ec" providerId="ADAL" clId="{ABB21D89-81CA-B047-BE1D-11C81BDA0369}" dt="2024-07-25T12:22:03.676" v="7427" actId="1076"/>
          <ac:spMkLst>
            <pc:docMk/>
            <pc:sldMk cId="745266357" sldId="324"/>
            <ac:spMk id="431" creationId="{D8A7EFDD-EA67-6D4E-9F71-44EC88845CC8}"/>
          </ac:spMkLst>
        </pc:spChg>
        <pc:spChg chg="mod">
          <ac:chgData name="刘世喆" userId="f76c7815-af8d-4f84-9dbf-fb5fbe88e3ec" providerId="ADAL" clId="{ABB21D89-81CA-B047-BE1D-11C81BDA0369}" dt="2024-07-25T12:22:03.676" v="7427" actId="1076"/>
          <ac:spMkLst>
            <pc:docMk/>
            <pc:sldMk cId="745266357" sldId="324"/>
            <ac:spMk id="432" creationId="{E4209975-F069-0541-9C00-6C52DEF122B7}"/>
          </ac:spMkLst>
        </pc:spChg>
        <pc:spChg chg="mod">
          <ac:chgData name="刘世喆" userId="f76c7815-af8d-4f84-9dbf-fb5fbe88e3ec" providerId="ADAL" clId="{ABB21D89-81CA-B047-BE1D-11C81BDA0369}" dt="2024-07-25T12:22:03.676" v="7427" actId="1076"/>
          <ac:spMkLst>
            <pc:docMk/>
            <pc:sldMk cId="745266357" sldId="324"/>
            <ac:spMk id="435" creationId="{8329DA5F-97CE-CA46-9665-A22C1B0F38CD}"/>
          </ac:spMkLst>
        </pc:spChg>
        <pc:spChg chg="mod">
          <ac:chgData name="刘世喆" userId="f76c7815-af8d-4f84-9dbf-fb5fbe88e3ec" providerId="ADAL" clId="{ABB21D89-81CA-B047-BE1D-11C81BDA0369}" dt="2024-07-25T12:22:03.676" v="7427" actId="1076"/>
          <ac:spMkLst>
            <pc:docMk/>
            <pc:sldMk cId="745266357" sldId="324"/>
            <ac:spMk id="436" creationId="{01419DC8-D36A-4E42-A466-620066A4EDC0}"/>
          </ac:spMkLst>
        </pc:spChg>
        <pc:spChg chg="mod">
          <ac:chgData name="刘世喆" userId="f76c7815-af8d-4f84-9dbf-fb5fbe88e3ec" providerId="ADAL" clId="{ABB21D89-81CA-B047-BE1D-11C81BDA0369}" dt="2024-07-25T12:22:03.676" v="7427" actId="1076"/>
          <ac:spMkLst>
            <pc:docMk/>
            <pc:sldMk cId="745266357" sldId="324"/>
            <ac:spMk id="437" creationId="{393E0058-DA6F-3E41-A454-6F32A49DB9E3}"/>
          </ac:spMkLst>
        </pc:spChg>
        <pc:spChg chg="mod">
          <ac:chgData name="刘世喆" userId="f76c7815-af8d-4f84-9dbf-fb5fbe88e3ec" providerId="ADAL" clId="{ABB21D89-81CA-B047-BE1D-11C81BDA0369}" dt="2024-07-25T12:22:03.676" v="7427" actId="1076"/>
          <ac:spMkLst>
            <pc:docMk/>
            <pc:sldMk cId="745266357" sldId="324"/>
            <ac:spMk id="447" creationId="{5D0AC405-288C-8C49-9593-BDE234074187}"/>
          </ac:spMkLst>
        </pc:spChg>
        <pc:spChg chg="mod">
          <ac:chgData name="刘世喆" userId="f76c7815-af8d-4f84-9dbf-fb5fbe88e3ec" providerId="ADAL" clId="{ABB21D89-81CA-B047-BE1D-11C81BDA0369}" dt="2024-07-25T12:22:03.676" v="7427" actId="1076"/>
          <ac:spMkLst>
            <pc:docMk/>
            <pc:sldMk cId="745266357" sldId="324"/>
            <ac:spMk id="448" creationId="{6B215569-9A77-EE49-A305-A6A285B700B3}"/>
          </ac:spMkLst>
        </pc:spChg>
        <pc:spChg chg="mod">
          <ac:chgData name="刘世喆" userId="f76c7815-af8d-4f84-9dbf-fb5fbe88e3ec" providerId="ADAL" clId="{ABB21D89-81CA-B047-BE1D-11C81BDA0369}" dt="2024-07-25T12:22:03.676" v="7427" actId="1076"/>
          <ac:spMkLst>
            <pc:docMk/>
            <pc:sldMk cId="745266357" sldId="324"/>
            <ac:spMk id="451" creationId="{CED7DDA0-5BA2-D14A-8600-DAE4FFF595AD}"/>
          </ac:spMkLst>
        </pc:spChg>
        <pc:cxnChg chg="mod">
          <ac:chgData name="刘世喆" userId="f76c7815-af8d-4f84-9dbf-fb5fbe88e3ec" providerId="ADAL" clId="{ABB21D89-81CA-B047-BE1D-11C81BDA0369}" dt="2024-07-25T12:22:03.676" v="7427" actId="1076"/>
          <ac:cxnSpMkLst>
            <pc:docMk/>
            <pc:sldMk cId="745266357" sldId="324"/>
            <ac:cxnSpMk id="444" creationId="{FBFE0947-14A2-9146-B51E-32FB44673ACA}"/>
          </ac:cxnSpMkLst>
        </pc:cxnChg>
      </pc:sldChg>
      <pc:sldChg chg="modSp add">
        <pc:chgData name="刘世喆" userId="f76c7815-af8d-4f84-9dbf-fb5fbe88e3ec" providerId="ADAL" clId="{ABB21D89-81CA-B047-BE1D-11C81BDA0369}" dt="2024-07-25T12:26:12.449" v="7469"/>
        <pc:sldMkLst>
          <pc:docMk/>
          <pc:sldMk cId="1420587492" sldId="325"/>
        </pc:sldMkLst>
        <pc:spChg chg="mod">
          <ac:chgData name="刘世喆" userId="f76c7815-af8d-4f84-9dbf-fb5fbe88e3ec" providerId="ADAL" clId="{ABB21D89-81CA-B047-BE1D-11C81BDA0369}" dt="2024-07-25T12:26:12.449" v="7469"/>
          <ac:spMkLst>
            <pc:docMk/>
            <pc:sldMk cId="1420587492" sldId="325"/>
            <ac:spMk id="116" creationId="{504764C7-41A5-2341-A501-F1886484C5CD}"/>
          </ac:spMkLst>
        </pc:spChg>
      </pc:sldChg>
    </pc:docChg>
  </pc:docChgLst>
  <pc:docChgLst>
    <pc:chgData name=" " userId="f76c7815-af8d-4f84-9dbf-fb5fbe88e3ec" providerId="ADAL" clId="{B96DADD3-75C6-E548-90AD-5EBEA1F22103}"/>
    <pc:docChg chg="undo custSel addSld delSld modSld sldOrd">
      <pc:chgData name=" " userId="f76c7815-af8d-4f84-9dbf-fb5fbe88e3ec" providerId="ADAL" clId="{B96DADD3-75C6-E548-90AD-5EBEA1F22103}" dt="2024-08-06T04:14:29.790" v="1420" actId="2711"/>
      <pc:docMkLst>
        <pc:docMk/>
      </pc:docMkLst>
      <pc:sldChg chg="modSp mod">
        <pc:chgData name=" " userId="f76c7815-af8d-4f84-9dbf-fb5fbe88e3ec" providerId="ADAL" clId="{B96DADD3-75C6-E548-90AD-5EBEA1F22103}" dt="2024-08-06T03:16:03.080" v="1300" actId="1076"/>
        <pc:sldMkLst>
          <pc:docMk/>
          <pc:sldMk cId="0" sldId="256"/>
        </pc:sldMkLst>
        <pc:spChg chg="mod">
          <ac:chgData name=" " userId="f76c7815-af8d-4f84-9dbf-fb5fbe88e3ec" providerId="ADAL" clId="{B96DADD3-75C6-E548-90AD-5EBEA1F22103}" dt="2024-08-04T06:45:33.380" v="559" actId="1076"/>
          <ac:spMkLst>
            <pc:docMk/>
            <pc:sldMk cId="0" sldId="256"/>
            <ac:spMk id="5" creationId="{7CE9F1D3-D236-4A47-A04E-FC3A6DB3C981}"/>
          </ac:spMkLst>
        </pc:spChg>
        <pc:spChg chg="mod">
          <ac:chgData name=" " userId="f76c7815-af8d-4f84-9dbf-fb5fbe88e3ec" providerId="ADAL" clId="{B96DADD3-75C6-E548-90AD-5EBEA1F22103}" dt="2024-08-06T03:16:03.080" v="1300" actId="1076"/>
          <ac:spMkLst>
            <pc:docMk/>
            <pc:sldMk cId="0" sldId="256"/>
            <ac:spMk id="6" creationId="{673327C8-872E-4A4E-B49D-E471B804FA6A}"/>
          </ac:spMkLst>
        </pc:spChg>
        <pc:spChg chg="mod">
          <ac:chgData name=" " userId="f76c7815-af8d-4f84-9dbf-fb5fbe88e3ec" providerId="ADAL" clId="{B96DADD3-75C6-E548-90AD-5EBEA1F22103}" dt="2024-08-03T12:59:24.195" v="0" actId="404"/>
          <ac:spMkLst>
            <pc:docMk/>
            <pc:sldMk cId="0" sldId="256"/>
            <ac:spMk id="9" creationId="{CBCAE2B9-87BB-6448-93CE-6E1243AEB70B}"/>
          </ac:spMkLst>
        </pc:spChg>
        <pc:spChg chg="mod">
          <ac:chgData name=" " userId="f76c7815-af8d-4f84-9dbf-fb5fbe88e3ec" providerId="ADAL" clId="{B96DADD3-75C6-E548-90AD-5EBEA1F22103}" dt="2024-08-03T12:59:28.564" v="1" actId="404"/>
          <ac:spMkLst>
            <pc:docMk/>
            <pc:sldMk cId="0" sldId="256"/>
            <ac:spMk id="11" creationId="{5E584AD1-0A02-A242-8420-3921FBADCC98}"/>
          </ac:spMkLst>
        </pc:spChg>
        <pc:grpChg chg="mod">
          <ac:chgData name=" " userId="f76c7815-af8d-4f84-9dbf-fb5fbe88e3ec" providerId="ADAL" clId="{B96DADD3-75C6-E548-90AD-5EBEA1F22103}" dt="2024-08-03T13:00:19.955" v="6" actId="1076"/>
          <ac:grpSpMkLst>
            <pc:docMk/>
            <pc:sldMk cId="0" sldId="256"/>
            <ac:grpSpMk id="4" creationId="{5D5E17C9-AEF9-3E47-BE18-3B1CA902179E}"/>
          </ac:grpSpMkLst>
        </pc:grpChg>
        <pc:picChg chg="mod">
          <ac:chgData name=" " userId="f76c7815-af8d-4f84-9dbf-fb5fbe88e3ec" providerId="ADAL" clId="{B96DADD3-75C6-E548-90AD-5EBEA1F22103}" dt="2024-08-03T13:00:15.685" v="5" actId="14100"/>
          <ac:picMkLst>
            <pc:docMk/>
            <pc:sldMk cId="0" sldId="256"/>
            <ac:picMk id="3" creationId="{D2590A5B-B944-EBBB-2E0E-030B690A3B0D}"/>
          </ac:picMkLst>
        </pc:picChg>
      </pc:sldChg>
      <pc:sldChg chg="modSp mod">
        <pc:chgData name=" " userId="f76c7815-af8d-4f84-9dbf-fb5fbe88e3ec" providerId="ADAL" clId="{B96DADD3-75C6-E548-90AD-5EBEA1F22103}" dt="2024-08-06T03:16:23.947" v="1308" actId="20577"/>
        <pc:sldMkLst>
          <pc:docMk/>
          <pc:sldMk cId="0" sldId="258"/>
        </pc:sldMkLst>
        <pc:spChg chg="mod">
          <ac:chgData name=" " userId="f76c7815-af8d-4f84-9dbf-fb5fbe88e3ec" providerId="ADAL" clId="{B96DADD3-75C6-E548-90AD-5EBEA1F22103}" dt="2024-08-06T03:16:23.947" v="1308" actId="20577"/>
          <ac:spMkLst>
            <pc:docMk/>
            <pc:sldMk cId="0" sldId="258"/>
            <ac:spMk id="17" creationId="{CCD79FE6-5D1C-B949-9A9D-9B051932E03F}"/>
          </ac:spMkLst>
        </pc:spChg>
      </pc:sldChg>
      <pc:sldChg chg="modNotesTx">
        <pc:chgData name=" " userId="f76c7815-af8d-4f84-9dbf-fb5fbe88e3ec" providerId="ADAL" clId="{B96DADD3-75C6-E548-90AD-5EBEA1F22103}" dt="2024-08-03T14:02:59.008" v="543" actId="20577"/>
        <pc:sldMkLst>
          <pc:docMk/>
          <pc:sldMk cId="2499961616" sldId="270"/>
        </pc:sldMkLst>
      </pc:sldChg>
      <pc:sldChg chg="modSp mod modNotesTx">
        <pc:chgData name=" " userId="f76c7815-af8d-4f84-9dbf-fb5fbe88e3ec" providerId="ADAL" clId="{B96DADD3-75C6-E548-90AD-5EBEA1F22103}" dt="2024-08-03T14:09:22.288" v="558" actId="20577"/>
        <pc:sldMkLst>
          <pc:docMk/>
          <pc:sldMk cId="4093203471" sldId="272"/>
        </pc:sldMkLst>
        <pc:spChg chg="mod">
          <ac:chgData name=" " userId="f76c7815-af8d-4f84-9dbf-fb5fbe88e3ec" providerId="ADAL" clId="{B96DADD3-75C6-E548-90AD-5EBEA1F22103}" dt="2024-08-03T14:09:22.288" v="558" actId="20577"/>
          <ac:spMkLst>
            <pc:docMk/>
            <pc:sldMk cId="4093203471" sldId="272"/>
            <ac:spMk id="142" creationId="{AAAEEDDC-E427-0448-B55C-04832A846B13}"/>
          </ac:spMkLst>
        </pc:spChg>
      </pc:sldChg>
      <pc:sldChg chg="addSp delSp modSp mod modNotesTx">
        <pc:chgData name=" " userId="f76c7815-af8d-4f84-9dbf-fb5fbe88e3ec" providerId="ADAL" clId="{B96DADD3-75C6-E548-90AD-5EBEA1F22103}" dt="2024-08-04T08:17:30.264" v="864" actId="478"/>
        <pc:sldMkLst>
          <pc:docMk/>
          <pc:sldMk cId="2536523319" sldId="273"/>
        </pc:sldMkLst>
        <pc:spChg chg="mod">
          <ac:chgData name=" " userId="f76c7815-af8d-4f84-9dbf-fb5fbe88e3ec" providerId="ADAL" clId="{B96DADD3-75C6-E548-90AD-5EBEA1F22103}" dt="2024-08-04T07:07:37.531" v="624" actId="20577"/>
          <ac:spMkLst>
            <pc:docMk/>
            <pc:sldMk cId="2536523319" sldId="273"/>
            <ac:spMk id="109" creationId="{00000000-0000-0000-0000-000000000000}"/>
          </ac:spMkLst>
        </pc:spChg>
        <pc:spChg chg="add mod">
          <ac:chgData name=" " userId="f76c7815-af8d-4f84-9dbf-fb5fbe88e3ec" providerId="ADAL" clId="{B96DADD3-75C6-E548-90AD-5EBEA1F22103}" dt="2024-08-04T07:15:01.287" v="646" actId="108"/>
          <ac:spMkLst>
            <pc:docMk/>
            <pc:sldMk cId="2536523319" sldId="273"/>
            <ac:spMk id="146" creationId="{29FB428F-F576-4D40-B44F-CFC5328B212B}"/>
          </ac:spMkLst>
        </pc:spChg>
        <pc:spChg chg="mod">
          <ac:chgData name=" " userId="f76c7815-af8d-4f84-9dbf-fb5fbe88e3ec" providerId="ADAL" clId="{B96DADD3-75C6-E548-90AD-5EBEA1F22103}" dt="2024-08-04T07:08:35.924" v="631"/>
          <ac:spMkLst>
            <pc:docMk/>
            <pc:sldMk cId="2536523319" sldId="273"/>
            <ac:spMk id="188" creationId="{175A97C3-8398-1443-9490-D0E682D372B2}"/>
          </ac:spMkLst>
        </pc:spChg>
        <pc:spChg chg="del">
          <ac:chgData name=" " userId="f76c7815-af8d-4f84-9dbf-fb5fbe88e3ec" providerId="ADAL" clId="{B96DADD3-75C6-E548-90AD-5EBEA1F22103}" dt="2024-08-04T08:17:30.264" v="864" actId="478"/>
          <ac:spMkLst>
            <pc:docMk/>
            <pc:sldMk cId="2536523319" sldId="273"/>
            <ac:spMk id="219" creationId="{080198F8-B78A-AC4F-AD73-0A743564DEB9}"/>
          </ac:spMkLst>
        </pc:spChg>
        <pc:spChg chg="mod">
          <ac:chgData name=" " userId="f76c7815-af8d-4f84-9dbf-fb5fbe88e3ec" providerId="ADAL" clId="{B96DADD3-75C6-E548-90AD-5EBEA1F22103}" dt="2024-08-04T07:16:27.712" v="655" actId="14100"/>
          <ac:spMkLst>
            <pc:docMk/>
            <pc:sldMk cId="2536523319" sldId="273"/>
            <ac:spMk id="281" creationId="{98CE93EF-BBE9-8242-BBD5-B9362B85E110}"/>
          </ac:spMkLst>
        </pc:spChg>
        <pc:spChg chg="mod">
          <ac:chgData name=" " userId="f76c7815-af8d-4f84-9dbf-fb5fbe88e3ec" providerId="ADAL" clId="{B96DADD3-75C6-E548-90AD-5EBEA1F22103}" dt="2024-08-04T07:16:45.740" v="659" actId="1076"/>
          <ac:spMkLst>
            <pc:docMk/>
            <pc:sldMk cId="2536523319" sldId="273"/>
            <ac:spMk id="282" creationId="{99D42A86-B653-0247-B73B-DD39AE887F7C}"/>
          </ac:spMkLst>
        </pc:spChg>
        <pc:spChg chg="mod">
          <ac:chgData name=" " userId="f76c7815-af8d-4f84-9dbf-fb5fbe88e3ec" providerId="ADAL" clId="{B96DADD3-75C6-E548-90AD-5EBEA1F22103}" dt="2024-08-04T07:15:25.809" v="650" actId="1076"/>
          <ac:spMkLst>
            <pc:docMk/>
            <pc:sldMk cId="2536523319" sldId="273"/>
            <ac:spMk id="346" creationId="{4D20CD2D-75E3-4E4D-971A-27EC54185246}"/>
          </ac:spMkLst>
        </pc:spChg>
        <pc:spChg chg="mod">
          <ac:chgData name=" " userId="f76c7815-af8d-4f84-9dbf-fb5fbe88e3ec" providerId="ADAL" clId="{B96DADD3-75C6-E548-90AD-5EBEA1F22103}" dt="2024-08-04T07:22:41.292" v="670" actId="20577"/>
          <ac:spMkLst>
            <pc:docMk/>
            <pc:sldMk cId="2536523319" sldId="273"/>
            <ac:spMk id="368" creationId="{55AA2884-8906-FA46-B268-1E712C3CF268}"/>
          </ac:spMkLst>
        </pc:spChg>
        <pc:cxnChg chg="mod">
          <ac:chgData name=" " userId="f76c7815-af8d-4f84-9dbf-fb5fbe88e3ec" providerId="ADAL" clId="{B96DADD3-75C6-E548-90AD-5EBEA1F22103}" dt="2024-08-04T07:15:30.053" v="651" actId="14100"/>
          <ac:cxnSpMkLst>
            <pc:docMk/>
            <pc:sldMk cId="2536523319" sldId="273"/>
            <ac:cxnSpMk id="347" creationId="{17EC23AE-CF43-8547-B8A1-5BF9D9E6E1D4}"/>
          </ac:cxnSpMkLst>
        </pc:cxnChg>
      </pc:sldChg>
      <pc:sldChg chg="modSp add del mod">
        <pc:chgData name=" " userId="f76c7815-af8d-4f84-9dbf-fb5fbe88e3ec" providerId="ADAL" clId="{B96DADD3-75C6-E548-90AD-5EBEA1F22103}" dt="2024-08-04T13:28:25.853" v="909" actId="20577"/>
        <pc:sldMkLst>
          <pc:docMk/>
          <pc:sldMk cId="1025435378" sldId="276"/>
        </pc:sldMkLst>
        <pc:spChg chg="mod">
          <ac:chgData name=" " userId="f76c7815-af8d-4f84-9dbf-fb5fbe88e3ec" providerId="ADAL" clId="{B96DADD3-75C6-E548-90AD-5EBEA1F22103}" dt="2024-08-04T13:28:01.039" v="900" actId="20577"/>
          <ac:spMkLst>
            <pc:docMk/>
            <pc:sldMk cId="1025435378" sldId="276"/>
            <ac:spMk id="6" creationId="{442653EA-C8D0-2D4B-8C8D-749A60390A90}"/>
          </ac:spMkLst>
        </pc:spChg>
        <pc:spChg chg="mod">
          <ac:chgData name=" " userId="f76c7815-af8d-4f84-9dbf-fb5fbe88e3ec" providerId="ADAL" clId="{B96DADD3-75C6-E548-90AD-5EBEA1F22103}" dt="2024-08-04T13:28:25.853" v="909" actId="20577"/>
          <ac:spMkLst>
            <pc:docMk/>
            <pc:sldMk cId="1025435378" sldId="276"/>
            <ac:spMk id="117" creationId="{0688FDA0-1055-1E47-833C-8C1E61108ABF}"/>
          </ac:spMkLst>
        </pc:spChg>
        <pc:spChg chg="mod">
          <ac:chgData name=" " userId="f76c7815-af8d-4f84-9dbf-fb5fbe88e3ec" providerId="ADAL" clId="{B96DADD3-75C6-E548-90AD-5EBEA1F22103}" dt="2024-08-04T07:35:35.894" v="676"/>
          <ac:spMkLst>
            <pc:docMk/>
            <pc:sldMk cId="1025435378" sldId="276"/>
            <ac:spMk id="125" creationId="{A2622A74-C29B-8D4F-B151-FE3170C0CC47}"/>
          </ac:spMkLst>
        </pc:spChg>
      </pc:sldChg>
      <pc:sldChg chg="delSp add mod modShow">
        <pc:chgData name=" " userId="f76c7815-af8d-4f84-9dbf-fb5fbe88e3ec" providerId="ADAL" clId="{B96DADD3-75C6-E548-90AD-5EBEA1F22103}" dt="2024-08-04T08:03:00.505" v="764" actId="478"/>
        <pc:sldMkLst>
          <pc:docMk/>
          <pc:sldMk cId="1693877697" sldId="278"/>
        </pc:sldMkLst>
        <pc:spChg chg="del">
          <ac:chgData name=" " userId="f76c7815-af8d-4f84-9dbf-fb5fbe88e3ec" providerId="ADAL" clId="{B96DADD3-75C6-E548-90AD-5EBEA1F22103}" dt="2024-08-04T08:03:00.505" v="764" actId="478"/>
          <ac:spMkLst>
            <pc:docMk/>
            <pc:sldMk cId="1693877697" sldId="278"/>
            <ac:spMk id="165" creationId="{A6FB3721-2F34-F045-A47B-F914102DA82D}"/>
          </ac:spMkLst>
        </pc:spChg>
      </pc:sldChg>
      <pc:sldChg chg="del">
        <pc:chgData name=" " userId="f76c7815-af8d-4f84-9dbf-fb5fbe88e3ec" providerId="ADAL" clId="{B96DADD3-75C6-E548-90AD-5EBEA1F22103}" dt="2024-08-04T08:02:49.255" v="761" actId="2696"/>
        <pc:sldMkLst>
          <pc:docMk/>
          <pc:sldMk cId="3735737427" sldId="278"/>
        </pc:sldMkLst>
      </pc:sldChg>
      <pc:sldChg chg="addSp delSp modSp del mod ord">
        <pc:chgData name=" " userId="f76c7815-af8d-4f84-9dbf-fb5fbe88e3ec" providerId="ADAL" clId="{B96DADD3-75C6-E548-90AD-5EBEA1F22103}" dt="2024-08-04T08:00:15.988" v="742" actId="2696"/>
        <pc:sldMkLst>
          <pc:docMk/>
          <pc:sldMk cId="3396152528" sldId="279"/>
        </pc:sldMkLst>
        <pc:spChg chg="add 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103" creationId="{766C90D8-7B03-B846-A0E0-2F7D44B3C799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35" creationId="{236C1F0C-C10C-C346-A24F-A281889B66E0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36" creationId="{3C91C70F-4EA4-1041-98F0-A9CB3DC63EB3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37" creationId="{1F46ED5B-DDB9-214C-AC7B-8F3912D61436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38" creationId="{133A4929-69AE-CE47-B0DE-2DF56A6F93E1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39" creationId="{8AF87DA4-0678-3E46-9C37-B29D68BAD04A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40" creationId="{36AA6AB6-D5CC-FD4B-9164-8713D0F10956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41" creationId="{BB1E4B70-9F6E-054D-9305-E981547F75EF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42" creationId="{6134A494-0D14-4A42-9A15-0486FC8A4B6D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43" creationId="{CA11568F-23A4-0042-9E61-781B6EC5E95D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44" creationId="{6CF45366-BD8D-9844-8288-FC9B4788ACCD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45" creationId="{5805A093-35F7-994D-B5C7-576764D6383C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47" creationId="{04A823C5-F9F1-6A4C-86F2-5A6BAD55257A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48" creationId="{717794DE-01F9-4F48-95E0-ED206333FAB3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49" creationId="{0DF1465A-EB84-DC40-A5CD-EEE4F4274E2D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50" creationId="{7AEBA16C-DD44-5E4D-9B7C-90D724BF2EA6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51" creationId="{1D249B0D-24FD-584D-B222-53EE26C65BE0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52" creationId="{B1A23D78-7C29-224A-A881-674BF31528BF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53" creationId="{68725F5D-5AD3-AF40-967F-0014A86C7118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54" creationId="{D156693C-6E7A-E248-B87F-493F037BBDAD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55" creationId="{7544B992-A6C1-AC40-ACAB-89E225AFC5E4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56" creationId="{F92DA784-6012-4E4C-9219-A413A4065201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57" creationId="{BE1C9D39-ECB2-0647-A2E1-4860B8C07F9F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58" creationId="{4398D7A0-5615-244B-8AD5-55DF5E6AF77C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59" creationId="{52306754-C449-6B4C-8300-348D1631299A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60" creationId="{5B41F704-3EED-0041-B599-9A0C0CDC2643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61" creationId="{DA0D723D-EDBA-254B-8558-02E4CC6F8962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62" creationId="{C534084B-C794-BD44-88D9-C27CB5DDD927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63" creationId="{2776C633-E2DC-364B-9AAA-097652833AC0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64" creationId="{D5E754EC-9684-A243-8CF1-F1F0EDDBAF77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65" creationId="{6FF090A4-B16B-5947-A308-ABE503DD3B9F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66" creationId="{70B41702-8009-5641-8C3B-B1DC7261C14C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67" creationId="{0DE393B4-4CF1-284B-B272-E06D46A47A09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68" creationId="{372778B4-7072-714C-9515-6A7A7FF7BDCD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69" creationId="{80D408CC-8B9D-304E-A528-0B5BD844667C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70" creationId="{D99E1E22-6E40-454A-A715-367A7D8E4140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71" creationId="{B3D691E3-5A7C-7A49-9BBA-3BE73F5ECD9F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72" creationId="{D6291EC8-982C-8347-8415-21A8667AC121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73" creationId="{12802ECF-9807-FB41-BD13-E7D702279F8A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74" creationId="{483353E9-804E-244F-A3C1-4B48CC026D82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75" creationId="{F1F6FD5E-BAB0-3D42-82D9-A2A222C6DFBF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76" creationId="{37ECFBDB-9FDE-F041-80B7-A85538F1F912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77" creationId="{515B6D7C-9BCE-FD43-9194-1BFC5F3CEAA7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78" creationId="{C26AB66D-8493-6B45-A351-B5091F053111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79" creationId="{D13B49B1-C7A4-5B4D-B747-19449B3E28C1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80" creationId="{168F2A5C-DA28-E348-8AC9-AAB418D3E46C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81" creationId="{9675AE26-411E-1C40-9002-CD8706366E34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382" creationId="{CBA57245-563C-A348-B983-061654853F9B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83" creationId="{D6B9AF05-C7B1-4140-9F43-91E54AA5006E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84" creationId="{4140196A-643D-1041-BDB1-C7783175EA78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85" creationId="{5D0F39AB-30E8-6041-B08E-3BA20A5C3D02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86" creationId="{7F7CD8E7-EF8C-8B4D-9062-0E1F014D1E94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87" creationId="{A6074DE1-CB9F-6147-A930-1912952ED3DB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88" creationId="{8E40EA2E-85EA-4A49-8B38-108D6F9E19F8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89" creationId="{597664C3-1E61-DA41-A152-B6B873B39F88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90" creationId="{EB0E4403-AF0A-6546-847E-AE7DA47822E1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392" creationId="{5C003996-F802-844E-9277-FA1A8425219D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395" creationId="{F36B6F12-E136-8D43-85D8-02CEC9C0C342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396" creationId="{EDCD987F-53BD-1141-BBF8-B70230F6803C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397" creationId="{403253AE-EC43-D54F-9049-6C3E3CF92612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398" creationId="{0B67A554-7EEC-C144-8E09-158623B7C5FD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399" creationId="{430EAD12-FF2C-7D42-9B29-8C9F25DDC25E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00" creationId="{2AE3B01A-FBCB-4940-BEC0-E4A134CFB827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01" creationId="{95BB2083-D2B2-3A42-B7F5-B04A9E24D1A6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02" creationId="{DF21715F-28FB-F447-822B-AC3FBF2BEAE6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03" creationId="{C2B274B6-3EB0-8542-AE61-3C6EC9CAB0C3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04" creationId="{529FDB01-8895-2445-AB3E-033402593272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05" creationId="{3BEEE19B-093C-CC47-82B1-F157B9BD2BDE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06" creationId="{C94B9CC8-E09A-164D-9404-8192F81258D0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07" creationId="{F18B0E73-BB8A-384E-87D0-BD9A698B3E5F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08" creationId="{009C462F-92AF-CE43-8543-C2DEF848EAE4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09" creationId="{D0151B6A-89F9-CB49-ABEA-3EB8F2A5D3B0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10" creationId="{F6B19CBF-1E30-434C-A222-742EE1A330E8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11" creationId="{D8487026-EC8A-EF4A-8A5C-08154D3DAA9E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12" creationId="{21270D4B-59EA-B54C-9DD8-CD4661E1C527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13" creationId="{B7472E51-1577-A945-B84C-CC61D362DC67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14" creationId="{C431B4B8-FB83-8848-AC06-FAA81713EF95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15" creationId="{B7636F85-B4A5-3A4D-ADC4-1FC7DB3E9C54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16" creationId="{BA4D0C34-A068-6646-B903-49FBB4B8FD69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17" creationId="{4DB41541-857E-BD40-8FE9-3E87344B9468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18" creationId="{FFF1E795-E6BD-7648-A7FB-3351402ED92B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19" creationId="{B9A9A17E-C9A6-BB49-8186-E580633EC036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20" creationId="{3B98CE26-F992-B54F-9825-72A0EE425FE7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21" creationId="{6471A266-B532-8946-8C53-A50A1C1CF59B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22" creationId="{5678252B-D13E-DE4C-A9A2-63DBA7CBF026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23" creationId="{5046256E-9C86-6841-A971-A6EEC32C33C1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24" creationId="{384FC550-9561-DC46-A2CB-233FDE2641B1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25" creationId="{EB36827E-EDDD-3343-A48D-579022B02EC9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26" creationId="{B6FBBDB0-2DCF-8D4E-ADBF-27FCA2EA53E1}"/>
          </ac:spMkLst>
        </pc:spChg>
        <pc:spChg chg="del">
          <ac:chgData name=" " userId="f76c7815-af8d-4f84-9dbf-fb5fbe88e3ec" providerId="ADAL" clId="{B96DADD3-75C6-E548-90AD-5EBEA1F22103}" dt="2024-08-04T07:48:54.651" v="691" actId="478"/>
          <ac:spMkLst>
            <pc:docMk/>
            <pc:sldMk cId="3396152528" sldId="279"/>
            <ac:spMk id="427" creationId="{6BE734D7-B510-1A4C-B9F6-CBB63F506033}"/>
          </ac:spMkLst>
        </pc:spChg>
        <pc:spChg chg="del">
          <ac:chgData name=" " userId="f76c7815-af8d-4f84-9dbf-fb5fbe88e3ec" providerId="ADAL" clId="{B96DADD3-75C6-E548-90AD-5EBEA1F22103}" dt="2024-08-04T07:49:04.053" v="694" actId="478"/>
          <ac:spMkLst>
            <pc:docMk/>
            <pc:sldMk cId="3396152528" sldId="279"/>
            <ac:spMk id="430" creationId="{F934F656-EE5F-F245-B89E-D7BE8F795959}"/>
          </ac:spMkLst>
        </pc:spChg>
        <pc:spChg chg="del">
          <ac:chgData name=" " userId="f76c7815-af8d-4f84-9dbf-fb5fbe88e3ec" providerId="ADAL" clId="{B96DADD3-75C6-E548-90AD-5EBEA1F22103}" dt="2024-08-04T07:48:58.569" v="692" actId="478"/>
          <ac:spMkLst>
            <pc:docMk/>
            <pc:sldMk cId="3396152528" sldId="279"/>
            <ac:spMk id="431" creationId="{814B1D49-9DF2-3045-8DBE-3B64ABB0F73C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432" creationId="{EA2BD84E-708F-7B4D-994A-F7B58C764F12}"/>
          </ac:spMkLst>
        </pc:spChg>
        <pc:spChg chg="mod">
          <ac:chgData name=" " userId="f76c7815-af8d-4f84-9dbf-fb5fbe88e3ec" providerId="ADAL" clId="{B96DADD3-75C6-E548-90AD-5EBEA1F22103}" dt="2024-08-04T07:53:06.527" v="735" actId="1076"/>
          <ac:spMkLst>
            <pc:docMk/>
            <pc:sldMk cId="3396152528" sldId="279"/>
            <ac:spMk id="434" creationId="{60EFD3A0-A6D6-0648-9F8C-69DCA6DE480A}"/>
          </ac:spMkLst>
        </pc:spChg>
        <pc:cxnChg chg="del">
          <ac:chgData name=" " userId="f76c7815-af8d-4f84-9dbf-fb5fbe88e3ec" providerId="ADAL" clId="{B96DADD3-75C6-E548-90AD-5EBEA1F22103}" dt="2024-08-04T07:49:04.053" v="694" actId="478"/>
          <ac:cxnSpMkLst>
            <pc:docMk/>
            <pc:sldMk cId="3396152528" sldId="279"/>
            <ac:cxnSpMk id="394" creationId="{229416E8-F703-544E-9D89-90FF76B89663}"/>
          </ac:cxnSpMkLst>
        </pc:cxnChg>
        <pc:cxnChg chg="del">
          <ac:chgData name=" " userId="f76c7815-af8d-4f84-9dbf-fb5fbe88e3ec" providerId="ADAL" clId="{B96DADD3-75C6-E548-90AD-5EBEA1F22103}" dt="2024-08-04T07:49:00.273" v="693" actId="478"/>
          <ac:cxnSpMkLst>
            <pc:docMk/>
            <pc:sldMk cId="3396152528" sldId="279"/>
            <ac:cxnSpMk id="429" creationId="{E91B607A-316C-1649-A8B0-DFE650308B58}"/>
          </ac:cxnSpMkLst>
        </pc:cxnChg>
      </pc:sldChg>
      <pc:sldChg chg="delSp add mod modShow">
        <pc:chgData name=" " userId="f76c7815-af8d-4f84-9dbf-fb5fbe88e3ec" providerId="ADAL" clId="{B96DADD3-75C6-E548-90AD-5EBEA1F22103}" dt="2024-08-04T08:02:07.096" v="760" actId="478"/>
        <pc:sldMkLst>
          <pc:docMk/>
          <pc:sldMk cId="3541725522" sldId="279"/>
        </pc:sldMkLst>
        <pc:spChg chg="del">
          <ac:chgData name=" " userId="f76c7815-af8d-4f84-9dbf-fb5fbe88e3ec" providerId="ADAL" clId="{B96DADD3-75C6-E548-90AD-5EBEA1F22103}" dt="2024-08-04T08:02:07.096" v="760" actId="478"/>
          <ac:spMkLst>
            <pc:docMk/>
            <pc:sldMk cId="3541725522" sldId="279"/>
            <ac:spMk id="101" creationId="{7773F4D3-04B0-C941-B1FD-AA9233EF838C}"/>
          </ac:spMkLst>
        </pc:spChg>
      </pc:sldChg>
      <pc:sldChg chg="modSp del mod">
        <pc:chgData name=" " userId="f76c7815-af8d-4f84-9dbf-fb5fbe88e3ec" providerId="ADAL" clId="{B96DADD3-75C6-E548-90AD-5EBEA1F22103}" dt="2024-08-04T08:00:51.553" v="747" actId="2696"/>
        <pc:sldMkLst>
          <pc:docMk/>
          <pc:sldMk cId="968781389" sldId="281"/>
        </pc:sldMkLst>
        <pc:spChg chg="mod">
          <ac:chgData name=" " userId="f76c7815-af8d-4f84-9dbf-fb5fbe88e3ec" providerId="ADAL" clId="{B96DADD3-75C6-E548-90AD-5EBEA1F22103}" dt="2024-08-04T07:40:45.919" v="686" actId="14100"/>
          <ac:spMkLst>
            <pc:docMk/>
            <pc:sldMk cId="968781389" sldId="281"/>
            <ac:spMk id="5" creationId="{9FA1E111-B7BE-7746-9578-37038CB3BA6C}"/>
          </ac:spMkLst>
        </pc:spChg>
        <pc:spChg chg="mod">
          <ac:chgData name=" " userId="f76c7815-af8d-4f84-9dbf-fb5fbe88e3ec" providerId="ADAL" clId="{B96DADD3-75C6-E548-90AD-5EBEA1F22103}" dt="2024-08-04T07:40:14.188" v="677" actId="2711"/>
          <ac:spMkLst>
            <pc:docMk/>
            <pc:sldMk cId="968781389" sldId="281"/>
            <ac:spMk id="190" creationId="{7C0F8DAE-2D7F-C346-A78F-9AB3862D7539}"/>
          </ac:spMkLst>
        </pc:spChg>
        <pc:spChg chg="mod">
          <ac:chgData name=" " userId="f76c7815-af8d-4f84-9dbf-fb5fbe88e3ec" providerId="ADAL" clId="{B96DADD3-75C6-E548-90AD-5EBEA1F22103}" dt="2024-08-04T07:40:43.300" v="685" actId="14100"/>
          <ac:spMkLst>
            <pc:docMk/>
            <pc:sldMk cId="968781389" sldId="281"/>
            <ac:spMk id="192" creationId="{95EA69D5-0DC9-5640-83A2-25C085F1622A}"/>
          </ac:spMkLst>
        </pc:spChg>
        <pc:spChg chg="mod">
          <ac:chgData name=" " userId="f76c7815-af8d-4f84-9dbf-fb5fbe88e3ec" providerId="ADAL" clId="{B96DADD3-75C6-E548-90AD-5EBEA1F22103}" dt="2024-08-04T07:40:14.188" v="677" actId="2711"/>
          <ac:spMkLst>
            <pc:docMk/>
            <pc:sldMk cId="968781389" sldId="281"/>
            <ac:spMk id="194" creationId="{9057A6E8-71A0-324D-ABE8-8EE40FB2776E}"/>
          </ac:spMkLst>
        </pc:spChg>
        <pc:spChg chg="mod">
          <ac:chgData name=" " userId="f76c7815-af8d-4f84-9dbf-fb5fbe88e3ec" providerId="ADAL" clId="{B96DADD3-75C6-E548-90AD-5EBEA1F22103}" dt="2024-08-04T07:40:40.307" v="684" actId="14100"/>
          <ac:spMkLst>
            <pc:docMk/>
            <pc:sldMk cId="968781389" sldId="281"/>
            <ac:spMk id="197" creationId="{3DC2CE49-211C-8B45-B0AA-C79D84771FC5}"/>
          </ac:spMkLst>
        </pc:spChg>
        <pc:spChg chg="mod">
          <ac:chgData name=" " userId="f76c7815-af8d-4f84-9dbf-fb5fbe88e3ec" providerId="ADAL" clId="{B96DADD3-75C6-E548-90AD-5EBEA1F22103}" dt="2024-08-04T07:40:36.176" v="683" actId="14100"/>
          <ac:spMkLst>
            <pc:docMk/>
            <pc:sldMk cId="968781389" sldId="281"/>
            <ac:spMk id="198" creationId="{5D0CC2B2-3931-8943-A5C1-05B1442B8206}"/>
          </ac:spMkLst>
        </pc:spChg>
      </pc:sldChg>
      <pc:sldChg chg="delSp add mod modShow">
        <pc:chgData name=" " userId="f76c7815-af8d-4f84-9dbf-fb5fbe88e3ec" providerId="ADAL" clId="{B96DADD3-75C6-E548-90AD-5EBEA1F22103}" dt="2024-08-04T08:01:54.388" v="757" actId="478"/>
        <pc:sldMkLst>
          <pc:docMk/>
          <pc:sldMk cId="3113225913" sldId="281"/>
        </pc:sldMkLst>
        <pc:spChg chg="del">
          <ac:chgData name=" " userId="f76c7815-af8d-4f84-9dbf-fb5fbe88e3ec" providerId="ADAL" clId="{B96DADD3-75C6-E548-90AD-5EBEA1F22103}" dt="2024-08-04T08:01:54.388" v="757" actId="478"/>
          <ac:spMkLst>
            <pc:docMk/>
            <pc:sldMk cId="3113225913" sldId="281"/>
            <ac:spMk id="84" creationId="{3A5EADEA-56AA-4444-93ED-4742E0904342}"/>
          </ac:spMkLst>
        </pc:spChg>
      </pc:sldChg>
      <pc:sldChg chg="delSp add mod modShow">
        <pc:chgData name=" " userId="f76c7815-af8d-4f84-9dbf-fb5fbe88e3ec" providerId="ADAL" clId="{B96DADD3-75C6-E548-90AD-5EBEA1F22103}" dt="2024-08-04T08:01:57.618" v="758" actId="478"/>
        <pc:sldMkLst>
          <pc:docMk/>
          <pc:sldMk cId="271656666" sldId="282"/>
        </pc:sldMkLst>
        <pc:spChg chg="del">
          <ac:chgData name=" " userId="f76c7815-af8d-4f84-9dbf-fb5fbe88e3ec" providerId="ADAL" clId="{B96DADD3-75C6-E548-90AD-5EBEA1F22103}" dt="2024-08-04T08:01:57.618" v="758" actId="478"/>
          <ac:spMkLst>
            <pc:docMk/>
            <pc:sldMk cId="271656666" sldId="282"/>
            <ac:spMk id="90" creationId="{D063A732-4A93-1847-884F-D3498DF9C484}"/>
          </ac:spMkLst>
        </pc:spChg>
      </pc:sldChg>
      <pc:sldChg chg="del">
        <pc:chgData name=" " userId="f76c7815-af8d-4f84-9dbf-fb5fbe88e3ec" providerId="ADAL" clId="{B96DADD3-75C6-E548-90AD-5EBEA1F22103}" dt="2024-08-04T08:01:20.511" v="751" actId="2696"/>
        <pc:sldMkLst>
          <pc:docMk/>
          <pc:sldMk cId="1660361216" sldId="282"/>
        </pc:sldMkLst>
      </pc:sldChg>
      <pc:sldChg chg="addSp delSp modSp mod">
        <pc:chgData name=" " userId="f76c7815-af8d-4f84-9dbf-fb5fbe88e3ec" providerId="ADAL" clId="{B96DADD3-75C6-E548-90AD-5EBEA1F22103}" dt="2024-08-05T03:18:13.241" v="1298"/>
        <pc:sldMkLst>
          <pc:docMk/>
          <pc:sldMk cId="4000939842" sldId="283"/>
        </pc:sldMkLst>
        <pc:spChg chg="mod">
          <ac:chgData name=" " userId="f76c7815-af8d-4f84-9dbf-fb5fbe88e3ec" providerId="ADAL" clId="{B96DADD3-75C6-E548-90AD-5EBEA1F22103}" dt="2024-08-04T13:48:25.751" v="1251" actId="20577"/>
          <ac:spMkLst>
            <pc:docMk/>
            <pc:sldMk cId="4000939842" sldId="283"/>
            <ac:spMk id="7" creationId="{E13BD066-87F8-494C-B808-1B3A0E18F9CC}"/>
          </ac:spMkLst>
        </pc:spChg>
        <pc:spChg chg="del">
          <ac:chgData name=" " userId="f76c7815-af8d-4f84-9dbf-fb5fbe88e3ec" providerId="ADAL" clId="{B96DADD3-75C6-E548-90AD-5EBEA1F22103}" dt="2024-08-05T03:18:12.807" v="1297" actId="478"/>
          <ac:spMkLst>
            <pc:docMk/>
            <pc:sldMk cId="4000939842" sldId="283"/>
            <ac:spMk id="11" creationId="{627A0A94-7B4D-F046-BFC9-B79361EEB19A}"/>
          </ac:spMkLst>
        </pc:spChg>
        <pc:spChg chg="add mod">
          <ac:chgData name=" " userId="f76c7815-af8d-4f84-9dbf-fb5fbe88e3ec" providerId="ADAL" clId="{B96DADD3-75C6-E548-90AD-5EBEA1F22103}" dt="2024-08-05T03:18:13.241" v="1298"/>
          <ac:spMkLst>
            <pc:docMk/>
            <pc:sldMk cId="4000939842" sldId="283"/>
            <ac:spMk id="39" creationId="{96A5753F-FFB9-6A4D-BE87-3B223EF873AF}"/>
          </ac:spMkLst>
        </pc:spChg>
      </pc:sldChg>
      <pc:sldChg chg="addSp delSp modSp mod">
        <pc:chgData name=" " userId="f76c7815-af8d-4f84-9dbf-fb5fbe88e3ec" providerId="ADAL" clId="{B96DADD3-75C6-E548-90AD-5EBEA1F22103}" dt="2024-08-06T03:36:04.360" v="1342" actId="14100"/>
        <pc:sldMkLst>
          <pc:docMk/>
          <pc:sldMk cId="2113360812" sldId="284"/>
        </pc:sldMkLst>
        <pc:spChg chg="mod">
          <ac:chgData name=" " userId="f76c7815-af8d-4f84-9dbf-fb5fbe88e3ec" providerId="ADAL" clId="{B96DADD3-75C6-E548-90AD-5EBEA1F22103}" dt="2024-08-04T13:48:43.944" v="1263" actId="20577"/>
          <ac:spMkLst>
            <pc:docMk/>
            <pc:sldMk cId="2113360812" sldId="284"/>
            <ac:spMk id="141" creationId="{4FE32477-59DE-4D4E-9B1D-4EE387939BD9}"/>
          </ac:spMkLst>
        </pc:spChg>
        <pc:spChg chg="add del mod">
          <ac:chgData name=" " userId="f76c7815-af8d-4f84-9dbf-fb5fbe88e3ec" providerId="ADAL" clId="{B96DADD3-75C6-E548-90AD-5EBEA1F22103}" dt="2024-08-06T03:28:01.252" v="1326" actId="22"/>
          <ac:spMkLst>
            <pc:docMk/>
            <pc:sldMk cId="2113360812" sldId="284"/>
            <ac:spMk id="258" creationId="{0875BF8B-6FEA-CA4E-99A2-51B153F6A50A}"/>
          </ac:spMkLst>
        </pc:spChg>
        <pc:spChg chg="add del">
          <ac:chgData name=" " userId="f76c7815-af8d-4f84-9dbf-fb5fbe88e3ec" providerId="ADAL" clId="{B96DADD3-75C6-E548-90AD-5EBEA1F22103}" dt="2024-08-06T03:28:13.128" v="1328" actId="22"/>
          <ac:spMkLst>
            <pc:docMk/>
            <pc:sldMk cId="2113360812" sldId="284"/>
            <ac:spMk id="280" creationId="{F4E3384E-9B9B-FA4F-BB68-7BFBA4553FAC}"/>
          </ac:spMkLst>
        </pc:spChg>
        <pc:spChg chg="add del">
          <ac:chgData name=" " userId="f76c7815-af8d-4f84-9dbf-fb5fbe88e3ec" providerId="ADAL" clId="{B96DADD3-75C6-E548-90AD-5EBEA1F22103}" dt="2024-08-06T03:28:19.719" v="1330" actId="22"/>
          <ac:spMkLst>
            <pc:docMk/>
            <pc:sldMk cId="2113360812" sldId="284"/>
            <ac:spMk id="281" creationId="{03BAA2E1-5AAE-2843-8C2C-C51147B17EE4}"/>
          </ac:spMkLst>
        </pc:spChg>
        <pc:spChg chg="add mod">
          <ac:chgData name=" " userId="f76c7815-af8d-4f84-9dbf-fb5fbe88e3ec" providerId="ADAL" clId="{B96DADD3-75C6-E548-90AD-5EBEA1F22103}" dt="2024-08-06T03:28:34.154" v="1333" actId="1076"/>
          <ac:spMkLst>
            <pc:docMk/>
            <pc:sldMk cId="2113360812" sldId="284"/>
            <ac:spMk id="282" creationId="{4DC79E56-E672-1D49-BE6B-2E3DABBAE708}"/>
          </ac:spMkLst>
        </pc:spChg>
        <pc:spChg chg="add mod">
          <ac:chgData name=" " userId="f76c7815-af8d-4f84-9dbf-fb5fbe88e3ec" providerId="ADAL" clId="{B96DADD3-75C6-E548-90AD-5EBEA1F22103}" dt="2024-08-06T03:28:51.748" v="1336" actId="1076"/>
          <ac:spMkLst>
            <pc:docMk/>
            <pc:sldMk cId="2113360812" sldId="284"/>
            <ac:spMk id="283" creationId="{A71B8652-B5BE-EA42-B307-548C34DE0E80}"/>
          </ac:spMkLst>
        </pc:spChg>
        <pc:spChg chg="add mod">
          <ac:chgData name=" " userId="f76c7815-af8d-4f84-9dbf-fb5fbe88e3ec" providerId="ADAL" clId="{B96DADD3-75C6-E548-90AD-5EBEA1F22103}" dt="2024-08-06T03:35:09.915" v="1339" actId="14100"/>
          <ac:spMkLst>
            <pc:docMk/>
            <pc:sldMk cId="2113360812" sldId="284"/>
            <ac:spMk id="284" creationId="{C82EA5F7-2540-6140-BFB8-E3C7ECB963C0}"/>
          </ac:spMkLst>
        </pc:spChg>
        <pc:spChg chg="add mod">
          <ac:chgData name=" " userId="f76c7815-af8d-4f84-9dbf-fb5fbe88e3ec" providerId="ADAL" clId="{B96DADD3-75C6-E548-90AD-5EBEA1F22103}" dt="2024-08-06T03:36:04.360" v="1342" actId="14100"/>
          <ac:spMkLst>
            <pc:docMk/>
            <pc:sldMk cId="2113360812" sldId="284"/>
            <ac:spMk id="285" creationId="{553197BE-EB77-0248-8AC4-1B74015D4A08}"/>
          </ac:spMkLst>
        </pc:spChg>
      </pc:sldChg>
      <pc:sldChg chg="modSp mod">
        <pc:chgData name=" " userId="f76c7815-af8d-4f84-9dbf-fb5fbe88e3ec" providerId="ADAL" clId="{B96DADD3-75C6-E548-90AD-5EBEA1F22103}" dt="2024-08-04T13:56:56.761" v="1292" actId="14100"/>
        <pc:sldMkLst>
          <pc:docMk/>
          <pc:sldMk cId="3583379980" sldId="285"/>
        </pc:sldMkLst>
        <pc:spChg chg="mod">
          <ac:chgData name=" " userId="f76c7815-af8d-4f84-9dbf-fb5fbe88e3ec" providerId="ADAL" clId="{B96DADD3-75C6-E548-90AD-5EBEA1F22103}" dt="2024-08-04T13:55:43.959" v="1287" actId="113"/>
          <ac:spMkLst>
            <pc:docMk/>
            <pc:sldMk cId="3583379980" sldId="285"/>
            <ac:spMk id="61" creationId="{20F24CBA-5B16-B242-AC83-B9E8E9978420}"/>
          </ac:spMkLst>
        </pc:spChg>
        <pc:spChg chg="mod">
          <ac:chgData name=" " userId="f76c7815-af8d-4f84-9dbf-fb5fbe88e3ec" providerId="ADAL" clId="{B96DADD3-75C6-E548-90AD-5EBEA1F22103}" dt="2024-08-04T13:55:39.155" v="1286" actId="113"/>
          <ac:spMkLst>
            <pc:docMk/>
            <pc:sldMk cId="3583379980" sldId="285"/>
            <ac:spMk id="62" creationId="{DE89C817-9E25-8046-8717-CC69428A4D71}"/>
          </ac:spMkLst>
        </pc:spChg>
        <pc:spChg chg="mod">
          <ac:chgData name=" " userId="f76c7815-af8d-4f84-9dbf-fb5fbe88e3ec" providerId="ADAL" clId="{B96DADD3-75C6-E548-90AD-5EBEA1F22103}" dt="2024-08-04T13:55:48.690" v="1288" actId="113"/>
          <ac:spMkLst>
            <pc:docMk/>
            <pc:sldMk cId="3583379980" sldId="285"/>
            <ac:spMk id="63" creationId="{40697E33-3AC8-6841-8E0C-E3388A2C61F6}"/>
          </ac:spMkLst>
        </pc:spChg>
        <pc:spChg chg="mod">
          <ac:chgData name=" " userId="f76c7815-af8d-4f84-9dbf-fb5fbe88e3ec" providerId="ADAL" clId="{B96DADD3-75C6-E548-90AD-5EBEA1F22103}" dt="2024-08-04T13:56:11.667" v="1291" actId="113"/>
          <ac:spMkLst>
            <pc:docMk/>
            <pc:sldMk cId="3583379980" sldId="285"/>
            <ac:spMk id="64" creationId="{0D58664E-5FC4-5949-A63E-5D321284E910}"/>
          </ac:spMkLst>
        </pc:spChg>
        <pc:spChg chg="mod">
          <ac:chgData name=" " userId="f76c7815-af8d-4f84-9dbf-fb5fbe88e3ec" providerId="ADAL" clId="{B96DADD3-75C6-E548-90AD-5EBEA1F22103}" dt="2024-08-04T13:56:56.761" v="1292" actId="14100"/>
          <ac:spMkLst>
            <pc:docMk/>
            <pc:sldMk cId="3583379980" sldId="285"/>
            <ac:spMk id="185" creationId="{BD044334-1D3C-6749-90D0-3AC9AB0E02E9}"/>
          </ac:spMkLst>
        </pc:spChg>
      </pc:sldChg>
      <pc:sldChg chg="addSp delSp modSp mod">
        <pc:chgData name=" " userId="f76c7815-af8d-4f84-9dbf-fb5fbe88e3ec" providerId="ADAL" clId="{B96DADD3-75C6-E548-90AD-5EBEA1F22103}" dt="2024-08-06T04:14:29.790" v="1420" actId="2711"/>
        <pc:sldMkLst>
          <pc:docMk/>
          <pc:sldMk cId="1800698192" sldId="286"/>
        </pc:sldMkLst>
        <pc:spChg chg="add del mod">
          <ac:chgData name=" " userId="f76c7815-af8d-4f84-9dbf-fb5fbe88e3ec" providerId="ADAL" clId="{B96DADD3-75C6-E548-90AD-5EBEA1F22103}" dt="2024-08-06T04:10:31.260" v="1376" actId="478"/>
          <ac:spMkLst>
            <pc:docMk/>
            <pc:sldMk cId="1800698192" sldId="286"/>
            <ac:spMk id="3" creationId="{D6F2EAA7-92B9-344A-BB6B-0A1FED3676DB}"/>
          </ac:spMkLst>
        </pc:spChg>
        <pc:spChg chg="add mod">
          <ac:chgData name=" " userId="f76c7815-af8d-4f84-9dbf-fb5fbe88e3ec" providerId="ADAL" clId="{B96DADD3-75C6-E548-90AD-5EBEA1F22103}" dt="2024-08-06T04:10:42.428" v="1377" actId="1076"/>
          <ac:spMkLst>
            <pc:docMk/>
            <pc:sldMk cId="1800698192" sldId="286"/>
            <ac:spMk id="4" creationId="{76438E47-E824-9644-ABBA-3CF3B8EBB103}"/>
          </ac:spMkLst>
        </pc:spChg>
        <pc:spChg chg="mod">
          <ac:chgData name=" " userId="f76c7815-af8d-4f84-9dbf-fb5fbe88e3ec" providerId="ADAL" clId="{B96DADD3-75C6-E548-90AD-5EBEA1F22103}" dt="2024-08-06T04:10:42.428" v="1377" actId="1076"/>
          <ac:spMkLst>
            <pc:docMk/>
            <pc:sldMk cId="1800698192" sldId="286"/>
            <ac:spMk id="7" creationId="{9DCD0469-3F65-6C43-90A7-946AEE218085}"/>
          </ac:spMkLst>
        </pc:spChg>
        <pc:spChg chg="mod">
          <ac:chgData name=" " userId="f76c7815-af8d-4f84-9dbf-fb5fbe88e3ec" providerId="ADAL" clId="{B96DADD3-75C6-E548-90AD-5EBEA1F22103}" dt="2024-08-06T04:10:42.428" v="1377" actId="1076"/>
          <ac:spMkLst>
            <pc:docMk/>
            <pc:sldMk cId="1800698192" sldId="286"/>
            <ac:spMk id="8" creationId="{108F9460-49EF-914D-B41B-C7FDC6E39B6D}"/>
          </ac:spMkLst>
        </pc:spChg>
        <pc:spChg chg="mod">
          <ac:chgData name=" " userId="f76c7815-af8d-4f84-9dbf-fb5fbe88e3ec" providerId="ADAL" clId="{B96DADD3-75C6-E548-90AD-5EBEA1F22103}" dt="2024-08-06T04:10:42.428" v="1377" actId="1076"/>
          <ac:spMkLst>
            <pc:docMk/>
            <pc:sldMk cId="1800698192" sldId="286"/>
            <ac:spMk id="10" creationId="{A7AA8923-4F3D-9F48-9CE4-83FAA4BDA8B6}"/>
          </ac:spMkLst>
        </pc:spChg>
        <pc:spChg chg="mod">
          <ac:chgData name=" " userId="f76c7815-af8d-4f84-9dbf-fb5fbe88e3ec" providerId="ADAL" clId="{B96DADD3-75C6-E548-90AD-5EBEA1F22103}" dt="2024-08-06T04:10:42.428" v="1377" actId="1076"/>
          <ac:spMkLst>
            <pc:docMk/>
            <pc:sldMk cId="1800698192" sldId="286"/>
            <ac:spMk id="12" creationId="{52A03351-3AEA-1F4C-9EEE-D49FE125313A}"/>
          </ac:spMkLst>
        </pc:spChg>
        <pc:spChg chg="add mod">
          <ac:chgData name=" " userId="f76c7815-af8d-4f84-9dbf-fb5fbe88e3ec" providerId="ADAL" clId="{B96DADD3-75C6-E548-90AD-5EBEA1F22103}" dt="2024-08-06T04:10:42.428" v="1377" actId="1076"/>
          <ac:spMkLst>
            <pc:docMk/>
            <pc:sldMk cId="1800698192" sldId="286"/>
            <ac:spMk id="20" creationId="{4F05150E-D530-1A42-AAAC-63FB0160BE95}"/>
          </ac:spMkLst>
        </pc:spChg>
        <pc:spChg chg="mod">
          <ac:chgData name=" " userId="f76c7815-af8d-4f84-9dbf-fb5fbe88e3ec" providerId="ADAL" clId="{B96DADD3-75C6-E548-90AD-5EBEA1F22103}" dt="2024-08-06T04:13:48.649" v="1407" actId="207"/>
          <ac:spMkLst>
            <pc:docMk/>
            <pc:sldMk cId="1800698192" sldId="286"/>
            <ac:spMk id="31" creationId="{B9C22041-0C90-3142-8864-8F5D2A012D29}"/>
          </ac:spMkLst>
        </pc:spChg>
        <pc:spChg chg="add del">
          <ac:chgData name=" " userId="f76c7815-af8d-4f84-9dbf-fb5fbe88e3ec" providerId="ADAL" clId="{B96DADD3-75C6-E548-90AD-5EBEA1F22103}" dt="2024-08-06T04:12:17.187" v="1388" actId="478"/>
          <ac:spMkLst>
            <pc:docMk/>
            <pc:sldMk cId="1800698192" sldId="286"/>
            <ac:spMk id="33" creationId="{BE3B7B36-867F-6E42-ADEF-6E69FA9FDD02}"/>
          </ac:spMkLst>
        </pc:spChg>
        <pc:spChg chg="mod">
          <ac:chgData name=" " userId="f76c7815-af8d-4f84-9dbf-fb5fbe88e3ec" providerId="ADAL" clId="{B96DADD3-75C6-E548-90AD-5EBEA1F22103}" dt="2024-08-04T13:48:52.978" v="1267" actId="20577"/>
          <ac:spMkLst>
            <pc:docMk/>
            <pc:sldMk cId="1800698192" sldId="286"/>
            <ac:spMk id="43" creationId="{BD65E952-0E7D-F641-9C53-C135401373C8}"/>
          </ac:spMkLst>
        </pc:spChg>
        <pc:spChg chg="mod">
          <ac:chgData name=" " userId="f76c7815-af8d-4f84-9dbf-fb5fbe88e3ec" providerId="ADAL" clId="{B96DADD3-75C6-E548-90AD-5EBEA1F22103}" dt="2024-08-06T04:14:29.790" v="1420" actId="2711"/>
          <ac:spMkLst>
            <pc:docMk/>
            <pc:sldMk cId="1800698192" sldId="286"/>
            <ac:spMk id="185" creationId="{BD044334-1D3C-6749-90D0-3AC9AB0E02E9}"/>
          </ac:spMkLst>
        </pc:spChg>
        <pc:cxnChg chg="del mod">
          <ac:chgData name=" " userId="f76c7815-af8d-4f84-9dbf-fb5fbe88e3ec" providerId="ADAL" clId="{B96DADD3-75C6-E548-90AD-5EBEA1F22103}" dt="2024-08-06T04:09:58.214" v="1370" actId="478"/>
          <ac:cxnSpMkLst>
            <pc:docMk/>
            <pc:sldMk cId="1800698192" sldId="286"/>
            <ac:cxnSpMk id="13" creationId="{B4430492-6BE4-0748-A818-174CFD5892B9}"/>
          </ac:cxnSpMkLst>
        </pc:cxnChg>
        <pc:cxnChg chg="mod">
          <ac:chgData name=" " userId="f76c7815-af8d-4f84-9dbf-fb5fbe88e3ec" providerId="ADAL" clId="{B96DADD3-75C6-E548-90AD-5EBEA1F22103}" dt="2024-08-06T04:10:42.428" v="1377" actId="1076"/>
          <ac:cxnSpMkLst>
            <pc:docMk/>
            <pc:sldMk cId="1800698192" sldId="286"/>
            <ac:cxnSpMk id="16" creationId="{85775512-10BE-FC45-AF9C-4C9A91EBF5FE}"/>
          </ac:cxnSpMkLst>
        </pc:cxnChg>
        <pc:cxnChg chg="mod">
          <ac:chgData name=" " userId="f76c7815-af8d-4f84-9dbf-fb5fbe88e3ec" providerId="ADAL" clId="{B96DADD3-75C6-E548-90AD-5EBEA1F22103}" dt="2024-08-06T04:11:52.729" v="1386" actId="14100"/>
          <ac:cxnSpMkLst>
            <pc:docMk/>
            <pc:sldMk cId="1800698192" sldId="286"/>
            <ac:cxnSpMk id="21" creationId="{1C9C4F27-1A18-CF41-B720-2E1FFC5F8E62}"/>
          </ac:cxnSpMkLst>
        </pc:cxnChg>
        <pc:cxnChg chg="mod">
          <ac:chgData name=" " userId="f76c7815-af8d-4f84-9dbf-fb5fbe88e3ec" providerId="ADAL" clId="{B96DADD3-75C6-E548-90AD-5EBEA1F22103}" dt="2024-08-06T04:10:42.428" v="1377" actId="1076"/>
          <ac:cxnSpMkLst>
            <pc:docMk/>
            <pc:sldMk cId="1800698192" sldId="286"/>
            <ac:cxnSpMk id="26" creationId="{535B725E-24F1-6A4B-A6EC-E5544DF5E6AA}"/>
          </ac:cxnSpMkLst>
        </pc:cxnChg>
        <pc:cxnChg chg="del mod">
          <ac:chgData name=" " userId="f76c7815-af8d-4f84-9dbf-fb5fbe88e3ec" providerId="ADAL" clId="{B96DADD3-75C6-E548-90AD-5EBEA1F22103}" dt="2024-08-06T04:07:52.953" v="1362" actId="478"/>
          <ac:cxnSpMkLst>
            <pc:docMk/>
            <pc:sldMk cId="1800698192" sldId="286"/>
            <ac:cxnSpMk id="32" creationId="{4B7A2BB6-C102-6148-ACE5-E24631DE89B5}"/>
          </ac:cxnSpMkLst>
        </pc:cxnChg>
        <pc:cxnChg chg="add mod">
          <ac:chgData name=" " userId="f76c7815-af8d-4f84-9dbf-fb5fbe88e3ec" providerId="ADAL" clId="{B96DADD3-75C6-E548-90AD-5EBEA1F22103}" dt="2024-08-06T04:13:21.164" v="1399" actId="692"/>
          <ac:cxnSpMkLst>
            <pc:docMk/>
            <pc:sldMk cId="1800698192" sldId="286"/>
            <ac:cxnSpMk id="38" creationId="{7D5D9284-0406-5546-B3F7-920EA2EA37C9}"/>
          </ac:cxnSpMkLst>
        </pc:cxnChg>
        <pc:cxnChg chg="add mod">
          <ac:chgData name=" " userId="f76c7815-af8d-4f84-9dbf-fb5fbe88e3ec" providerId="ADAL" clId="{B96DADD3-75C6-E548-90AD-5EBEA1F22103}" dt="2024-08-06T04:13:29.867" v="1402" actId="14100"/>
          <ac:cxnSpMkLst>
            <pc:docMk/>
            <pc:sldMk cId="1800698192" sldId="286"/>
            <ac:cxnSpMk id="41" creationId="{D8387FBD-8E1E-4740-A55C-4F513D370AAE}"/>
          </ac:cxnSpMkLst>
        </pc:cxnChg>
        <pc:cxnChg chg="add mod">
          <ac:chgData name=" " userId="f76c7815-af8d-4f84-9dbf-fb5fbe88e3ec" providerId="ADAL" clId="{B96DADD3-75C6-E548-90AD-5EBEA1F22103}" dt="2024-08-06T04:13:38.782" v="1405" actId="14100"/>
          <ac:cxnSpMkLst>
            <pc:docMk/>
            <pc:sldMk cId="1800698192" sldId="286"/>
            <ac:cxnSpMk id="44" creationId="{4177B70F-C6AE-4845-84B6-79BE1A4D9420}"/>
          </ac:cxnSpMkLst>
        </pc:cxnChg>
      </pc:sldChg>
      <pc:sldChg chg="addSp delSp modSp mod">
        <pc:chgData name=" " userId="f76c7815-af8d-4f84-9dbf-fb5fbe88e3ec" providerId="ADAL" clId="{B96DADD3-75C6-E548-90AD-5EBEA1F22103}" dt="2024-08-06T03:19:22.817" v="1320" actId="14100"/>
        <pc:sldMkLst>
          <pc:docMk/>
          <pc:sldMk cId="1783995328" sldId="294"/>
        </pc:sldMkLst>
        <pc:spChg chg="mod">
          <ac:chgData name=" " userId="f76c7815-af8d-4f84-9dbf-fb5fbe88e3ec" providerId="ADAL" clId="{B96DADD3-75C6-E548-90AD-5EBEA1F22103}" dt="2024-08-06T03:19:22.817" v="1320" actId="14100"/>
          <ac:spMkLst>
            <pc:docMk/>
            <pc:sldMk cId="1783995328" sldId="294"/>
            <ac:spMk id="3" creationId="{5707AD43-D45F-C548-9B0D-992733ABBF65}"/>
          </ac:spMkLst>
        </pc:spChg>
        <pc:spChg chg="add mod">
          <ac:chgData name=" " userId="f76c7815-af8d-4f84-9dbf-fb5fbe88e3ec" providerId="ADAL" clId="{B96DADD3-75C6-E548-90AD-5EBEA1F22103}" dt="2024-08-04T13:42:27.727" v="1022" actId="207"/>
          <ac:spMkLst>
            <pc:docMk/>
            <pc:sldMk cId="1783995328" sldId="294"/>
            <ac:spMk id="4" creationId="{78B45851-D240-5A4E-A446-4D301CF2AFEB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26" creationId="{BA28AFCC-BB5D-A44C-99A0-1979FA3A2EB4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27" creationId="{5E285324-0C86-3B40-A30F-6028CA4021F2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28" creationId="{F9B9D7D8-3E1A-A947-8BFD-F0246936AB52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29" creationId="{DB0CB917-2582-6A48-ABDB-1DA56B91EC33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30" creationId="{DD166685-FD1A-974C-9913-361F48CA250D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31" creationId="{047D198B-4FD7-BD45-89C1-9980294E4F65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32" creationId="{B49290E9-AE80-7440-8CC7-86B68E7AA8E9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33" creationId="{988C7348-D4CC-6147-A8FC-07D2133CDFF4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34" creationId="{F239189C-E6B4-BF4F-8872-FDB2DD16423B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35" creationId="{BC357DC8-D65E-9D4F-99F4-2C18F9FE0AEF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36" creationId="{6E8261D5-58F3-B945-9CB3-64D55045661E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37" creationId="{4D242192-F82C-9243-99DE-822AEDADBAA1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38" creationId="{6B28B786-3BAB-D445-930B-42C1AEFE91CA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39" creationId="{ED58F334-5C99-0642-A3F6-80313987E5ED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40" creationId="{9B83E43C-A6B3-384E-9FA7-C40C9B132CF5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41" creationId="{171002F9-3B3D-544C-A948-87D5DCA909B4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42" creationId="{02A66400-53E5-9C4B-BE4B-3F92385EFC4E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43" creationId="{DCB01F7C-6E62-2649-B8EE-1CF0BF30A61F}"/>
          </ac:spMkLst>
        </pc:spChg>
        <pc:spChg chg="mod">
          <ac:chgData name=" " userId="f76c7815-af8d-4f84-9dbf-fb5fbe88e3ec" providerId="ADAL" clId="{B96DADD3-75C6-E548-90AD-5EBEA1F22103}" dt="2024-08-04T08:08:35.215" v="852" actId="1076"/>
          <ac:spMkLst>
            <pc:docMk/>
            <pc:sldMk cId="1783995328" sldId="294"/>
            <ac:spMk id="44" creationId="{AD152BC0-D182-5440-A9E6-6CA1BACB413D}"/>
          </ac:spMkLst>
        </pc:spChg>
        <pc:spChg chg="mod">
          <ac:chgData name=" " userId="f76c7815-af8d-4f84-9dbf-fb5fbe88e3ec" providerId="ADAL" clId="{B96DADD3-75C6-E548-90AD-5EBEA1F22103}" dt="2024-08-04T08:09:01.642" v="856" actId="1076"/>
          <ac:spMkLst>
            <pc:docMk/>
            <pc:sldMk cId="1783995328" sldId="294"/>
            <ac:spMk id="45" creationId="{86677AA1-1822-C642-80BD-5BB3FD4138A4}"/>
          </ac:spMkLst>
        </pc:spChg>
        <pc:spChg chg="mod">
          <ac:chgData name=" " userId="f76c7815-af8d-4f84-9dbf-fb5fbe88e3ec" providerId="ADAL" clId="{B96DADD3-75C6-E548-90AD-5EBEA1F22103}" dt="2024-08-04T08:09:14.867" v="857" actId="1076"/>
          <ac:spMkLst>
            <pc:docMk/>
            <pc:sldMk cId="1783995328" sldId="294"/>
            <ac:spMk id="46" creationId="{AE975542-B911-874C-9161-0007965F99E4}"/>
          </ac:spMkLst>
        </pc:spChg>
        <pc:spChg chg="mod">
          <ac:chgData name=" " userId="f76c7815-af8d-4f84-9dbf-fb5fbe88e3ec" providerId="ADAL" clId="{B96DADD3-75C6-E548-90AD-5EBEA1F22103}" dt="2024-08-04T08:09:14.867" v="857" actId="1076"/>
          <ac:spMkLst>
            <pc:docMk/>
            <pc:sldMk cId="1783995328" sldId="294"/>
            <ac:spMk id="47" creationId="{C3B62A20-6294-9644-9BCD-3154653A1224}"/>
          </ac:spMkLst>
        </pc:spChg>
        <pc:spChg chg="mod">
          <ac:chgData name=" " userId="f76c7815-af8d-4f84-9dbf-fb5fbe88e3ec" providerId="ADAL" clId="{B96DADD3-75C6-E548-90AD-5EBEA1F22103}" dt="2024-08-04T08:09:14.867" v="857" actId="1076"/>
          <ac:spMkLst>
            <pc:docMk/>
            <pc:sldMk cId="1783995328" sldId="294"/>
            <ac:spMk id="48" creationId="{DA651154-73F9-4141-BECB-D9C61D309026}"/>
          </ac:spMkLst>
        </pc:spChg>
        <pc:spChg chg="mod">
          <ac:chgData name=" " userId="f76c7815-af8d-4f84-9dbf-fb5fbe88e3ec" providerId="ADAL" clId="{B96DADD3-75C6-E548-90AD-5EBEA1F22103}" dt="2024-08-04T08:09:14.867" v="857" actId="1076"/>
          <ac:spMkLst>
            <pc:docMk/>
            <pc:sldMk cId="1783995328" sldId="294"/>
            <ac:spMk id="49" creationId="{5C86A8A8-9140-304B-A797-69F72FF53E8B}"/>
          </ac:spMkLst>
        </pc:spChg>
        <pc:spChg chg="mod">
          <ac:chgData name=" " userId="f76c7815-af8d-4f84-9dbf-fb5fbe88e3ec" providerId="ADAL" clId="{B96DADD3-75C6-E548-90AD-5EBEA1F22103}" dt="2024-08-04T08:09:14.867" v="857" actId="1076"/>
          <ac:spMkLst>
            <pc:docMk/>
            <pc:sldMk cId="1783995328" sldId="294"/>
            <ac:spMk id="50" creationId="{819B3AC9-EA08-E749-8E7D-3AB7CF2F87B4}"/>
          </ac:spMkLst>
        </pc:spChg>
        <pc:spChg chg="mod">
          <ac:chgData name=" " userId="f76c7815-af8d-4f84-9dbf-fb5fbe88e3ec" providerId="ADAL" clId="{B96DADD3-75C6-E548-90AD-5EBEA1F22103}" dt="2024-08-04T08:09:14.867" v="857" actId="1076"/>
          <ac:spMkLst>
            <pc:docMk/>
            <pc:sldMk cId="1783995328" sldId="294"/>
            <ac:spMk id="51" creationId="{14AFF6DD-F87F-5B42-9AC9-5E04BE1A1E44}"/>
          </ac:spMkLst>
        </pc:spChg>
        <pc:spChg chg="mod">
          <ac:chgData name=" " userId="f76c7815-af8d-4f84-9dbf-fb5fbe88e3ec" providerId="ADAL" clId="{B96DADD3-75C6-E548-90AD-5EBEA1F22103}" dt="2024-08-04T08:09:14.867" v="857" actId="1076"/>
          <ac:spMkLst>
            <pc:docMk/>
            <pc:sldMk cId="1783995328" sldId="294"/>
            <ac:spMk id="52" creationId="{19583257-D48C-EA47-8017-35C6B51412DE}"/>
          </ac:spMkLst>
        </pc:spChg>
        <pc:spChg chg="mod">
          <ac:chgData name=" " userId="f76c7815-af8d-4f84-9dbf-fb5fbe88e3ec" providerId="ADAL" clId="{B96DADD3-75C6-E548-90AD-5EBEA1F22103}" dt="2024-08-04T08:09:14.867" v="857" actId="1076"/>
          <ac:spMkLst>
            <pc:docMk/>
            <pc:sldMk cId="1783995328" sldId="294"/>
            <ac:spMk id="53" creationId="{70C336C3-C274-184B-8E99-50F4EE9C41A6}"/>
          </ac:spMkLst>
        </pc:spChg>
        <pc:spChg chg="mod">
          <ac:chgData name=" " userId="f76c7815-af8d-4f84-9dbf-fb5fbe88e3ec" providerId="ADAL" clId="{B96DADD3-75C6-E548-90AD-5EBEA1F22103}" dt="2024-08-04T08:08:57.412" v="855" actId="1076"/>
          <ac:spMkLst>
            <pc:docMk/>
            <pc:sldMk cId="1783995328" sldId="294"/>
            <ac:spMk id="55" creationId="{25B596BC-2728-CC41-95F2-C9C41C650205}"/>
          </ac:spMkLst>
        </pc:spChg>
        <pc:spChg chg="mod">
          <ac:chgData name=" " userId="f76c7815-af8d-4f84-9dbf-fb5fbe88e3ec" providerId="ADAL" clId="{B96DADD3-75C6-E548-90AD-5EBEA1F22103}" dt="2024-08-04T08:09:14.867" v="857" actId="1076"/>
          <ac:spMkLst>
            <pc:docMk/>
            <pc:sldMk cId="1783995328" sldId="294"/>
            <ac:spMk id="56" creationId="{6D136E1B-4B80-0D46-B7F5-17529EE87550}"/>
          </ac:spMkLst>
        </pc:spChg>
        <pc:spChg chg="mod">
          <ac:chgData name=" " userId="f76c7815-af8d-4f84-9dbf-fb5fbe88e3ec" providerId="ADAL" clId="{B96DADD3-75C6-E548-90AD-5EBEA1F22103}" dt="2024-08-04T08:07:53.431" v="849" actId="1076"/>
          <ac:spMkLst>
            <pc:docMk/>
            <pc:sldMk cId="1783995328" sldId="294"/>
            <ac:spMk id="57" creationId="{30A903D8-3C0D-5342-9F3E-81798C792914}"/>
          </ac:spMkLst>
        </pc:spChg>
        <pc:spChg chg="mod">
          <ac:chgData name=" " userId="f76c7815-af8d-4f84-9dbf-fb5fbe88e3ec" providerId="ADAL" clId="{B96DADD3-75C6-E548-90AD-5EBEA1F22103}" dt="2024-08-04T08:07:53.431" v="849" actId="1076"/>
          <ac:spMkLst>
            <pc:docMk/>
            <pc:sldMk cId="1783995328" sldId="294"/>
            <ac:spMk id="58" creationId="{657C3FA9-C28E-BF4D-8134-C8BEA78349F0}"/>
          </ac:spMkLst>
        </pc:spChg>
        <pc:spChg chg="mod">
          <ac:chgData name=" " userId="f76c7815-af8d-4f84-9dbf-fb5fbe88e3ec" providerId="ADAL" clId="{B96DADD3-75C6-E548-90AD-5EBEA1F22103}" dt="2024-08-04T08:07:53.431" v="849" actId="1076"/>
          <ac:spMkLst>
            <pc:docMk/>
            <pc:sldMk cId="1783995328" sldId="294"/>
            <ac:spMk id="59" creationId="{8291F9A8-C4D3-B441-A3A5-2AF7CCFB9870}"/>
          </ac:spMkLst>
        </pc:spChg>
        <pc:spChg chg="mod">
          <ac:chgData name=" " userId="f76c7815-af8d-4f84-9dbf-fb5fbe88e3ec" providerId="ADAL" clId="{B96DADD3-75C6-E548-90AD-5EBEA1F22103}" dt="2024-08-04T08:07:53.431" v="849" actId="1076"/>
          <ac:spMkLst>
            <pc:docMk/>
            <pc:sldMk cId="1783995328" sldId="294"/>
            <ac:spMk id="60" creationId="{28E66BFC-97FE-A045-866C-3AADDA5207FE}"/>
          </ac:spMkLst>
        </pc:spChg>
        <pc:spChg chg="mod">
          <ac:chgData name=" " userId="f76c7815-af8d-4f84-9dbf-fb5fbe88e3ec" providerId="ADAL" clId="{B96DADD3-75C6-E548-90AD-5EBEA1F22103}" dt="2024-08-04T08:07:53.431" v="849" actId="1076"/>
          <ac:spMkLst>
            <pc:docMk/>
            <pc:sldMk cId="1783995328" sldId="294"/>
            <ac:spMk id="61" creationId="{3DE83B1F-A2AF-BA49-A414-B86935517585}"/>
          </ac:spMkLst>
        </pc:spChg>
        <pc:spChg chg="mod">
          <ac:chgData name=" " userId="f76c7815-af8d-4f84-9dbf-fb5fbe88e3ec" providerId="ADAL" clId="{B96DADD3-75C6-E548-90AD-5EBEA1F22103}" dt="2024-08-04T08:07:53.431" v="849" actId="1076"/>
          <ac:spMkLst>
            <pc:docMk/>
            <pc:sldMk cId="1783995328" sldId="294"/>
            <ac:spMk id="62" creationId="{5AE33C01-2D48-454A-A3A7-5CB1B88FF50E}"/>
          </ac:spMkLst>
        </pc:spChg>
        <pc:spChg chg="mod">
          <ac:chgData name=" " userId="f76c7815-af8d-4f84-9dbf-fb5fbe88e3ec" providerId="ADAL" clId="{B96DADD3-75C6-E548-90AD-5EBEA1F22103}" dt="2024-08-04T08:07:53.431" v="849" actId="1076"/>
          <ac:spMkLst>
            <pc:docMk/>
            <pc:sldMk cId="1783995328" sldId="294"/>
            <ac:spMk id="63" creationId="{83D64C30-F1BD-2A41-9450-A61CF885EDDB}"/>
          </ac:spMkLst>
        </pc:spChg>
        <pc:spChg chg="mod">
          <ac:chgData name=" " userId="f76c7815-af8d-4f84-9dbf-fb5fbe88e3ec" providerId="ADAL" clId="{B96DADD3-75C6-E548-90AD-5EBEA1F22103}" dt="2024-08-04T08:07:53.431" v="849" actId="1076"/>
          <ac:spMkLst>
            <pc:docMk/>
            <pc:sldMk cId="1783995328" sldId="294"/>
            <ac:spMk id="64" creationId="{77320A3C-41BA-C545-8DE3-07644DE04BDA}"/>
          </ac:spMkLst>
        </pc:spChg>
        <pc:spChg chg="mod">
          <ac:chgData name=" " userId="f76c7815-af8d-4f84-9dbf-fb5fbe88e3ec" providerId="ADAL" clId="{B96DADD3-75C6-E548-90AD-5EBEA1F22103}" dt="2024-08-04T08:07:53.431" v="849" actId="1076"/>
          <ac:spMkLst>
            <pc:docMk/>
            <pc:sldMk cId="1783995328" sldId="294"/>
            <ac:spMk id="66" creationId="{0A032792-D03D-CA4F-B5CD-87CAB48E7568}"/>
          </ac:spMkLst>
        </pc:spChg>
        <pc:spChg chg="mod">
          <ac:chgData name=" " userId="f76c7815-af8d-4f84-9dbf-fb5fbe88e3ec" providerId="ADAL" clId="{B96DADD3-75C6-E548-90AD-5EBEA1F22103}" dt="2024-08-04T08:08:09.550" v="850" actId="1076"/>
          <ac:spMkLst>
            <pc:docMk/>
            <pc:sldMk cId="1783995328" sldId="294"/>
            <ac:spMk id="67" creationId="{43BB1FCE-5CA8-CB4D-8F4A-07A860E7D8D8}"/>
          </ac:spMkLst>
        </pc:spChg>
        <pc:spChg chg="mod">
          <ac:chgData name=" " userId="f76c7815-af8d-4f84-9dbf-fb5fbe88e3ec" providerId="ADAL" clId="{B96DADD3-75C6-E548-90AD-5EBEA1F22103}" dt="2024-08-04T08:08:09.550" v="850" actId="1076"/>
          <ac:spMkLst>
            <pc:docMk/>
            <pc:sldMk cId="1783995328" sldId="294"/>
            <ac:spMk id="68" creationId="{1CDAAEE6-9EF6-4F47-A3F2-6916EC12BDA3}"/>
          </ac:spMkLst>
        </pc:spChg>
        <pc:spChg chg="mod">
          <ac:chgData name=" " userId="f76c7815-af8d-4f84-9dbf-fb5fbe88e3ec" providerId="ADAL" clId="{B96DADD3-75C6-E548-90AD-5EBEA1F22103}" dt="2024-08-04T08:08:09.550" v="850" actId="1076"/>
          <ac:spMkLst>
            <pc:docMk/>
            <pc:sldMk cId="1783995328" sldId="294"/>
            <ac:spMk id="69" creationId="{450EEBBB-9156-6344-BD75-E4B75477192E}"/>
          </ac:spMkLst>
        </pc:spChg>
        <pc:spChg chg="mod">
          <ac:chgData name=" " userId="f76c7815-af8d-4f84-9dbf-fb5fbe88e3ec" providerId="ADAL" clId="{B96DADD3-75C6-E548-90AD-5EBEA1F22103}" dt="2024-08-04T08:08:09.550" v="850" actId="1076"/>
          <ac:spMkLst>
            <pc:docMk/>
            <pc:sldMk cId="1783995328" sldId="294"/>
            <ac:spMk id="70" creationId="{33E107FD-721A-3549-BD7E-C0A65B559E0B}"/>
          </ac:spMkLst>
        </pc:spChg>
        <pc:spChg chg="mod">
          <ac:chgData name=" " userId="f76c7815-af8d-4f84-9dbf-fb5fbe88e3ec" providerId="ADAL" clId="{B96DADD3-75C6-E548-90AD-5EBEA1F22103}" dt="2024-08-04T08:08:09.550" v="850" actId="1076"/>
          <ac:spMkLst>
            <pc:docMk/>
            <pc:sldMk cId="1783995328" sldId="294"/>
            <ac:spMk id="71" creationId="{9662CD94-F8F9-2A48-8E17-BEB0EDE1ECE1}"/>
          </ac:spMkLst>
        </pc:spChg>
        <pc:spChg chg="mod">
          <ac:chgData name=" " userId="f76c7815-af8d-4f84-9dbf-fb5fbe88e3ec" providerId="ADAL" clId="{B96DADD3-75C6-E548-90AD-5EBEA1F22103}" dt="2024-08-04T08:08:09.550" v="850" actId="1076"/>
          <ac:spMkLst>
            <pc:docMk/>
            <pc:sldMk cId="1783995328" sldId="294"/>
            <ac:spMk id="74" creationId="{D70F0AA7-ABB5-7A44-BB7C-AE02F88C32F4}"/>
          </ac:spMkLst>
        </pc:spChg>
        <pc:spChg chg="mod">
          <ac:chgData name=" " userId="f76c7815-af8d-4f84-9dbf-fb5fbe88e3ec" providerId="ADAL" clId="{B96DADD3-75C6-E548-90AD-5EBEA1F22103}" dt="2024-08-04T08:08:09.550" v="850" actId="1076"/>
          <ac:spMkLst>
            <pc:docMk/>
            <pc:sldMk cId="1783995328" sldId="294"/>
            <ac:spMk id="75" creationId="{81FEA44C-6D0C-0F43-8C73-456E79A78023}"/>
          </ac:spMkLst>
        </pc:spChg>
        <pc:spChg chg="mod">
          <ac:chgData name=" " userId="f76c7815-af8d-4f84-9dbf-fb5fbe88e3ec" providerId="ADAL" clId="{B96DADD3-75C6-E548-90AD-5EBEA1F22103}" dt="2024-08-04T08:08:09.550" v="850" actId="1076"/>
          <ac:spMkLst>
            <pc:docMk/>
            <pc:sldMk cId="1783995328" sldId="294"/>
            <ac:spMk id="76" creationId="{63BFA173-6869-444A-A551-48CD9FDF9F01}"/>
          </ac:spMkLst>
        </pc:spChg>
        <pc:spChg chg="add mod">
          <ac:chgData name=" " userId="f76c7815-af8d-4f84-9dbf-fb5fbe88e3ec" providerId="ADAL" clId="{B96DADD3-75C6-E548-90AD-5EBEA1F22103}" dt="2024-08-06T03:19:04.642" v="1314" actId="20577"/>
          <ac:spMkLst>
            <pc:docMk/>
            <pc:sldMk cId="1783995328" sldId="294"/>
            <ac:spMk id="77" creationId="{E3D70F4F-751C-D742-BF41-36D653B32EAB}"/>
          </ac:spMkLst>
        </pc:spChg>
        <pc:spChg chg="mod">
          <ac:chgData name=" " userId="f76c7815-af8d-4f84-9dbf-fb5fbe88e3ec" providerId="ADAL" clId="{B96DADD3-75C6-E548-90AD-5EBEA1F22103}" dt="2024-08-04T08:08:09.550" v="850" actId="1076"/>
          <ac:spMkLst>
            <pc:docMk/>
            <pc:sldMk cId="1783995328" sldId="294"/>
            <ac:spMk id="78" creationId="{CBFE64A4-BEB3-D94D-A041-761E9E4784E7}"/>
          </ac:spMkLst>
        </pc:spChg>
        <pc:spChg chg="mod">
          <ac:chgData name=" " userId="f76c7815-af8d-4f84-9dbf-fb5fbe88e3ec" providerId="ADAL" clId="{B96DADD3-75C6-E548-90AD-5EBEA1F22103}" dt="2024-08-04T08:08:18.957" v="851" actId="1076"/>
          <ac:spMkLst>
            <pc:docMk/>
            <pc:sldMk cId="1783995328" sldId="294"/>
            <ac:spMk id="79" creationId="{9CBB725A-515A-4A44-877D-57AFF024DFFB}"/>
          </ac:spMkLst>
        </pc:spChg>
        <pc:spChg chg="mod">
          <ac:chgData name=" " userId="f76c7815-af8d-4f84-9dbf-fb5fbe88e3ec" providerId="ADAL" clId="{B96DADD3-75C6-E548-90AD-5EBEA1F22103}" dt="2024-08-04T08:08:18.957" v="851" actId="1076"/>
          <ac:spMkLst>
            <pc:docMk/>
            <pc:sldMk cId="1783995328" sldId="294"/>
            <ac:spMk id="80" creationId="{38E41C31-B1EE-B44D-B9E9-62A893F26A0E}"/>
          </ac:spMkLst>
        </pc:spChg>
        <pc:spChg chg="mod">
          <ac:chgData name=" " userId="f76c7815-af8d-4f84-9dbf-fb5fbe88e3ec" providerId="ADAL" clId="{B96DADD3-75C6-E548-90AD-5EBEA1F22103}" dt="2024-08-04T08:08:18.957" v="851" actId="1076"/>
          <ac:spMkLst>
            <pc:docMk/>
            <pc:sldMk cId="1783995328" sldId="294"/>
            <ac:spMk id="81" creationId="{36808501-F62C-BB49-9D1F-89BADB254D8D}"/>
          </ac:spMkLst>
        </pc:spChg>
        <pc:spChg chg="mod">
          <ac:chgData name=" " userId="f76c7815-af8d-4f84-9dbf-fb5fbe88e3ec" providerId="ADAL" clId="{B96DADD3-75C6-E548-90AD-5EBEA1F22103}" dt="2024-08-04T08:08:18.957" v="851" actId="1076"/>
          <ac:spMkLst>
            <pc:docMk/>
            <pc:sldMk cId="1783995328" sldId="294"/>
            <ac:spMk id="82" creationId="{41788906-C5EA-8340-8EAD-048160570D89}"/>
          </ac:spMkLst>
        </pc:spChg>
        <pc:spChg chg="mod">
          <ac:chgData name=" " userId="f76c7815-af8d-4f84-9dbf-fb5fbe88e3ec" providerId="ADAL" clId="{B96DADD3-75C6-E548-90AD-5EBEA1F22103}" dt="2024-08-04T08:08:18.957" v="851" actId="1076"/>
          <ac:spMkLst>
            <pc:docMk/>
            <pc:sldMk cId="1783995328" sldId="294"/>
            <ac:spMk id="83" creationId="{700DDF98-D193-E14B-A64F-B031B335A7FC}"/>
          </ac:spMkLst>
        </pc:spChg>
        <pc:spChg chg="mod">
          <ac:chgData name=" " userId="f76c7815-af8d-4f84-9dbf-fb5fbe88e3ec" providerId="ADAL" clId="{B96DADD3-75C6-E548-90AD-5EBEA1F22103}" dt="2024-08-04T08:08:18.957" v="851" actId="1076"/>
          <ac:spMkLst>
            <pc:docMk/>
            <pc:sldMk cId="1783995328" sldId="294"/>
            <ac:spMk id="84" creationId="{A4BE1B52-8513-B042-9C59-5998484FF575}"/>
          </ac:spMkLst>
        </pc:spChg>
        <pc:spChg chg="mod">
          <ac:chgData name=" " userId="f76c7815-af8d-4f84-9dbf-fb5fbe88e3ec" providerId="ADAL" clId="{B96DADD3-75C6-E548-90AD-5EBEA1F22103}" dt="2024-08-04T08:08:18.957" v="851" actId="1076"/>
          <ac:spMkLst>
            <pc:docMk/>
            <pc:sldMk cId="1783995328" sldId="294"/>
            <ac:spMk id="85" creationId="{CB609EAA-9ABC-6F49-8EC1-C817DF146ADC}"/>
          </ac:spMkLst>
        </pc:spChg>
        <pc:spChg chg="mod">
          <ac:chgData name=" " userId="f76c7815-af8d-4f84-9dbf-fb5fbe88e3ec" providerId="ADAL" clId="{B96DADD3-75C6-E548-90AD-5EBEA1F22103}" dt="2024-08-04T08:08:18.957" v="851" actId="1076"/>
          <ac:spMkLst>
            <pc:docMk/>
            <pc:sldMk cId="1783995328" sldId="294"/>
            <ac:spMk id="86" creationId="{9480A58F-E0F2-0346-93C4-6BB6AD4A953F}"/>
          </ac:spMkLst>
        </pc:spChg>
        <pc:spChg chg="mod">
          <ac:chgData name=" " userId="f76c7815-af8d-4f84-9dbf-fb5fbe88e3ec" providerId="ADAL" clId="{B96DADD3-75C6-E548-90AD-5EBEA1F22103}" dt="2024-08-04T13:29:05.754" v="911" actId="20577"/>
          <ac:spMkLst>
            <pc:docMk/>
            <pc:sldMk cId="1783995328" sldId="294"/>
            <ac:spMk id="87" creationId="{F105E194-9B8B-854A-A3F4-6567D7CACD65}"/>
          </ac:spMkLst>
        </pc:spChg>
        <pc:spChg chg="mod">
          <ac:chgData name=" " userId="f76c7815-af8d-4f84-9dbf-fb5fbe88e3ec" providerId="ADAL" clId="{B96DADD3-75C6-E548-90AD-5EBEA1F22103}" dt="2024-08-04T08:08:18.957" v="851" actId="1076"/>
          <ac:spMkLst>
            <pc:docMk/>
            <pc:sldMk cId="1783995328" sldId="294"/>
            <ac:spMk id="88" creationId="{7AD35E9F-F134-2F48-98D2-19B7DC789AB1}"/>
          </ac:spMkLst>
        </pc:spChg>
        <pc:spChg chg="mod">
          <ac:chgData name=" " userId="f76c7815-af8d-4f84-9dbf-fb5fbe88e3ec" providerId="ADAL" clId="{B96DADD3-75C6-E548-90AD-5EBEA1F22103}" dt="2024-08-04T08:06:32.138" v="840" actId="1076"/>
          <ac:spMkLst>
            <pc:docMk/>
            <pc:sldMk cId="1783995328" sldId="294"/>
            <ac:spMk id="89" creationId="{D1DB366C-3271-E344-B3E1-71B1CC1A6523}"/>
          </ac:spMkLst>
        </pc:spChg>
        <pc:spChg chg="mod">
          <ac:chgData name=" " userId="f76c7815-af8d-4f84-9dbf-fb5fbe88e3ec" providerId="ADAL" clId="{B96DADD3-75C6-E548-90AD-5EBEA1F22103}" dt="2024-08-04T08:09:22.613" v="859" actId="1076"/>
          <ac:spMkLst>
            <pc:docMk/>
            <pc:sldMk cId="1783995328" sldId="294"/>
            <ac:spMk id="91" creationId="{7BA15E03-22EA-DB4A-8D37-079FA3DB9419}"/>
          </ac:spMkLst>
        </pc:spChg>
        <pc:spChg chg="mod">
          <ac:chgData name=" " userId="f76c7815-af8d-4f84-9dbf-fb5fbe88e3ec" providerId="ADAL" clId="{B96DADD3-75C6-E548-90AD-5EBEA1F22103}" dt="2024-08-04T08:05:59.249" v="837" actId="2711"/>
          <ac:spMkLst>
            <pc:docMk/>
            <pc:sldMk cId="1783995328" sldId="294"/>
            <ac:spMk id="92" creationId="{061C828D-1BCE-4142-822A-D31CED553F2F}"/>
          </ac:spMkLst>
        </pc:spChg>
        <pc:spChg chg="mod">
          <ac:chgData name=" " userId="f76c7815-af8d-4f84-9dbf-fb5fbe88e3ec" providerId="ADAL" clId="{B96DADD3-75C6-E548-90AD-5EBEA1F22103}" dt="2024-08-04T08:05:59.249" v="837" actId="2711"/>
          <ac:spMkLst>
            <pc:docMk/>
            <pc:sldMk cId="1783995328" sldId="294"/>
            <ac:spMk id="93" creationId="{9A1A121C-5BE6-4946-A302-6ABFB903ACE8}"/>
          </ac:spMkLst>
        </pc:spChg>
        <pc:spChg chg="mod">
          <ac:chgData name=" " userId="f76c7815-af8d-4f84-9dbf-fb5fbe88e3ec" providerId="ADAL" clId="{B96DADD3-75C6-E548-90AD-5EBEA1F22103}" dt="2024-08-04T08:07:53.431" v="849" actId="1076"/>
          <ac:spMkLst>
            <pc:docMk/>
            <pc:sldMk cId="1783995328" sldId="294"/>
            <ac:spMk id="94" creationId="{7B8C7566-5046-F84C-A0DF-17743FB8E3E6}"/>
          </ac:spMkLst>
        </pc:spChg>
        <pc:spChg chg="mod">
          <ac:chgData name=" " userId="f76c7815-af8d-4f84-9dbf-fb5fbe88e3ec" providerId="ADAL" clId="{B96DADD3-75C6-E548-90AD-5EBEA1F22103}" dt="2024-08-04T08:08:09.550" v="850" actId="1076"/>
          <ac:spMkLst>
            <pc:docMk/>
            <pc:sldMk cId="1783995328" sldId="294"/>
            <ac:spMk id="95" creationId="{47000185-48B5-754F-B4FF-8A21501DAF5C}"/>
          </ac:spMkLst>
        </pc:spChg>
        <pc:spChg chg="mod">
          <ac:chgData name=" " userId="f76c7815-af8d-4f84-9dbf-fb5fbe88e3ec" providerId="ADAL" clId="{B96DADD3-75C6-E548-90AD-5EBEA1F22103}" dt="2024-08-04T08:08:18.957" v="851" actId="1076"/>
          <ac:spMkLst>
            <pc:docMk/>
            <pc:sldMk cId="1783995328" sldId="294"/>
            <ac:spMk id="96" creationId="{843F7D95-7300-4040-B649-DA5C8A9C9F78}"/>
          </ac:spMkLst>
        </pc:spChg>
        <pc:spChg chg="mod">
          <ac:chgData name=" " userId="f76c7815-af8d-4f84-9dbf-fb5fbe88e3ec" providerId="ADAL" clId="{B96DADD3-75C6-E548-90AD-5EBEA1F22103}" dt="2024-08-04T08:09:14.867" v="857" actId="1076"/>
          <ac:spMkLst>
            <pc:docMk/>
            <pc:sldMk cId="1783995328" sldId="294"/>
            <ac:spMk id="97" creationId="{8223D454-7457-C84C-A580-417D1C72C4FE}"/>
          </ac:spMkLst>
        </pc:spChg>
        <pc:spChg chg="del">
          <ac:chgData name=" " userId="f76c7815-af8d-4f84-9dbf-fb5fbe88e3ec" providerId="ADAL" clId="{B96DADD3-75C6-E548-90AD-5EBEA1F22103}" dt="2024-08-04T08:05:34.343" v="835" actId="478"/>
          <ac:spMkLst>
            <pc:docMk/>
            <pc:sldMk cId="1783995328" sldId="294"/>
            <ac:spMk id="98" creationId="{AA14FE98-C9E2-2944-BA7D-0F9FC82184B0}"/>
          </ac:spMkLst>
        </pc:spChg>
        <pc:spChg chg="del">
          <ac:chgData name=" " userId="f76c7815-af8d-4f84-9dbf-fb5fbe88e3ec" providerId="ADAL" clId="{B96DADD3-75C6-E548-90AD-5EBEA1F22103}" dt="2024-08-04T08:05:34.343" v="835" actId="478"/>
          <ac:spMkLst>
            <pc:docMk/>
            <pc:sldMk cId="1783995328" sldId="294"/>
            <ac:spMk id="100" creationId="{8812223A-3681-1244-97D0-F35BCFB32075}"/>
          </ac:spMkLst>
        </pc:spChg>
        <pc:spChg chg="del">
          <ac:chgData name=" " userId="f76c7815-af8d-4f84-9dbf-fb5fbe88e3ec" providerId="ADAL" clId="{B96DADD3-75C6-E548-90AD-5EBEA1F22103}" dt="2024-08-04T08:05:34.343" v="835" actId="478"/>
          <ac:spMkLst>
            <pc:docMk/>
            <pc:sldMk cId="1783995328" sldId="294"/>
            <ac:spMk id="101" creationId="{28A0F282-61A8-F141-838D-1F5D621088DD}"/>
          </ac:spMkLst>
        </pc:spChg>
        <pc:spChg chg="del">
          <ac:chgData name=" " userId="f76c7815-af8d-4f84-9dbf-fb5fbe88e3ec" providerId="ADAL" clId="{B96DADD3-75C6-E548-90AD-5EBEA1F22103}" dt="2024-08-04T08:05:34.343" v="835" actId="478"/>
          <ac:spMkLst>
            <pc:docMk/>
            <pc:sldMk cId="1783995328" sldId="294"/>
            <ac:spMk id="102" creationId="{4A447ED9-3DEA-C748-A24E-910BD79CD754}"/>
          </ac:spMkLst>
        </pc:spChg>
        <pc:spChg chg="del">
          <ac:chgData name=" " userId="f76c7815-af8d-4f84-9dbf-fb5fbe88e3ec" providerId="ADAL" clId="{B96DADD3-75C6-E548-90AD-5EBEA1F22103}" dt="2024-08-04T08:05:34.343" v="835" actId="478"/>
          <ac:spMkLst>
            <pc:docMk/>
            <pc:sldMk cId="1783995328" sldId="294"/>
            <ac:spMk id="103" creationId="{6EF45C2B-3C5D-1243-8A77-E348B38779C0}"/>
          </ac:spMkLst>
        </pc:spChg>
        <pc:spChg chg="del">
          <ac:chgData name=" " userId="f76c7815-af8d-4f84-9dbf-fb5fbe88e3ec" providerId="ADAL" clId="{B96DADD3-75C6-E548-90AD-5EBEA1F22103}" dt="2024-08-04T08:05:34.343" v="835" actId="478"/>
          <ac:spMkLst>
            <pc:docMk/>
            <pc:sldMk cId="1783995328" sldId="294"/>
            <ac:spMk id="104" creationId="{7470998A-4484-B64A-92A1-A5F0B0295AD5}"/>
          </ac:spMkLst>
        </pc:spChg>
        <pc:spChg chg="del">
          <ac:chgData name=" " userId="f76c7815-af8d-4f84-9dbf-fb5fbe88e3ec" providerId="ADAL" clId="{B96DADD3-75C6-E548-90AD-5EBEA1F22103}" dt="2024-08-04T08:05:34.343" v="835" actId="478"/>
          <ac:spMkLst>
            <pc:docMk/>
            <pc:sldMk cId="1783995328" sldId="294"/>
            <ac:spMk id="105" creationId="{092A9FA7-1A02-CD4B-A9ED-9435970760C0}"/>
          </ac:spMkLst>
        </pc:spChg>
        <pc:cxnChg chg="add del mod">
          <ac:chgData name=" " userId="f76c7815-af8d-4f84-9dbf-fb5fbe88e3ec" providerId="ADAL" clId="{B96DADD3-75C6-E548-90AD-5EBEA1F22103}" dt="2024-08-04T08:19:02.435" v="888" actId="21"/>
          <ac:cxnSpMkLst>
            <pc:docMk/>
            <pc:sldMk cId="1783995328" sldId="294"/>
            <ac:cxnSpMk id="5" creationId="{03A69964-8E94-9944-AE77-DA9497A01698}"/>
          </ac:cxnSpMkLst>
        </pc:cxnChg>
      </pc:sldChg>
      <pc:sldChg chg="del">
        <pc:chgData name=" " userId="f76c7815-af8d-4f84-9dbf-fb5fbe88e3ec" providerId="ADAL" clId="{B96DADD3-75C6-E548-90AD-5EBEA1F22103}" dt="2024-08-04T08:16:47.939" v="861" actId="2696"/>
        <pc:sldMkLst>
          <pc:docMk/>
          <pc:sldMk cId="3451710504" sldId="295"/>
        </pc:sldMkLst>
      </pc:sldChg>
      <pc:sldChg chg="delSp add mod">
        <pc:chgData name=" " userId="f76c7815-af8d-4f84-9dbf-fb5fbe88e3ec" providerId="ADAL" clId="{B96DADD3-75C6-E548-90AD-5EBEA1F22103}" dt="2024-08-04T08:16:55.425" v="863" actId="478"/>
        <pc:sldMkLst>
          <pc:docMk/>
          <pc:sldMk cId="4206510226" sldId="295"/>
        </pc:sldMkLst>
        <pc:spChg chg="del">
          <ac:chgData name=" " userId="f76c7815-af8d-4f84-9dbf-fb5fbe88e3ec" providerId="ADAL" clId="{B96DADD3-75C6-E548-90AD-5EBEA1F22103}" dt="2024-08-04T08:16:55.425" v="863" actId="478"/>
          <ac:spMkLst>
            <pc:docMk/>
            <pc:sldMk cId="4206510226" sldId="295"/>
            <ac:spMk id="65" creationId="{E66E9DDE-912B-BA44-B1FB-190AF56164EF}"/>
          </ac:spMkLst>
        </pc:spChg>
      </pc:sldChg>
      <pc:sldChg chg="del">
        <pc:chgData name=" " userId="f76c7815-af8d-4f84-9dbf-fb5fbe88e3ec" providerId="ADAL" clId="{B96DADD3-75C6-E548-90AD-5EBEA1F22103}" dt="2024-08-04T08:17:54.583" v="866" actId="2696"/>
        <pc:sldMkLst>
          <pc:docMk/>
          <pc:sldMk cId="1013120876" sldId="296"/>
        </pc:sldMkLst>
      </pc:sldChg>
      <pc:sldChg chg="del">
        <pc:chgData name=" " userId="f76c7815-af8d-4f84-9dbf-fb5fbe88e3ec" providerId="ADAL" clId="{B96DADD3-75C6-E548-90AD-5EBEA1F22103}" dt="2024-08-04T08:18:02.917" v="867" actId="2696"/>
        <pc:sldMkLst>
          <pc:docMk/>
          <pc:sldMk cId="625028501" sldId="297"/>
        </pc:sldMkLst>
      </pc:sldChg>
      <pc:sldChg chg="addSp delSp modSp mod">
        <pc:chgData name=" " userId="f76c7815-af8d-4f84-9dbf-fb5fbe88e3ec" providerId="ADAL" clId="{B96DADD3-75C6-E548-90AD-5EBEA1F22103}" dt="2024-08-04T13:40:45.883" v="1008" actId="20577"/>
        <pc:sldMkLst>
          <pc:docMk/>
          <pc:sldMk cId="2405514385" sldId="298"/>
        </pc:sldMkLst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57" creationId="{30A903D8-3C0D-5342-9F3E-81798C792914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58" creationId="{657C3FA9-C28E-BF4D-8134-C8BEA78349F0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59" creationId="{8291F9A8-C4D3-B441-A3A5-2AF7CCFB9870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60" creationId="{28E66BFC-97FE-A045-866C-3AADDA5207FE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61" creationId="{3DE83B1F-A2AF-BA49-A414-B86935517585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62" creationId="{5AE33C01-2D48-454A-A3A7-5CB1B88FF50E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63" creationId="{83D64C30-F1BD-2A41-9450-A61CF885EDDB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64" creationId="{77320A3C-41BA-C545-8DE3-07644DE04BDA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66" creationId="{0A032792-D03D-CA4F-B5CD-87CAB48E7568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67" creationId="{43BB1FCE-5CA8-CB4D-8F4A-07A860E7D8D8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68" creationId="{1CDAAEE6-9EF6-4F47-A3F2-6916EC12BDA3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69" creationId="{450EEBBB-9156-6344-BD75-E4B75477192E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70" creationId="{33E107FD-721A-3549-BD7E-C0A65B559E0B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71" creationId="{9662CD94-F8F9-2A48-8E17-BEB0EDE1ECE1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74" creationId="{D70F0AA7-ABB5-7A44-BB7C-AE02F88C32F4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75" creationId="{81FEA44C-6D0C-0F43-8C73-456E79A78023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76" creationId="{63BFA173-6869-444A-A551-48CD9FDF9F01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78" creationId="{CBFE64A4-BEB3-D94D-A041-761E9E4784E7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79" creationId="{9CBB725A-515A-4A44-877D-57AFF024DFFB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80" creationId="{38E41C31-B1EE-B44D-B9E9-62A893F26A0E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81" creationId="{36808501-F62C-BB49-9D1F-89BADB254D8D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82" creationId="{41788906-C5EA-8340-8EAD-048160570D89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83" creationId="{700DDF98-D193-E14B-A64F-B031B335A7FC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84" creationId="{A4BE1B52-8513-B042-9C59-5998484FF575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85" creationId="{CB609EAA-9ABC-6F49-8EC1-C817DF146ADC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86" creationId="{9480A58F-E0F2-0346-93C4-6BB6AD4A953F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88" creationId="{7AD35E9F-F134-2F48-98D2-19B7DC789AB1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92" creationId="{061C828D-1BCE-4142-822A-D31CED553F2F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93" creationId="{9A1A121C-5BE6-4946-A302-6ABFB903ACE8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94" creationId="{7B8C7566-5046-F84C-A0DF-17743FB8E3E6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95" creationId="{47000185-48B5-754F-B4FF-8A21501DAF5C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96" creationId="{843F7D95-7300-4040-B649-DA5C8A9C9F78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30" creationId="{37EB2598-4DC2-174F-8D0F-C2D9C1BB3BA4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31" creationId="{FD25FC64-499C-BC4A-B9F3-BFDB11BD71C5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32" creationId="{4A63AA71-E07E-AC48-B176-3DC0487DBE3F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33" creationId="{33C3D75A-22CC-0F4B-B6C4-C43E313EBF6D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34" creationId="{9CAF7DB2-64E8-EC4A-B675-27E59787FC25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35" creationId="{4D0809BA-F4E4-8A49-B79E-F03A9584AD82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36" creationId="{9A08E2AD-14D5-B34C-A6ED-64F939DD958B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37" creationId="{6CE12C0B-EB0A-894B-9DE1-0233B0954140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38" creationId="{8F3FC774-14E8-3146-A05B-AA2EECC5664A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39" creationId="{F354AD59-B401-9F4E-ACAD-45B3DD960633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40" creationId="{CA690F9D-813B-FA49-841B-AACA5A54C86C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41" creationId="{F8272CAB-35FA-6342-9ACC-1897F1C71E30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42" creationId="{C751F0A2-6A77-014F-947E-5F9B0D1D6804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43" creationId="{8E35A93B-C7F7-F649-B384-20A27CAF894B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44" creationId="{E3B64F4F-E316-4045-A780-B4600B525A35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45" creationId="{EE28FB69-ECC3-984E-BEB3-B23D0C65E682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46" creationId="{4A0F4649-758D-2B4F-BBB7-77F8078297D5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47" creationId="{E77FBCAE-7B4E-B641-96A2-2CFCF72EFEAD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48" creationId="{3708B945-06A9-7045-9DBE-C6CBD105C808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49" creationId="{EF29CC88-95DA-644D-AE85-5A9F56DC4186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50" creationId="{FEB7314D-E3B9-5D4A-B7FB-B959EE5B6BC8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51" creationId="{85B0AB49-534A-5746-9AAA-6ED4D9DC7195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52" creationId="{2456AB8D-0A3B-B04B-A6E2-43451CC40312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53" creationId="{9F6E6550-B692-7B4F-8FD4-4F348D25B223}"/>
          </ac:spMkLst>
        </pc:spChg>
        <pc:spChg chg="mod">
          <ac:chgData name=" " userId="f76c7815-af8d-4f84-9dbf-fb5fbe88e3ec" providerId="ADAL" clId="{B96DADD3-75C6-E548-90AD-5EBEA1F22103}" dt="2024-08-04T08:19:51.965" v="894" actId="1076"/>
          <ac:spMkLst>
            <pc:docMk/>
            <pc:sldMk cId="2405514385" sldId="298"/>
            <ac:spMk id="154" creationId="{8BE50502-9588-5949-BAD4-E5F5711BA49B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55" creationId="{F1AE78C3-6CF1-CD46-82A3-0B57A77C368C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56" creationId="{A7B4FA46-C8FB-F248-ACFA-A11D8FCDF763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57" creationId="{8B036FD6-435B-BC4F-AD48-A7ABD3AD518C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58" creationId="{5CE5491B-B795-994E-97F4-89ECFF9AEE6B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59" creationId="{8F92AD95-24DA-5F42-B4BA-589640083681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60" creationId="{67CE0DDC-43D3-664F-A399-A97B91D4F8C4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61" creationId="{B73937B4-E800-CD4B-8B22-27D66B039B16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62" creationId="{CD7D59F9-BF61-5A4B-9EC8-C7ABB53B2EDF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63" creationId="{3C1342C6-7E42-564D-A642-27D6BF51F0CC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64" creationId="{D4ED1F6C-98FE-EE41-BEA0-4D976CAFD31E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65" creationId="{F429FE64-0805-7A44-907F-831324329136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66" creationId="{995B0FF2-20E5-8E4B-A96F-FD69FA3D4256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67" creationId="{C0E58ECB-61B6-2243-8179-0DBBAEF87561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68" creationId="{C46CAD2E-9A30-0E44-9C7B-0FE321684F27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69" creationId="{3EA6EF9E-D4F6-D84F-84B8-ED76A7761C13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70" creationId="{D51E4062-34DF-9144-B9E7-2D6D05E8542C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71" creationId="{431918CD-9BA7-0A46-AC60-707760798C8B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72" creationId="{6B8D4A75-DD75-C443-95BE-B5532B486E68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73" creationId="{0EBCC4EF-1B04-B84F-8701-9E6BA412EA79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74" creationId="{5B737AD2-73B6-594B-A019-925AB5477EE4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175" creationId="{0A4966A1-FC74-1647-AD14-D77CDD7BF42C}"/>
          </ac:spMkLst>
        </pc:spChg>
        <pc:spChg chg="mod">
          <ac:chgData name=" " userId="f76c7815-af8d-4f84-9dbf-fb5fbe88e3ec" providerId="ADAL" clId="{B96DADD3-75C6-E548-90AD-5EBEA1F22103}" dt="2024-08-04T13:40:45.883" v="1008" actId="20577"/>
          <ac:spMkLst>
            <pc:docMk/>
            <pc:sldMk cId="2405514385" sldId="298"/>
            <ac:spMk id="176" creationId="{4885D2E7-7ACD-4245-86F8-E486AB0179C9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12" creationId="{8AD4782D-1C3F-BB47-9E1C-F04BB7080A9A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14" creationId="{C15E591C-0365-5C4B-BA47-F6205D60418F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15" creationId="{CB39EC99-5F73-154E-85A9-4C131859617A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16" creationId="{34155893-8DF8-1843-A7F1-EE7D5E0CB84C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26" creationId="{00F8173E-B8BF-6241-A0E7-5496AD4DD705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40" creationId="{F0342F7B-6889-9348-B7FF-F7C475F012C3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54" creationId="{92AAE93B-C32A-2941-ACC7-7E802E5B27F0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55" creationId="{6E07F867-CE1B-804B-9F47-ED7EDE2D230C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56" creationId="{53AF136A-DD72-B04A-AE33-C2DB7080D97C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57" creationId="{AD50FE14-957A-9842-BFD7-FC63DE25CF45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58" creationId="{095412E6-D839-CD46-B37D-2ED72022A3CA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59" creationId="{998A471F-52F6-524B-9C06-B3E3A7DBD433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60" creationId="{1B237BB8-25FE-0545-97EC-D79166E9A9FF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61" creationId="{D762DEFC-16DD-EE48-A882-88AD7C831E8B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62" creationId="{441FFA35-A8B0-7E4B-A303-B0C94BAD88B2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63" creationId="{54907071-A78A-0E4E-89BC-8069B1815F75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64" creationId="{066387C4-B779-5E44-8FA2-234181E117D7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65" creationId="{C07ABCF1-3466-254D-A108-06699F82E721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66" creationId="{2AC8478E-21BF-EC4D-B72D-92AFB11F8733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67" creationId="{EB69C1C1-36CC-6D42-B91F-79D5FF84AD22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68" creationId="{AF9BFCB7-A37F-C34E-A0E2-9D93D9A66805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69" creationId="{CD496454-2BEA-2043-97BE-91A1558A29F7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70" creationId="{14687C68-8CAC-3446-A315-F7063536B6A2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71" creationId="{7693831F-2068-9D4A-9C71-AB902CB23E67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72" creationId="{765B9AB7-4FD3-DF40-ADBC-A35026EA1263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73" creationId="{55559AD2-29E9-504E-9BAA-79389E36D97C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74" creationId="{5D2B035A-24C5-564D-B3DC-5F944E513B65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75" creationId="{F51C94D0-974D-2C42-845C-DAC1702E3052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76" creationId="{E5CE397E-29B0-3649-B0EC-43E6101E7C3B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77" creationId="{E4EC6AAA-9968-8B47-ABAF-C3EB10AA0CA0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78" creationId="{75C39FB5-1D75-054E-AE05-C89DEA4BAA7B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79" creationId="{99A82C37-7BD9-A342-B0C7-85468D88CFD1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80" creationId="{B1F42D42-A3A5-C34C-9F2A-BB611816C5F7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81" creationId="{5B0F8521-55F6-7E42-8BA5-20B079091BA2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82" creationId="{73A6DA5C-5CE1-E648-8F69-C230968DBEDF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83" creationId="{8D5E3BD3-CDC7-4544-BB5D-2D1DE6B5C15F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84" creationId="{224283C6-4225-284B-B725-FBF7C0EC7BA4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85" creationId="{5703F16E-01B6-C24D-AC7E-F14DDF128B74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86" creationId="{08F8E3BC-69EA-334F-A077-A0A7E3862B75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87" creationId="{A4D05AD9-214D-1642-A027-749A046EB7FB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88" creationId="{53C9E1C0-B1F6-3946-B252-BB113D0282CF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89" creationId="{567A0690-1D34-B249-9A06-706EDCF33EB5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90" creationId="{21A46376-57F1-9044-9078-8DC90BC99FDB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91" creationId="{8F738C8A-A59D-6548-B94D-541EF3EF2F51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92" creationId="{9B1F4395-6B7E-9B4E-AB9A-C4AED3BAC66B}"/>
          </ac:spMkLst>
        </pc:spChg>
        <pc:spChg chg="mod">
          <ac:chgData name=" " userId="f76c7815-af8d-4f84-9dbf-fb5fbe88e3ec" providerId="ADAL" clId="{B96DADD3-75C6-E548-90AD-5EBEA1F22103}" dt="2024-08-04T13:33:15.812" v="923" actId="2711"/>
          <ac:spMkLst>
            <pc:docMk/>
            <pc:sldMk cId="2405514385" sldId="298"/>
            <ac:spMk id="293" creationId="{B4DB29E5-E946-2345-8A10-E95AE9287F44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94" creationId="{39D00CBA-7833-C54C-9BCD-B44C1908BB94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298" creationId="{209678BA-AABF-1340-A9D2-FF41AE2C07F7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300" creationId="{7508198D-3E29-FC4E-AD39-CCCBD88E085D}"/>
          </ac:spMkLst>
        </pc:spChg>
        <pc:spChg chg="mod">
          <ac:chgData name=" " userId="f76c7815-af8d-4f84-9dbf-fb5fbe88e3ec" providerId="ADAL" clId="{B96DADD3-75C6-E548-90AD-5EBEA1F22103}" dt="2024-08-04T08:19:35.026" v="892" actId="1076"/>
          <ac:spMkLst>
            <pc:docMk/>
            <pc:sldMk cId="2405514385" sldId="298"/>
            <ac:spMk id="301" creationId="{E3CE50D9-7823-B542-B7D8-5B2E593BA1A4}"/>
          </ac:spMkLst>
        </pc:spChg>
        <pc:spChg chg="mod">
          <ac:chgData name=" " userId="f76c7815-af8d-4f84-9dbf-fb5fbe88e3ec" providerId="ADAL" clId="{B96DADD3-75C6-E548-90AD-5EBEA1F22103}" dt="2024-08-04T08:18:56.206" v="887" actId="2711"/>
          <ac:spMkLst>
            <pc:docMk/>
            <pc:sldMk cId="2405514385" sldId="298"/>
            <ac:spMk id="302" creationId="{8834C7CF-318F-3048-A888-07ECB6363752}"/>
          </ac:spMkLst>
        </pc:spChg>
        <pc:cxnChg chg="add del mod">
          <ac:chgData name=" " userId="f76c7815-af8d-4f84-9dbf-fb5fbe88e3ec" providerId="ADAL" clId="{B96DADD3-75C6-E548-90AD-5EBEA1F22103}" dt="2024-08-04T13:29:57.092" v="912" actId="478"/>
          <ac:cxnSpMkLst>
            <pc:docMk/>
            <pc:sldMk cId="2405514385" sldId="298"/>
            <ac:cxnSpMk id="177" creationId="{48D2C8FB-BF0B-284D-9576-1AE8C49DC48F}"/>
          </ac:cxnSpMkLst>
        </pc:cxnChg>
      </pc:sldChg>
      <pc:sldChg chg="addSp delSp modSp mod">
        <pc:chgData name=" " userId="f76c7815-af8d-4f84-9dbf-fb5fbe88e3ec" providerId="ADAL" clId="{B96DADD3-75C6-E548-90AD-5EBEA1F22103}" dt="2024-08-04T08:17:34.441" v="865" actId="478"/>
        <pc:sldMkLst>
          <pc:docMk/>
          <pc:sldMk cId="3523012422" sldId="300"/>
        </pc:sldMkLst>
        <pc:spChg chg="del">
          <ac:chgData name=" " userId="f76c7815-af8d-4f84-9dbf-fb5fbe88e3ec" providerId="ADAL" clId="{B96DADD3-75C6-E548-90AD-5EBEA1F22103}" dt="2024-08-04T08:17:34.441" v="865" actId="478"/>
          <ac:spMkLst>
            <pc:docMk/>
            <pc:sldMk cId="3523012422" sldId="300"/>
            <ac:spMk id="144" creationId="{D543CFC1-CDD5-384D-B7E3-5EB56CEBBE42}"/>
          </ac:spMkLst>
        </pc:spChg>
        <pc:spChg chg="add mod">
          <ac:chgData name=" " userId="f76c7815-af8d-4f84-9dbf-fb5fbe88e3ec" providerId="ADAL" clId="{B96DADD3-75C6-E548-90AD-5EBEA1F22103}" dt="2024-08-04T07:16:56.397" v="661"/>
          <ac:spMkLst>
            <pc:docMk/>
            <pc:sldMk cId="3523012422" sldId="300"/>
            <ac:spMk id="176" creationId="{E043926E-CB92-1045-B714-E65431E35FAE}"/>
          </ac:spMkLst>
        </pc:spChg>
        <pc:spChg chg="add mod">
          <ac:chgData name=" " userId="f76c7815-af8d-4f84-9dbf-fb5fbe88e3ec" providerId="ADAL" clId="{B96DADD3-75C6-E548-90AD-5EBEA1F22103}" dt="2024-08-04T07:16:56.397" v="661"/>
          <ac:spMkLst>
            <pc:docMk/>
            <pc:sldMk cId="3523012422" sldId="300"/>
            <ac:spMk id="177" creationId="{84FC87B9-6C71-C047-B685-DDEA12106BD0}"/>
          </ac:spMkLst>
        </pc:spChg>
        <pc:spChg chg="del">
          <ac:chgData name=" " userId="f76c7815-af8d-4f84-9dbf-fb5fbe88e3ec" providerId="ADAL" clId="{B96DADD3-75C6-E548-90AD-5EBEA1F22103}" dt="2024-08-04T07:16:55.858" v="660" actId="478"/>
          <ac:spMkLst>
            <pc:docMk/>
            <pc:sldMk cId="3523012422" sldId="300"/>
            <ac:spMk id="386" creationId="{6549776F-3590-864F-92A3-03CB63202135}"/>
          </ac:spMkLst>
        </pc:spChg>
      </pc:sldChg>
      <pc:sldChg chg="modSp mod">
        <pc:chgData name=" " userId="f76c7815-af8d-4f84-9dbf-fb5fbe88e3ec" providerId="ADAL" clId="{B96DADD3-75C6-E548-90AD-5EBEA1F22103}" dt="2024-08-04T13:48:57.739" v="1269" actId="20577"/>
        <pc:sldMkLst>
          <pc:docMk/>
          <pc:sldMk cId="615909415" sldId="303"/>
        </pc:sldMkLst>
        <pc:spChg chg="mod">
          <ac:chgData name=" " userId="f76c7815-af8d-4f84-9dbf-fb5fbe88e3ec" providerId="ADAL" clId="{B96DADD3-75C6-E548-90AD-5EBEA1F22103}" dt="2024-08-04T13:48:57.739" v="1269" actId="20577"/>
          <ac:spMkLst>
            <pc:docMk/>
            <pc:sldMk cId="615909415" sldId="303"/>
            <ac:spMk id="187" creationId="{D0C8EF4A-B3C0-304F-8574-34FAEED820EB}"/>
          </ac:spMkLst>
        </pc:spChg>
      </pc:sldChg>
      <pc:sldChg chg="addSp delSp modSp mod">
        <pc:chgData name=" " userId="f76c7815-af8d-4f84-9dbf-fb5fbe88e3ec" providerId="ADAL" clId="{B96DADD3-75C6-E548-90AD-5EBEA1F22103}" dt="2024-08-04T13:51:16.763" v="1282" actId="167"/>
        <pc:sldMkLst>
          <pc:docMk/>
          <pc:sldMk cId="3253149870" sldId="304"/>
        </pc:sldMkLst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01" creationId="{1B0AFC10-9335-0D4D-9817-F2109749E5DD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02" creationId="{CAF5191E-433A-DA4A-A633-0C764A1DC531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03" creationId="{29782EBD-58BA-D14A-8A52-AE8091DC0158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04" creationId="{E932398D-D660-224F-9C1A-0011A2E72B65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05" creationId="{74936F2B-F466-FA42-87C1-A975D08294ED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06" creationId="{8B2A9CBB-2535-974C-A3D8-947F20B49733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07" creationId="{A5A947FE-8F12-F04C-BAAD-E4437ECAC435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08" creationId="{6627E467-C2EF-2E46-8C75-0F43024CBDD6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09" creationId="{CCCCC6F2-4733-FE4D-895F-D24B9DF81C18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10" creationId="{8478A5CF-6F11-A140-86EA-1473D0E0AD28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11" creationId="{0ED15B06-A205-6840-AAF1-B09E245AD249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12" creationId="{256A41A9-BFC3-BB40-9314-49C359BBBB37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13" creationId="{7F07959B-3E02-AB43-AE94-DD55CD9EDC20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14" creationId="{439AE3F4-4475-7C40-87D0-D85F229A6F95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15" creationId="{19FEC3E5-344F-B54E-8D26-0EA600CBA64D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16" creationId="{D1E3D71C-F772-8F47-9648-8C92E009734F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17" creationId="{D3EC2896-2839-A44F-AB4E-C2F6D87E7391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18" creationId="{3D925E54-499F-4B42-8C85-953CB900C988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19" creationId="{15D0EC6F-FB15-F449-A8F6-1B14A95ECECF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20" creationId="{0858751A-B58A-124C-AA89-CCD17DF5D65B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21" creationId="{CE530810-2A98-3946-A1EF-1BE4D4399BD9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22" creationId="{8BE41EFE-D3E9-C24E-9D1C-5A5FEE8B7020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23" creationId="{96F5401D-12D8-2547-B9F8-DC2430354D04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24" creationId="{6F79C652-D902-9748-B48A-683D5A962CA2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25" creationId="{22264C9C-2203-3C4A-847C-7FC33033258F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26" creationId="{A3F56B52-8EBC-1C44-BC2C-848613D18B7C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27" creationId="{E262E0F8-9E84-5742-8A0A-3F5314DFC9E3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28" creationId="{E6A7BF5D-5521-9042-9FF3-93FA5B8B62E9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29" creationId="{99A6EEFD-2876-4241-B048-C96D43C313A6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30" creationId="{DD8589E2-3EEF-E14F-A566-DAB81701B2E0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31" creationId="{631CE65E-1CAA-C244-8608-D7104E59D6EB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32" creationId="{E6C2F6E5-0006-0B43-A1DA-B682B4DE365D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33" creationId="{0F4DC391-4B51-7E4E-8BD7-764FF10BB641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34" creationId="{88A253E7-9B0E-504D-A98F-A0828ADA6D77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35" creationId="{B42368F0-83D7-7D46-8857-E667D5A25F79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36" creationId="{2146E78E-BBC8-404A-B994-18B7EB86D9D1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40" creationId="{F4AAC07B-8319-DC4C-BDD7-A7D17D0CC0DA}"/>
          </ac:spMkLst>
        </pc:spChg>
        <pc:spChg chg="add mod">
          <ac:chgData name=" " userId="f76c7815-af8d-4f84-9dbf-fb5fbe88e3ec" providerId="ADAL" clId="{B96DADD3-75C6-E548-90AD-5EBEA1F22103}" dt="2024-08-04T13:51:16.763" v="1282" actId="167"/>
          <ac:spMkLst>
            <pc:docMk/>
            <pc:sldMk cId="3253149870" sldId="304"/>
            <ac:spMk id="141" creationId="{F2104754-1EF3-DF44-B1D9-C876E03AE91A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67" creationId="{5E96B185-ADA6-1F4E-A362-6A7D48547C2A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68" creationId="{0CD3E023-E91D-DA45-80E7-45590FF28B45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69" creationId="{94CFD11E-AD20-B042-9A4E-44A2783C22D8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70" creationId="{3D264D54-FDFA-C24F-992D-62F7C2948BC4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71" creationId="{133029BA-9135-DD48-8E95-4620CBC11E6E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72" creationId="{A3E72EE3-C7FA-0549-B9FF-ACDA8A21D21E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81" creationId="{081D3E9E-A2FA-1A4B-9ECA-B4CE79BA2095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82" creationId="{98218770-E699-F04F-B96D-8410E1D7E13A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83" creationId="{C323A05A-6B99-224B-AA87-C8326B7D4B07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84" creationId="{E53D95DD-6D81-CD4F-819E-EA37FFC71174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85" creationId="{71C25BAA-7F84-6544-974B-AB5820F44731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86" creationId="{AFCA597D-F716-4447-BD25-F2B21E556868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87" creationId="{0FCD6173-C688-3C4F-89EC-D944C3006E67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88" creationId="{4A1595D0-C253-A644-80F4-57B285B48BF1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89" creationId="{0DC4B59A-2EF5-074A-BC1C-C587CECB38B7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90" creationId="{FFF837D1-B948-594F-8E9B-AF9C32E6A12B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91" creationId="{0866562D-8B5A-AB47-A597-73037AA05FA9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92" creationId="{D74D0804-F232-9640-A2BE-D6A9704FF254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93" creationId="{E347B591-52D4-3C4D-B4C8-B677F8B084C0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94" creationId="{707FB65B-42D6-3642-8A79-1DD371E2E2FE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95" creationId="{7F7F286C-1D0C-2745-8976-853C6B49FC2A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96" creationId="{3265FAA4-B7C4-DF48-A8A7-DEBE69501C71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97" creationId="{3F3F2306-6CD4-3A4A-B82C-0DCC19D200C9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98" creationId="{703F9D0B-BB90-7B4D-B0D5-AA3424745152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399" creationId="{21523E5E-C841-2C49-97C4-4F5429E0504A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400" creationId="{EDF5D40D-F90C-E345-AF13-21AD1A28D654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401" creationId="{302807CA-C518-0146-869A-7D2928D185C5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402" creationId="{E7CE7CE1-2F88-374C-920D-5D1445A14CE6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403" creationId="{10A9BECB-502F-8746-A04C-43508ABE1F55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404" creationId="{901C6ACC-0868-1E4D-BFE2-69442EE11C6E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405" creationId="{09D2384C-358D-244A-AD95-3C05B3AB5D0D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406" creationId="{B2B9EF23-3B13-F44E-9D83-1EABB3987358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407" creationId="{925DAE2F-7694-AC49-A04C-B847AD5F471A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408" creationId="{7967DA60-AC36-B441-9E1A-3DC48F87AAAA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409" creationId="{F9789B2D-06CB-6942-A666-B8FA24633F54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410" creationId="{D7553DBF-5AD8-7848-9AC9-EBE91FA96BF8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411" creationId="{536882AA-4F0A-9C45-B140-7C9906499552}"/>
          </ac:spMkLst>
        </pc:spChg>
        <pc:spChg chg="del">
          <ac:chgData name=" " userId="f76c7815-af8d-4f84-9dbf-fb5fbe88e3ec" providerId="ADAL" clId="{B96DADD3-75C6-E548-90AD-5EBEA1F22103}" dt="2024-08-04T13:51:12.467" v="1280" actId="478"/>
          <ac:spMkLst>
            <pc:docMk/>
            <pc:sldMk cId="3253149870" sldId="304"/>
            <ac:spMk id="412" creationId="{0681E49C-2F4A-7B46-AA43-A3E02E7D964B}"/>
          </ac:spMkLst>
        </pc:spChg>
        <pc:cxnChg chg="add mod">
          <ac:chgData name=" " userId="f76c7815-af8d-4f84-9dbf-fb5fbe88e3ec" providerId="ADAL" clId="{B96DADD3-75C6-E548-90AD-5EBEA1F22103}" dt="2024-08-04T13:51:16.763" v="1282" actId="167"/>
          <ac:cxnSpMkLst>
            <pc:docMk/>
            <pc:sldMk cId="3253149870" sldId="304"/>
            <ac:cxnSpMk id="137" creationId="{25A6AA3F-F433-B441-A481-C3B9A3459630}"/>
          </ac:cxnSpMkLst>
        </pc:cxnChg>
        <pc:cxnChg chg="add mod">
          <ac:chgData name=" " userId="f76c7815-af8d-4f84-9dbf-fb5fbe88e3ec" providerId="ADAL" clId="{B96DADD3-75C6-E548-90AD-5EBEA1F22103}" dt="2024-08-04T13:51:16.763" v="1282" actId="167"/>
          <ac:cxnSpMkLst>
            <pc:docMk/>
            <pc:sldMk cId="3253149870" sldId="304"/>
            <ac:cxnSpMk id="138" creationId="{7FD4AB54-EF74-4547-9B80-1CECD60DF11E}"/>
          </ac:cxnSpMkLst>
        </pc:cxnChg>
        <pc:cxnChg chg="add mod">
          <ac:chgData name=" " userId="f76c7815-af8d-4f84-9dbf-fb5fbe88e3ec" providerId="ADAL" clId="{B96DADD3-75C6-E548-90AD-5EBEA1F22103}" dt="2024-08-04T13:51:16.763" v="1282" actId="167"/>
          <ac:cxnSpMkLst>
            <pc:docMk/>
            <pc:sldMk cId="3253149870" sldId="304"/>
            <ac:cxnSpMk id="139" creationId="{F9615371-2EB6-B848-9E00-16871AD0B1DB}"/>
          </ac:cxnSpMkLst>
        </pc:cxnChg>
        <pc:cxnChg chg="add mod">
          <ac:chgData name=" " userId="f76c7815-af8d-4f84-9dbf-fb5fbe88e3ec" providerId="ADAL" clId="{B96DADD3-75C6-E548-90AD-5EBEA1F22103}" dt="2024-08-04T13:51:16.763" v="1282" actId="167"/>
          <ac:cxnSpMkLst>
            <pc:docMk/>
            <pc:sldMk cId="3253149870" sldId="304"/>
            <ac:cxnSpMk id="142" creationId="{CC458448-065E-574E-8C19-470D2E29D543}"/>
          </ac:cxnSpMkLst>
        </pc:cxnChg>
        <pc:cxnChg chg="add mod">
          <ac:chgData name=" " userId="f76c7815-af8d-4f84-9dbf-fb5fbe88e3ec" providerId="ADAL" clId="{B96DADD3-75C6-E548-90AD-5EBEA1F22103}" dt="2024-08-04T13:51:16.763" v="1282" actId="167"/>
          <ac:cxnSpMkLst>
            <pc:docMk/>
            <pc:sldMk cId="3253149870" sldId="304"/>
            <ac:cxnSpMk id="143" creationId="{19D913EE-6443-A14C-8CC0-80481064458C}"/>
          </ac:cxnSpMkLst>
        </pc:cxnChg>
        <pc:cxnChg chg="add mod">
          <ac:chgData name=" " userId="f76c7815-af8d-4f84-9dbf-fb5fbe88e3ec" providerId="ADAL" clId="{B96DADD3-75C6-E548-90AD-5EBEA1F22103}" dt="2024-08-04T13:51:16.763" v="1282" actId="167"/>
          <ac:cxnSpMkLst>
            <pc:docMk/>
            <pc:sldMk cId="3253149870" sldId="304"/>
            <ac:cxnSpMk id="144" creationId="{DE2CF7E7-3127-9143-B002-5D15943B6BD4}"/>
          </ac:cxnSpMkLst>
        </pc:cxnChg>
        <pc:cxnChg chg="add mod">
          <ac:chgData name=" " userId="f76c7815-af8d-4f84-9dbf-fb5fbe88e3ec" providerId="ADAL" clId="{B96DADD3-75C6-E548-90AD-5EBEA1F22103}" dt="2024-08-04T13:51:16.763" v="1282" actId="167"/>
          <ac:cxnSpMkLst>
            <pc:docMk/>
            <pc:sldMk cId="3253149870" sldId="304"/>
            <ac:cxnSpMk id="145" creationId="{51FEB824-F164-F84D-AADE-7262ADC3EF01}"/>
          </ac:cxnSpMkLst>
        </pc:cxnChg>
        <pc:cxnChg chg="del">
          <ac:chgData name=" " userId="f76c7815-af8d-4f84-9dbf-fb5fbe88e3ec" providerId="ADAL" clId="{B96DADD3-75C6-E548-90AD-5EBEA1F22103}" dt="2024-08-04T13:51:12.467" v="1280" actId="478"/>
          <ac:cxnSpMkLst>
            <pc:docMk/>
            <pc:sldMk cId="3253149870" sldId="304"/>
            <ac:cxnSpMk id="374" creationId="{3985C589-ADBA-B145-8A53-B4CA825EC5F9}"/>
          </ac:cxnSpMkLst>
        </pc:cxnChg>
        <pc:cxnChg chg="del">
          <ac:chgData name=" " userId="f76c7815-af8d-4f84-9dbf-fb5fbe88e3ec" providerId="ADAL" clId="{B96DADD3-75C6-E548-90AD-5EBEA1F22103}" dt="2024-08-04T13:51:12.467" v="1280" actId="478"/>
          <ac:cxnSpMkLst>
            <pc:docMk/>
            <pc:sldMk cId="3253149870" sldId="304"/>
            <ac:cxnSpMk id="375" creationId="{02848E7F-BA18-494F-B308-328E9C3DE468}"/>
          </ac:cxnSpMkLst>
        </pc:cxnChg>
        <pc:cxnChg chg="del">
          <ac:chgData name=" " userId="f76c7815-af8d-4f84-9dbf-fb5fbe88e3ec" providerId="ADAL" clId="{B96DADD3-75C6-E548-90AD-5EBEA1F22103}" dt="2024-08-04T13:51:12.467" v="1280" actId="478"/>
          <ac:cxnSpMkLst>
            <pc:docMk/>
            <pc:sldMk cId="3253149870" sldId="304"/>
            <ac:cxnSpMk id="376" creationId="{F3B408D0-5265-864B-ADF9-E2022FA6083F}"/>
          </ac:cxnSpMkLst>
        </pc:cxnChg>
        <pc:cxnChg chg="del">
          <ac:chgData name=" " userId="f76c7815-af8d-4f84-9dbf-fb5fbe88e3ec" providerId="ADAL" clId="{B96DADD3-75C6-E548-90AD-5EBEA1F22103}" dt="2024-08-04T13:51:12.467" v="1280" actId="478"/>
          <ac:cxnSpMkLst>
            <pc:docMk/>
            <pc:sldMk cId="3253149870" sldId="304"/>
            <ac:cxnSpMk id="377" creationId="{57BCE0D8-FBB0-E34A-B085-51DC5D50130F}"/>
          </ac:cxnSpMkLst>
        </pc:cxnChg>
        <pc:cxnChg chg="del">
          <ac:chgData name=" " userId="f76c7815-af8d-4f84-9dbf-fb5fbe88e3ec" providerId="ADAL" clId="{B96DADD3-75C6-E548-90AD-5EBEA1F22103}" dt="2024-08-04T13:51:12.467" v="1280" actId="478"/>
          <ac:cxnSpMkLst>
            <pc:docMk/>
            <pc:sldMk cId="3253149870" sldId="304"/>
            <ac:cxnSpMk id="378" creationId="{9740F7A4-E788-A643-BC8F-7CEB4CB67FB6}"/>
          </ac:cxnSpMkLst>
        </pc:cxnChg>
        <pc:cxnChg chg="del">
          <ac:chgData name=" " userId="f76c7815-af8d-4f84-9dbf-fb5fbe88e3ec" providerId="ADAL" clId="{B96DADD3-75C6-E548-90AD-5EBEA1F22103}" dt="2024-08-04T13:51:12.467" v="1280" actId="478"/>
          <ac:cxnSpMkLst>
            <pc:docMk/>
            <pc:sldMk cId="3253149870" sldId="304"/>
            <ac:cxnSpMk id="379" creationId="{7BE410ED-9765-A14E-B6E3-22B2A8B45D02}"/>
          </ac:cxnSpMkLst>
        </pc:cxnChg>
        <pc:cxnChg chg="del">
          <ac:chgData name=" " userId="f76c7815-af8d-4f84-9dbf-fb5fbe88e3ec" providerId="ADAL" clId="{B96DADD3-75C6-E548-90AD-5EBEA1F22103}" dt="2024-08-04T13:51:12.467" v="1280" actId="478"/>
          <ac:cxnSpMkLst>
            <pc:docMk/>
            <pc:sldMk cId="3253149870" sldId="304"/>
            <ac:cxnSpMk id="380" creationId="{B520AE10-304C-504C-B626-D3B3F42E6C8C}"/>
          </ac:cxnSpMkLst>
        </pc:cxnChg>
      </pc:sldChg>
      <pc:sldChg chg="addSp delSp modSp mod">
        <pc:chgData name=" " userId="f76c7815-af8d-4f84-9dbf-fb5fbe88e3ec" providerId="ADAL" clId="{B96DADD3-75C6-E548-90AD-5EBEA1F22103}" dt="2024-08-04T13:50:51.206" v="1276" actId="167"/>
        <pc:sldMkLst>
          <pc:docMk/>
          <pc:sldMk cId="3880614584" sldId="305"/>
        </pc:sldMkLst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25" creationId="{2D34C3FF-00C1-C841-AA09-B028E3A814A5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26" creationId="{C6C70F62-3C17-6A4E-9339-3FE731DFCEDD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27" creationId="{0D314D6F-65F5-A343-98AC-F0130EB36BC2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28" creationId="{93DD6295-B12B-2C44-8B7F-659876738938}"/>
          </ac:spMkLst>
        </pc:spChg>
        <pc:spChg chg="mod">
          <ac:chgData name=" " userId="f76c7815-af8d-4f84-9dbf-fb5fbe88e3ec" providerId="ADAL" clId="{B96DADD3-75C6-E548-90AD-5EBEA1F22103}" dt="2024-08-04T13:49:10.323" v="1273" actId="20577"/>
          <ac:spMkLst>
            <pc:docMk/>
            <pc:sldMk cId="3880614584" sldId="305"/>
            <ac:spMk id="134" creationId="{058B2123-D26A-6B48-95E3-B57DE3C6356E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35" creationId="{887B17D3-A896-2145-8E85-02ABEF3E59E8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36" creationId="{8BAD679C-A36E-7444-82F0-50A6CD44E952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37" creationId="{C20A733A-E523-6E45-85BE-E1F15F530A3E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38" creationId="{38D953C6-D53F-B444-A5D2-E909BB166223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39" creationId="{AB9C816F-D135-0446-949D-540D4E869BE0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40" creationId="{9B2D911C-8841-D24C-A8EA-9DF03ACC5088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41" creationId="{8CE93508-E56D-2142-8707-25E922C9274C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42" creationId="{A3E98693-B88F-BD46-97C5-FE05682C7528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43" creationId="{6E9BEF59-C315-884F-B223-0C6365679C98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44" creationId="{C02E646D-FF70-A440-9FDB-37B1597BFDA5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45" creationId="{05ABCF98-F66E-C344-B952-2A89B0E9F9E4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46" creationId="{CC48DB02-BF93-DC44-B1A9-F1FBC153FABE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47" creationId="{89E8EABE-103E-7143-9DC9-A1721BEE54C1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48" creationId="{D2745D94-2A66-DB47-92A9-18FE005C19E0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49" creationId="{3916CDF8-F1F8-6145-83CB-A403F1FC999C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50" creationId="{DBAE13C1-A27E-094E-A2CC-7595DAEE9F82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51" creationId="{E47B5F87-B21F-D54C-B4C3-82EC1DB19263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54" creationId="{D3C8D75C-8A9B-8A40-B1D9-9652D2346598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55" creationId="{004734ED-3DBB-0C4D-80E2-511CC4F1A0FA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56" creationId="{7ACAEF72-535C-4A4F-B7E2-40B1854AE352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57" creationId="{50CFAD32-5FBA-0844-A418-0435FF7EE831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58" creationId="{EFDC02DD-E5DE-E748-88DA-10E7D2FB0629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59" creationId="{CFA5EEF8-5B76-114A-A574-FA797F0E0D2D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60" creationId="{393EE0A2-D872-1940-846C-75016CEE72F9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61" creationId="{553ABA67-448C-104A-BA23-A49E8DC698C0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62" creationId="{CBA24E8A-6EB0-EF43-BED1-7F46044BDD30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64" creationId="{64A45606-E5D8-1A4A-B483-FBE3ABAA6114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65" creationId="{9D31A7CC-5F5D-6649-BC1D-8204C30133F6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66" creationId="{860C340B-5F6D-E641-AD13-2B400FA23D04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68" creationId="{481C6360-D43A-6245-A6E6-35F759A8D728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72" creationId="{8A5ABEC9-30C2-2944-8CA6-01A0B705E6DD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73" creationId="{2AF19561-4459-D441-AE7F-62356458BE9D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82" creationId="{F290A4D9-7F8F-E748-B66E-5323073D17DC}"/>
          </ac:spMkLst>
        </pc:spChg>
        <pc:spChg chg="add mod">
          <ac:chgData name=" " userId="f76c7815-af8d-4f84-9dbf-fb5fbe88e3ec" providerId="ADAL" clId="{B96DADD3-75C6-E548-90AD-5EBEA1F22103}" dt="2024-08-04T13:50:51.206" v="1276" actId="167"/>
          <ac:spMkLst>
            <pc:docMk/>
            <pc:sldMk cId="3880614584" sldId="305"/>
            <ac:spMk id="183" creationId="{8928CC7A-CD26-9F4D-BFB2-6326276E035B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67" creationId="{5E96B185-ADA6-1F4E-A362-6A7D48547C2A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68" creationId="{0CD3E023-E91D-DA45-80E7-45590FF28B45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69" creationId="{94CFD11E-AD20-B042-9A4E-44A2783C22D8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70" creationId="{3D264D54-FDFA-C24F-992D-62F7C2948BC4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71" creationId="{133029BA-9135-DD48-8E95-4620CBC11E6E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72" creationId="{A3E72EE3-C7FA-0549-B9FF-ACDA8A21D21E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81" creationId="{081D3E9E-A2FA-1A4B-9ECA-B4CE79BA2095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82" creationId="{98218770-E699-F04F-B96D-8410E1D7E13A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83" creationId="{C323A05A-6B99-224B-AA87-C8326B7D4B07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84" creationId="{E53D95DD-6D81-CD4F-819E-EA37FFC71174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85" creationId="{71C25BAA-7F84-6544-974B-AB5820F44731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86" creationId="{AFCA597D-F716-4447-BD25-F2B21E556868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87" creationId="{0FCD6173-C688-3C4F-89EC-D944C3006E67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88" creationId="{4A1595D0-C253-A644-80F4-57B285B48BF1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89" creationId="{0DC4B59A-2EF5-074A-BC1C-C587CECB38B7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90" creationId="{FFF837D1-B948-594F-8E9B-AF9C32E6A12B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91" creationId="{0866562D-8B5A-AB47-A597-73037AA05FA9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92" creationId="{D74D0804-F232-9640-A2BE-D6A9704FF254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93" creationId="{E347B591-52D4-3C4D-B4C8-B677F8B084C0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94" creationId="{707FB65B-42D6-3642-8A79-1DD371E2E2FE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95" creationId="{7F7F286C-1D0C-2745-8976-853C6B49FC2A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96" creationId="{3265FAA4-B7C4-DF48-A8A7-DEBE69501C71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97" creationId="{3F3F2306-6CD4-3A4A-B82C-0DCC19D200C9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98" creationId="{703F9D0B-BB90-7B4D-B0D5-AA3424745152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399" creationId="{21523E5E-C841-2C49-97C4-4F5429E0504A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400" creationId="{EDF5D40D-F90C-E345-AF13-21AD1A28D654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401" creationId="{302807CA-C518-0146-869A-7D2928D185C5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402" creationId="{E7CE7CE1-2F88-374C-920D-5D1445A14CE6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403" creationId="{10A9BECB-502F-8746-A04C-43508ABE1F55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404" creationId="{901C6ACC-0868-1E4D-BFE2-69442EE11C6E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405" creationId="{09D2384C-358D-244A-AD95-3C05B3AB5D0D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406" creationId="{B2B9EF23-3B13-F44E-9D83-1EABB3987358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407" creationId="{925DAE2F-7694-AC49-A04C-B847AD5F471A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408" creationId="{7967DA60-AC36-B441-9E1A-3DC48F87AAAA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409" creationId="{F9789B2D-06CB-6942-A666-B8FA24633F54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410" creationId="{D7553DBF-5AD8-7848-9AC9-EBE91FA96BF8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411" creationId="{536882AA-4F0A-9C45-B140-7C9906499552}"/>
          </ac:spMkLst>
        </pc:spChg>
        <pc:spChg chg="del">
          <ac:chgData name=" " userId="f76c7815-af8d-4f84-9dbf-fb5fbe88e3ec" providerId="ADAL" clId="{B96DADD3-75C6-E548-90AD-5EBEA1F22103}" dt="2024-08-04T13:50:36.677" v="1274" actId="478"/>
          <ac:spMkLst>
            <pc:docMk/>
            <pc:sldMk cId="3880614584" sldId="305"/>
            <ac:spMk id="412" creationId="{0681E49C-2F4A-7B46-AA43-A3E02E7D964B}"/>
          </ac:spMkLst>
        </pc:spChg>
        <pc:cxnChg chg="add mod">
          <ac:chgData name=" " userId="f76c7815-af8d-4f84-9dbf-fb5fbe88e3ec" providerId="ADAL" clId="{B96DADD3-75C6-E548-90AD-5EBEA1F22103}" dt="2024-08-04T13:50:51.206" v="1276" actId="167"/>
          <ac:cxnSpMkLst>
            <pc:docMk/>
            <pc:sldMk cId="3880614584" sldId="305"/>
            <ac:cxnSpMk id="174" creationId="{2F4415C2-4913-0642-971F-EAE27C4F66E5}"/>
          </ac:cxnSpMkLst>
        </pc:cxnChg>
        <pc:cxnChg chg="add mod">
          <ac:chgData name=" " userId="f76c7815-af8d-4f84-9dbf-fb5fbe88e3ec" providerId="ADAL" clId="{B96DADD3-75C6-E548-90AD-5EBEA1F22103}" dt="2024-08-04T13:50:51.206" v="1276" actId="167"/>
          <ac:cxnSpMkLst>
            <pc:docMk/>
            <pc:sldMk cId="3880614584" sldId="305"/>
            <ac:cxnSpMk id="180" creationId="{B7B55A09-4A1C-E944-B8FE-89C7D6A40869}"/>
          </ac:cxnSpMkLst>
        </pc:cxnChg>
        <pc:cxnChg chg="add mod">
          <ac:chgData name=" " userId="f76c7815-af8d-4f84-9dbf-fb5fbe88e3ec" providerId="ADAL" clId="{B96DADD3-75C6-E548-90AD-5EBEA1F22103}" dt="2024-08-04T13:50:51.206" v="1276" actId="167"/>
          <ac:cxnSpMkLst>
            <pc:docMk/>
            <pc:sldMk cId="3880614584" sldId="305"/>
            <ac:cxnSpMk id="181" creationId="{6DF67D41-1D80-734C-8657-53236B82C896}"/>
          </ac:cxnSpMkLst>
        </pc:cxnChg>
        <pc:cxnChg chg="add mod">
          <ac:chgData name=" " userId="f76c7815-af8d-4f84-9dbf-fb5fbe88e3ec" providerId="ADAL" clId="{B96DADD3-75C6-E548-90AD-5EBEA1F22103}" dt="2024-08-04T13:50:51.206" v="1276" actId="167"/>
          <ac:cxnSpMkLst>
            <pc:docMk/>
            <pc:sldMk cId="3880614584" sldId="305"/>
            <ac:cxnSpMk id="184" creationId="{FF5A9DED-F3EC-D14C-A186-B10C91A7F92E}"/>
          </ac:cxnSpMkLst>
        </pc:cxnChg>
        <pc:cxnChg chg="add mod">
          <ac:chgData name=" " userId="f76c7815-af8d-4f84-9dbf-fb5fbe88e3ec" providerId="ADAL" clId="{B96DADD3-75C6-E548-90AD-5EBEA1F22103}" dt="2024-08-04T13:50:51.206" v="1276" actId="167"/>
          <ac:cxnSpMkLst>
            <pc:docMk/>
            <pc:sldMk cId="3880614584" sldId="305"/>
            <ac:cxnSpMk id="186" creationId="{044E1C42-8AF1-D446-98A2-F49050557636}"/>
          </ac:cxnSpMkLst>
        </pc:cxnChg>
        <pc:cxnChg chg="add mod">
          <ac:chgData name=" " userId="f76c7815-af8d-4f84-9dbf-fb5fbe88e3ec" providerId="ADAL" clId="{B96DADD3-75C6-E548-90AD-5EBEA1F22103}" dt="2024-08-04T13:50:51.206" v="1276" actId="167"/>
          <ac:cxnSpMkLst>
            <pc:docMk/>
            <pc:sldMk cId="3880614584" sldId="305"/>
            <ac:cxnSpMk id="187" creationId="{B98A9E8D-061D-6F42-BBA1-973B60BF64B9}"/>
          </ac:cxnSpMkLst>
        </pc:cxnChg>
        <pc:cxnChg chg="add mod">
          <ac:chgData name=" " userId="f76c7815-af8d-4f84-9dbf-fb5fbe88e3ec" providerId="ADAL" clId="{B96DADD3-75C6-E548-90AD-5EBEA1F22103}" dt="2024-08-04T13:50:51.206" v="1276" actId="167"/>
          <ac:cxnSpMkLst>
            <pc:docMk/>
            <pc:sldMk cId="3880614584" sldId="305"/>
            <ac:cxnSpMk id="188" creationId="{60D48707-6ADF-3246-B33F-4216F078E132}"/>
          </ac:cxnSpMkLst>
        </pc:cxnChg>
        <pc:cxnChg chg="del">
          <ac:chgData name=" " userId="f76c7815-af8d-4f84-9dbf-fb5fbe88e3ec" providerId="ADAL" clId="{B96DADD3-75C6-E548-90AD-5EBEA1F22103}" dt="2024-08-04T13:50:36.677" v="1274" actId="478"/>
          <ac:cxnSpMkLst>
            <pc:docMk/>
            <pc:sldMk cId="3880614584" sldId="305"/>
            <ac:cxnSpMk id="374" creationId="{3985C589-ADBA-B145-8A53-B4CA825EC5F9}"/>
          </ac:cxnSpMkLst>
        </pc:cxnChg>
        <pc:cxnChg chg="del">
          <ac:chgData name=" " userId="f76c7815-af8d-4f84-9dbf-fb5fbe88e3ec" providerId="ADAL" clId="{B96DADD3-75C6-E548-90AD-5EBEA1F22103}" dt="2024-08-04T13:50:36.677" v="1274" actId="478"/>
          <ac:cxnSpMkLst>
            <pc:docMk/>
            <pc:sldMk cId="3880614584" sldId="305"/>
            <ac:cxnSpMk id="375" creationId="{02848E7F-BA18-494F-B308-328E9C3DE468}"/>
          </ac:cxnSpMkLst>
        </pc:cxnChg>
        <pc:cxnChg chg="del">
          <ac:chgData name=" " userId="f76c7815-af8d-4f84-9dbf-fb5fbe88e3ec" providerId="ADAL" clId="{B96DADD3-75C6-E548-90AD-5EBEA1F22103}" dt="2024-08-04T13:50:36.677" v="1274" actId="478"/>
          <ac:cxnSpMkLst>
            <pc:docMk/>
            <pc:sldMk cId="3880614584" sldId="305"/>
            <ac:cxnSpMk id="376" creationId="{F3B408D0-5265-864B-ADF9-E2022FA6083F}"/>
          </ac:cxnSpMkLst>
        </pc:cxnChg>
        <pc:cxnChg chg="del">
          <ac:chgData name=" " userId="f76c7815-af8d-4f84-9dbf-fb5fbe88e3ec" providerId="ADAL" clId="{B96DADD3-75C6-E548-90AD-5EBEA1F22103}" dt="2024-08-04T13:50:36.677" v="1274" actId="478"/>
          <ac:cxnSpMkLst>
            <pc:docMk/>
            <pc:sldMk cId="3880614584" sldId="305"/>
            <ac:cxnSpMk id="377" creationId="{57BCE0D8-FBB0-E34A-B085-51DC5D50130F}"/>
          </ac:cxnSpMkLst>
        </pc:cxnChg>
        <pc:cxnChg chg="del">
          <ac:chgData name=" " userId="f76c7815-af8d-4f84-9dbf-fb5fbe88e3ec" providerId="ADAL" clId="{B96DADD3-75C6-E548-90AD-5EBEA1F22103}" dt="2024-08-04T13:50:36.677" v="1274" actId="478"/>
          <ac:cxnSpMkLst>
            <pc:docMk/>
            <pc:sldMk cId="3880614584" sldId="305"/>
            <ac:cxnSpMk id="378" creationId="{9740F7A4-E788-A643-BC8F-7CEB4CB67FB6}"/>
          </ac:cxnSpMkLst>
        </pc:cxnChg>
        <pc:cxnChg chg="del">
          <ac:chgData name=" " userId="f76c7815-af8d-4f84-9dbf-fb5fbe88e3ec" providerId="ADAL" clId="{B96DADD3-75C6-E548-90AD-5EBEA1F22103}" dt="2024-08-04T13:50:36.677" v="1274" actId="478"/>
          <ac:cxnSpMkLst>
            <pc:docMk/>
            <pc:sldMk cId="3880614584" sldId="305"/>
            <ac:cxnSpMk id="379" creationId="{7BE410ED-9765-A14E-B6E3-22B2A8B45D02}"/>
          </ac:cxnSpMkLst>
        </pc:cxnChg>
        <pc:cxnChg chg="del">
          <ac:chgData name=" " userId="f76c7815-af8d-4f84-9dbf-fb5fbe88e3ec" providerId="ADAL" clId="{B96DADD3-75C6-E548-90AD-5EBEA1F22103}" dt="2024-08-04T13:50:36.677" v="1274" actId="478"/>
          <ac:cxnSpMkLst>
            <pc:docMk/>
            <pc:sldMk cId="3880614584" sldId="305"/>
            <ac:cxnSpMk id="380" creationId="{B520AE10-304C-504C-B626-D3B3F42E6C8C}"/>
          </ac:cxnSpMkLst>
        </pc:cxnChg>
      </pc:sldChg>
      <pc:sldChg chg="modSp mod">
        <pc:chgData name=" " userId="f76c7815-af8d-4f84-9dbf-fb5fbe88e3ec" providerId="ADAL" clId="{B96DADD3-75C6-E548-90AD-5EBEA1F22103}" dt="2024-08-06T03:45:34.015" v="1350" actId="20577"/>
        <pc:sldMkLst>
          <pc:docMk/>
          <pc:sldMk cId="1022521415" sldId="308"/>
        </pc:sldMkLst>
        <pc:spChg chg="mod">
          <ac:chgData name=" " userId="f76c7815-af8d-4f84-9dbf-fb5fbe88e3ec" providerId="ADAL" clId="{B96DADD3-75C6-E548-90AD-5EBEA1F22103}" dt="2024-08-06T03:45:34.015" v="1350" actId="20577"/>
          <ac:spMkLst>
            <pc:docMk/>
            <pc:sldMk cId="1022521415" sldId="308"/>
            <ac:spMk id="108" creationId="{F7B94DC8-54B8-214B-8C41-24B7822E45BB}"/>
          </ac:spMkLst>
        </pc:spChg>
        <pc:spChg chg="mod">
          <ac:chgData name=" " userId="f76c7815-af8d-4f84-9dbf-fb5fbe88e3ec" providerId="ADAL" clId="{B96DADD3-75C6-E548-90AD-5EBEA1F22103}" dt="2024-08-04T07:15:53.744" v="652" actId="2711"/>
          <ac:spMkLst>
            <pc:docMk/>
            <pc:sldMk cId="1022521415" sldId="308"/>
            <ac:spMk id="303" creationId="{1ACB3038-A770-4C43-A9ED-442C4FD24B31}"/>
          </ac:spMkLst>
        </pc:spChg>
        <pc:spChg chg="mod">
          <ac:chgData name=" " userId="f76c7815-af8d-4f84-9dbf-fb5fbe88e3ec" providerId="ADAL" clId="{B96DADD3-75C6-E548-90AD-5EBEA1F22103}" dt="2024-08-04T07:15:53.744" v="652" actId="2711"/>
          <ac:spMkLst>
            <pc:docMk/>
            <pc:sldMk cId="1022521415" sldId="308"/>
            <ac:spMk id="304" creationId="{66829EC8-51F9-2240-8552-EC72FD2887BA}"/>
          </ac:spMkLst>
        </pc:spChg>
      </pc:sldChg>
      <pc:sldChg chg="modSp mod">
        <pc:chgData name=" " userId="f76c7815-af8d-4f84-9dbf-fb5fbe88e3ec" providerId="ADAL" clId="{B96DADD3-75C6-E548-90AD-5EBEA1F22103}" dt="2024-08-04T13:48:31.783" v="1255" actId="20577"/>
        <pc:sldMkLst>
          <pc:docMk/>
          <pc:sldMk cId="4040248716" sldId="309"/>
        </pc:sldMkLst>
        <pc:spChg chg="mod">
          <ac:chgData name=" " userId="f76c7815-af8d-4f84-9dbf-fb5fbe88e3ec" providerId="ADAL" clId="{B96DADD3-75C6-E548-90AD-5EBEA1F22103}" dt="2024-08-04T13:48:31.783" v="1255" actId="20577"/>
          <ac:spMkLst>
            <pc:docMk/>
            <pc:sldMk cId="4040248716" sldId="309"/>
            <ac:spMk id="58" creationId="{A9620089-2C17-5644-ABF3-020F9687776B}"/>
          </ac:spMkLst>
        </pc:spChg>
      </pc:sldChg>
      <pc:sldChg chg="modSp mod">
        <pc:chgData name=" " userId="f76c7815-af8d-4f84-9dbf-fb5fbe88e3ec" providerId="ADAL" clId="{B96DADD3-75C6-E548-90AD-5EBEA1F22103}" dt="2024-08-04T13:48:36.418" v="1259" actId="20577"/>
        <pc:sldMkLst>
          <pc:docMk/>
          <pc:sldMk cId="3689572846" sldId="310"/>
        </pc:sldMkLst>
        <pc:spChg chg="mod">
          <ac:chgData name=" " userId="f76c7815-af8d-4f84-9dbf-fb5fbe88e3ec" providerId="ADAL" clId="{B96DADD3-75C6-E548-90AD-5EBEA1F22103}" dt="2024-08-04T13:48:36.418" v="1259" actId="20577"/>
          <ac:spMkLst>
            <pc:docMk/>
            <pc:sldMk cId="3689572846" sldId="310"/>
            <ac:spMk id="95" creationId="{9C145DAC-B003-6D47-A107-C1172B1FD199}"/>
          </ac:spMkLst>
        </pc:spChg>
      </pc:sldChg>
      <pc:sldChg chg="modSp mod">
        <pc:chgData name=" " userId="f76c7815-af8d-4f84-9dbf-fb5fbe88e3ec" providerId="ADAL" clId="{B96DADD3-75C6-E548-90AD-5EBEA1F22103}" dt="2024-08-05T03:18:07.910" v="1296" actId="1076"/>
        <pc:sldMkLst>
          <pc:docMk/>
          <pc:sldMk cId="3809168696" sldId="311"/>
        </pc:sldMkLst>
        <pc:spChg chg="mod">
          <ac:chgData name=" " userId="f76c7815-af8d-4f84-9dbf-fb5fbe88e3ec" providerId="ADAL" clId="{B96DADD3-75C6-E548-90AD-5EBEA1F22103}" dt="2024-08-04T13:48:19.071" v="1247" actId="20577"/>
          <ac:spMkLst>
            <pc:docMk/>
            <pc:sldMk cId="3809168696" sldId="311"/>
            <ac:spMk id="7" creationId="{455725BD-42A9-4042-80FD-0BA7D7B258A8}"/>
          </ac:spMkLst>
        </pc:spChg>
        <pc:spChg chg="mod">
          <ac:chgData name=" " userId="f76c7815-af8d-4f84-9dbf-fb5fbe88e3ec" providerId="ADAL" clId="{B96DADD3-75C6-E548-90AD-5EBEA1F22103}" dt="2024-08-05T03:18:07.910" v="1296" actId="1076"/>
          <ac:spMkLst>
            <pc:docMk/>
            <pc:sldMk cId="3809168696" sldId="311"/>
            <ac:spMk id="9" creationId="{7437EDBA-C254-BF49-A0F3-258AFF4D75E1}"/>
          </ac:spMkLst>
        </pc:spChg>
      </pc:sldChg>
      <pc:sldChg chg="modSp mod">
        <pc:chgData name=" " userId="f76c7815-af8d-4f84-9dbf-fb5fbe88e3ec" providerId="ADAL" clId="{B96DADD3-75C6-E548-90AD-5EBEA1F22103}" dt="2024-08-04T13:49:05.686" v="1271" actId="20577"/>
        <pc:sldMkLst>
          <pc:docMk/>
          <pc:sldMk cId="3175616829" sldId="312"/>
        </pc:sldMkLst>
        <pc:spChg chg="mod">
          <ac:chgData name=" " userId="f76c7815-af8d-4f84-9dbf-fb5fbe88e3ec" providerId="ADAL" clId="{B96DADD3-75C6-E548-90AD-5EBEA1F22103}" dt="2024-08-04T13:49:05.686" v="1271" actId="20577"/>
          <ac:spMkLst>
            <pc:docMk/>
            <pc:sldMk cId="3175616829" sldId="312"/>
            <ac:spMk id="182" creationId="{B755A53A-3E41-094D-AA2B-2228FB22E4CA}"/>
          </ac:spMkLst>
        </pc:spChg>
      </pc:sldChg>
      <pc:sldChg chg="addSp delSp modSp mod">
        <pc:chgData name=" " userId="f76c7815-af8d-4f84-9dbf-fb5fbe88e3ec" providerId="ADAL" clId="{B96DADD3-75C6-E548-90AD-5EBEA1F22103}" dt="2024-08-04T13:51:03.533" v="1279" actId="167"/>
        <pc:sldMkLst>
          <pc:docMk/>
          <pc:sldMk cId="390865374" sldId="313"/>
        </pc:sldMkLst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93" creationId="{415179C3-D77A-EF46-A133-C70E9D24554F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94" creationId="{4497AA76-6461-CE4E-B33A-978852CD9DE3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95" creationId="{E2442A03-80CB-5B48-8C7E-57D68CE5623F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96" creationId="{B3F688A3-1C21-5643-AB8C-FA272939B963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03" creationId="{D0D28296-8C3E-2944-9F2E-0986978B84B5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04" creationId="{5579DF0D-141D-2F46-987D-FF82B6087FC4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05" creationId="{0D2B9FEA-46F0-A34C-956C-AFC32EDB836C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06" creationId="{6C873B7C-9EDE-654F-9BB2-CE1067338DC3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07" creationId="{16B64CBD-734A-154A-98C7-09F1FB7601DE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08" creationId="{6E207E6D-2CFE-5B4F-97A7-593165CB33AB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09" creationId="{4BC69D67-222E-A044-BE7C-51E213099E90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10" creationId="{55D680A2-C213-AB44-85B9-D8DC283D141B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11" creationId="{105DF849-87F3-5D4E-B79E-224DAE8CE771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12" creationId="{66C2ACA4-4181-A843-BC7D-198A312B2070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13" creationId="{1387B807-825E-514D-BFBC-1D9203DBB2A2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14" creationId="{4A664AD8-4C40-5247-BE58-3A8ABBBAAAD4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15" creationId="{92E0C320-C4FD-134F-BB68-944C2D80317C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16" creationId="{92F01DA2-272F-554E-A37E-A9809A306DE9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17" creationId="{39A7F721-EF06-6640-B643-248FA95C6BC3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18" creationId="{036DB917-6B47-BE45-94DF-593C520D2D02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19" creationId="{65849A31-E3CD-5043-9C60-D83D5C63DF5B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20" creationId="{7805C0CD-9968-A443-B0ED-F51E678686DE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21" creationId="{253768EA-FAA3-AF48-9B0C-92F66C5E57CF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22" creationId="{A0C1FF8B-DE91-8A42-AE21-3143383D25BF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23" creationId="{2B016B5E-03FE-AE4C-9E44-381D9E8DDC02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24" creationId="{527A95FC-65A7-5E44-B6E0-884A825CE4CC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25" creationId="{2679AC4F-003D-5342-B860-3FA637A68D2C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26" creationId="{9F4A1671-1DBB-6A4C-BA55-D2FA3EFDEDFE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27" creationId="{070518FE-837D-AF4A-9937-266909736DB5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28" creationId="{AE634941-E0A4-AD47-8D4B-B3D82B446750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29" creationId="{B45F22B2-F119-1145-83BF-E50B9949AF39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30" creationId="{2846B1BD-6137-CA4F-8295-0C364D544215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31" creationId="{A416EE4C-2506-0F42-B859-C6B9EFC5E989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32" creationId="{EE1E4C87-6E84-AA4E-B7FF-C6687E9C351F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33" creationId="{8CBA5D5F-8D3E-C844-976F-05D9DC034BDA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34" creationId="{459CBA22-6134-D84E-919C-D64A2D9E2553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39" creationId="{11CC0E5D-B952-F749-9AEF-27F3FE0631E0}"/>
          </ac:spMkLst>
        </pc:spChg>
        <pc:spChg chg="add mod">
          <ac:chgData name=" " userId="f76c7815-af8d-4f84-9dbf-fb5fbe88e3ec" providerId="ADAL" clId="{B96DADD3-75C6-E548-90AD-5EBEA1F22103}" dt="2024-08-04T13:51:03.533" v="1279" actId="167"/>
          <ac:spMkLst>
            <pc:docMk/>
            <pc:sldMk cId="390865374" sldId="313"/>
            <ac:spMk id="140" creationId="{1C0E3038-E680-DF45-9B54-1A07FAF83930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67" creationId="{5E96B185-ADA6-1F4E-A362-6A7D48547C2A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68" creationId="{0CD3E023-E91D-DA45-80E7-45590FF28B45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69" creationId="{94CFD11E-AD20-B042-9A4E-44A2783C22D8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70" creationId="{3D264D54-FDFA-C24F-992D-62F7C2948BC4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71" creationId="{133029BA-9135-DD48-8E95-4620CBC11E6E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72" creationId="{A3E72EE3-C7FA-0549-B9FF-ACDA8A21D21E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81" creationId="{081D3E9E-A2FA-1A4B-9ECA-B4CE79BA2095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82" creationId="{98218770-E699-F04F-B96D-8410E1D7E13A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83" creationId="{C323A05A-6B99-224B-AA87-C8326B7D4B07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84" creationId="{E53D95DD-6D81-CD4F-819E-EA37FFC71174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85" creationId="{71C25BAA-7F84-6544-974B-AB5820F44731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86" creationId="{AFCA597D-F716-4447-BD25-F2B21E556868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87" creationId="{0FCD6173-C688-3C4F-89EC-D944C3006E67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88" creationId="{4A1595D0-C253-A644-80F4-57B285B48BF1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89" creationId="{0DC4B59A-2EF5-074A-BC1C-C587CECB38B7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90" creationId="{FFF837D1-B948-594F-8E9B-AF9C32E6A12B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91" creationId="{0866562D-8B5A-AB47-A597-73037AA05FA9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92" creationId="{D74D0804-F232-9640-A2BE-D6A9704FF254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93" creationId="{E347B591-52D4-3C4D-B4C8-B677F8B084C0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94" creationId="{707FB65B-42D6-3642-8A79-1DD371E2E2FE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95" creationId="{7F7F286C-1D0C-2745-8976-853C6B49FC2A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96" creationId="{3265FAA4-B7C4-DF48-A8A7-DEBE69501C71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97" creationId="{3F3F2306-6CD4-3A4A-B82C-0DCC19D200C9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98" creationId="{703F9D0B-BB90-7B4D-B0D5-AA3424745152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399" creationId="{21523E5E-C841-2C49-97C4-4F5429E0504A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400" creationId="{EDF5D40D-F90C-E345-AF13-21AD1A28D654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401" creationId="{302807CA-C518-0146-869A-7D2928D185C5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402" creationId="{E7CE7CE1-2F88-374C-920D-5D1445A14CE6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403" creationId="{10A9BECB-502F-8746-A04C-43508ABE1F55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404" creationId="{901C6ACC-0868-1E4D-BFE2-69442EE11C6E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405" creationId="{09D2384C-358D-244A-AD95-3C05B3AB5D0D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406" creationId="{B2B9EF23-3B13-F44E-9D83-1EABB3987358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407" creationId="{925DAE2F-7694-AC49-A04C-B847AD5F471A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408" creationId="{7967DA60-AC36-B441-9E1A-3DC48F87AAAA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409" creationId="{F9789B2D-06CB-6942-A666-B8FA24633F54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410" creationId="{D7553DBF-5AD8-7848-9AC9-EBE91FA96BF8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411" creationId="{536882AA-4F0A-9C45-B140-7C9906499552}"/>
          </ac:spMkLst>
        </pc:spChg>
        <pc:spChg chg="del">
          <ac:chgData name=" " userId="f76c7815-af8d-4f84-9dbf-fb5fbe88e3ec" providerId="ADAL" clId="{B96DADD3-75C6-E548-90AD-5EBEA1F22103}" dt="2024-08-04T13:50:59.262" v="1277" actId="478"/>
          <ac:spMkLst>
            <pc:docMk/>
            <pc:sldMk cId="390865374" sldId="313"/>
            <ac:spMk id="412" creationId="{0681E49C-2F4A-7B46-AA43-A3E02E7D964B}"/>
          </ac:spMkLst>
        </pc:spChg>
        <pc:cxnChg chg="add mod">
          <ac:chgData name=" " userId="f76c7815-af8d-4f84-9dbf-fb5fbe88e3ec" providerId="ADAL" clId="{B96DADD3-75C6-E548-90AD-5EBEA1F22103}" dt="2024-08-04T13:51:03.533" v="1279" actId="167"/>
          <ac:cxnSpMkLst>
            <pc:docMk/>
            <pc:sldMk cId="390865374" sldId="313"/>
            <ac:cxnSpMk id="135" creationId="{1641D6EC-5F58-A64B-A692-6F466BFACE67}"/>
          </ac:cxnSpMkLst>
        </pc:cxnChg>
        <pc:cxnChg chg="add mod">
          <ac:chgData name=" " userId="f76c7815-af8d-4f84-9dbf-fb5fbe88e3ec" providerId="ADAL" clId="{B96DADD3-75C6-E548-90AD-5EBEA1F22103}" dt="2024-08-04T13:51:03.533" v="1279" actId="167"/>
          <ac:cxnSpMkLst>
            <pc:docMk/>
            <pc:sldMk cId="390865374" sldId="313"/>
            <ac:cxnSpMk id="137" creationId="{8336E0C8-8804-1F48-BEBA-C6F050E2835C}"/>
          </ac:cxnSpMkLst>
        </pc:cxnChg>
        <pc:cxnChg chg="add mod">
          <ac:chgData name=" " userId="f76c7815-af8d-4f84-9dbf-fb5fbe88e3ec" providerId="ADAL" clId="{B96DADD3-75C6-E548-90AD-5EBEA1F22103}" dt="2024-08-04T13:51:03.533" v="1279" actId="167"/>
          <ac:cxnSpMkLst>
            <pc:docMk/>
            <pc:sldMk cId="390865374" sldId="313"/>
            <ac:cxnSpMk id="138" creationId="{90229921-6749-424F-9558-01A90B4C5E1F}"/>
          </ac:cxnSpMkLst>
        </pc:cxnChg>
        <pc:cxnChg chg="add mod">
          <ac:chgData name=" " userId="f76c7815-af8d-4f84-9dbf-fb5fbe88e3ec" providerId="ADAL" clId="{B96DADD3-75C6-E548-90AD-5EBEA1F22103}" dt="2024-08-04T13:51:03.533" v="1279" actId="167"/>
          <ac:cxnSpMkLst>
            <pc:docMk/>
            <pc:sldMk cId="390865374" sldId="313"/>
            <ac:cxnSpMk id="141" creationId="{32B3A7B8-6F07-1F4B-8A82-BA02E1357B85}"/>
          </ac:cxnSpMkLst>
        </pc:cxnChg>
        <pc:cxnChg chg="add mod">
          <ac:chgData name=" " userId="f76c7815-af8d-4f84-9dbf-fb5fbe88e3ec" providerId="ADAL" clId="{B96DADD3-75C6-E548-90AD-5EBEA1F22103}" dt="2024-08-04T13:51:03.533" v="1279" actId="167"/>
          <ac:cxnSpMkLst>
            <pc:docMk/>
            <pc:sldMk cId="390865374" sldId="313"/>
            <ac:cxnSpMk id="142" creationId="{EB02AD56-65B4-284E-97D5-5EF9BD6C08D4}"/>
          </ac:cxnSpMkLst>
        </pc:cxnChg>
        <pc:cxnChg chg="add mod">
          <ac:chgData name=" " userId="f76c7815-af8d-4f84-9dbf-fb5fbe88e3ec" providerId="ADAL" clId="{B96DADD3-75C6-E548-90AD-5EBEA1F22103}" dt="2024-08-04T13:51:03.533" v="1279" actId="167"/>
          <ac:cxnSpMkLst>
            <pc:docMk/>
            <pc:sldMk cId="390865374" sldId="313"/>
            <ac:cxnSpMk id="143" creationId="{772867F1-617D-2649-A5AB-351CBF73A5C3}"/>
          </ac:cxnSpMkLst>
        </pc:cxnChg>
        <pc:cxnChg chg="add mod">
          <ac:chgData name=" " userId="f76c7815-af8d-4f84-9dbf-fb5fbe88e3ec" providerId="ADAL" clId="{B96DADD3-75C6-E548-90AD-5EBEA1F22103}" dt="2024-08-04T13:51:03.533" v="1279" actId="167"/>
          <ac:cxnSpMkLst>
            <pc:docMk/>
            <pc:sldMk cId="390865374" sldId="313"/>
            <ac:cxnSpMk id="144" creationId="{8C39AFC8-B911-9E4D-94D1-E5EE79EAF2C9}"/>
          </ac:cxnSpMkLst>
        </pc:cxnChg>
        <pc:cxnChg chg="del">
          <ac:chgData name=" " userId="f76c7815-af8d-4f84-9dbf-fb5fbe88e3ec" providerId="ADAL" clId="{B96DADD3-75C6-E548-90AD-5EBEA1F22103}" dt="2024-08-04T13:50:59.262" v="1277" actId="478"/>
          <ac:cxnSpMkLst>
            <pc:docMk/>
            <pc:sldMk cId="390865374" sldId="313"/>
            <ac:cxnSpMk id="374" creationId="{3985C589-ADBA-B145-8A53-B4CA825EC5F9}"/>
          </ac:cxnSpMkLst>
        </pc:cxnChg>
        <pc:cxnChg chg="del">
          <ac:chgData name=" " userId="f76c7815-af8d-4f84-9dbf-fb5fbe88e3ec" providerId="ADAL" clId="{B96DADD3-75C6-E548-90AD-5EBEA1F22103}" dt="2024-08-04T13:50:59.262" v="1277" actId="478"/>
          <ac:cxnSpMkLst>
            <pc:docMk/>
            <pc:sldMk cId="390865374" sldId="313"/>
            <ac:cxnSpMk id="375" creationId="{02848E7F-BA18-494F-B308-328E9C3DE468}"/>
          </ac:cxnSpMkLst>
        </pc:cxnChg>
        <pc:cxnChg chg="del">
          <ac:chgData name=" " userId="f76c7815-af8d-4f84-9dbf-fb5fbe88e3ec" providerId="ADAL" clId="{B96DADD3-75C6-E548-90AD-5EBEA1F22103}" dt="2024-08-04T13:50:59.262" v="1277" actId="478"/>
          <ac:cxnSpMkLst>
            <pc:docMk/>
            <pc:sldMk cId="390865374" sldId="313"/>
            <ac:cxnSpMk id="376" creationId="{F3B408D0-5265-864B-ADF9-E2022FA6083F}"/>
          </ac:cxnSpMkLst>
        </pc:cxnChg>
        <pc:cxnChg chg="del">
          <ac:chgData name=" " userId="f76c7815-af8d-4f84-9dbf-fb5fbe88e3ec" providerId="ADAL" clId="{B96DADD3-75C6-E548-90AD-5EBEA1F22103}" dt="2024-08-04T13:50:59.262" v="1277" actId="478"/>
          <ac:cxnSpMkLst>
            <pc:docMk/>
            <pc:sldMk cId="390865374" sldId="313"/>
            <ac:cxnSpMk id="377" creationId="{57BCE0D8-FBB0-E34A-B085-51DC5D50130F}"/>
          </ac:cxnSpMkLst>
        </pc:cxnChg>
        <pc:cxnChg chg="del">
          <ac:chgData name=" " userId="f76c7815-af8d-4f84-9dbf-fb5fbe88e3ec" providerId="ADAL" clId="{B96DADD3-75C6-E548-90AD-5EBEA1F22103}" dt="2024-08-04T13:50:59.262" v="1277" actId="478"/>
          <ac:cxnSpMkLst>
            <pc:docMk/>
            <pc:sldMk cId="390865374" sldId="313"/>
            <ac:cxnSpMk id="378" creationId="{9740F7A4-E788-A643-BC8F-7CEB4CB67FB6}"/>
          </ac:cxnSpMkLst>
        </pc:cxnChg>
        <pc:cxnChg chg="del">
          <ac:chgData name=" " userId="f76c7815-af8d-4f84-9dbf-fb5fbe88e3ec" providerId="ADAL" clId="{B96DADD3-75C6-E548-90AD-5EBEA1F22103}" dt="2024-08-04T13:50:59.262" v="1277" actId="478"/>
          <ac:cxnSpMkLst>
            <pc:docMk/>
            <pc:sldMk cId="390865374" sldId="313"/>
            <ac:cxnSpMk id="379" creationId="{7BE410ED-9765-A14E-B6E3-22B2A8B45D02}"/>
          </ac:cxnSpMkLst>
        </pc:cxnChg>
        <pc:cxnChg chg="del">
          <ac:chgData name=" " userId="f76c7815-af8d-4f84-9dbf-fb5fbe88e3ec" providerId="ADAL" clId="{B96DADD3-75C6-E548-90AD-5EBEA1F22103}" dt="2024-08-04T13:50:59.262" v="1277" actId="478"/>
          <ac:cxnSpMkLst>
            <pc:docMk/>
            <pc:sldMk cId="390865374" sldId="313"/>
            <ac:cxnSpMk id="380" creationId="{B520AE10-304C-504C-B626-D3B3F42E6C8C}"/>
          </ac:cxnSpMkLst>
        </pc:cxnChg>
      </pc:sldChg>
      <pc:sldChg chg="addSp delSp modSp mod">
        <pc:chgData name=" " userId="f76c7815-af8d-4f84-9dbf-fb5fbe88e3ec" providerId="ADAL" clId="{B96DADD3-75C6-E548-90AD-5EBEA1F22103}" dt="2024-08-04T13:51:28" v="1285" actId="167"/>
        <pc:sldMkLst>
          <pc:docMk/>
          <pc:sldMk cId="3701763986" sldId="314"/>
        </pc:sldMkLst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04" creationId="{24AB0B35-EA63-1B43-AA6D-C05534F06BBC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14" creationId="{13D34242-DF52-8E4C-8EBA-8FC613FF58A0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15" creationId="{015DD631-386F-E748-95BC-374BBBC213A6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22" creationId="{D6D96132-F9B5-F641-B2B7-FB58A8738E16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24" creationId="{ACC72CE9-EB5F-2E4C-9CE0-B2AFD3A99851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25" creationId="{EAF665ED-5A60-5247-9FC5-2BDB05B91AEA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26" creationId="{D4987447-A861-5943-B0ED-ADC60B478763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27" creationId="{6A2AC4DB-347C-9A4C-9181-B00DE3531193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28" creationId="{7E187EAD-B4FD-954D-9BC0-BDBCBE3C51C4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29" creationId="{19945C64-F26C-4545-8E03-9B3F545A0CA7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30" creationId="{AF688D8D-002D-DB4A-B19C-BE4E0B160923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31" creationId="{2ADFE512-4349-C541-B468-40BDA122A068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32" creationId="{249ABB34-BFFE-4343-8E4D-754B806DFAA1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33" creationId="{25C2A3F1-9134-194E-A32F-444B5C6C7A2D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34" creationId="{F93391D5-2E51-5E4E-8441-2BE9B2995778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35" creationId="{A61DE73D-0AE7-674B-BD8C-4A26D0031674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36" creationId="{979E1325-1E1B-E046-B944-36F101A09636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37" creationId="{B50CC574-4EF5-644B-BBFA-A39C559DB22B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38" creationId="{267B0E56-B831-2C46-AF13-EA1D784F9302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39" creationId="{74C7CF31-D8AA-D94D-90A9-CAC34CC0A46C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40" creationId="{187FAFA6-7BED-8E4E-89DF-F427E7F45B7A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41" creationId="{02A98C60-C8AA-6F47-8868-8FD3308DFDBC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42" creationId="{8F886E2C-9996-C94F-B3DA-65D4D2D53E8E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43" creationId="{78F0F71C-12CF-E142-A894-D71DD4A89967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44" creationId="{53FDBD8C-092A-204E-BCC1-091111100B32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45" creationId="{24BC7C4C-B616-DF49-B181-5D88B5CE2BFE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46" creationId="{E4786D82-7AC7-DE4B-B862-98A24E339EC2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47" creationId="{B8C989E1-46AC-C24C-AE50-AF550DA46A71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48" creationId="{490F4179-F946-7244-B5E2-C695259DEE38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49" creationId="{FA6761FE-7171-B142-96C4-A6FB0132B65F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50" creationId="{A9F70D83-CCB9-D94A-AD39-C1E3B7E3522D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51" creationId="{E21B5673-4E12-BF46-9D72-C5AF25A617F5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52" creationId="{F651F560-C063-804D-B9BF-D50A535DF09C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54" creationId="{74AA5EB8-1BDD-3A49-B1C6-145A1478ED26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55" creationId="{BEBEDA70-B133-C24B-9BC2-A974F29D3A62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56" creationId="{A0FBEDBE-B27D-6D49-A05B-E48A44738103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60" creationId="{CE054127-DB82-B741-9036-1CE36FBC6855}"/>
          </ac:spMkLst>
        </pc:spChg>
        <pc:spChg chg="add mod">
          <ac:chgData name=" " userId="f76c7815-af8d-4f84-9dbf-fb5fbe88e3ec" providerId="ADAL" clId="{B96DADD3-75C6-E548-90AD-5EBEA1F22103}" dt="2024-08-04T13:51:28" v="1285" actId="167"/>
          <ac:spMkLst>
            <pc:docMk/>
            <pc:sldMk cId="3701763986" sldId="314"/>
            <ac:spMk id="161" creationId="{B6CAF36C-6928-9F46-BD4B-01DE90EF58FD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67" creationId="{5E96B185-ADA6-1F4E-A362-6A7D48547C2A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68" creationId="{0CD3E023-E91D-DA45-80E7-45590FF28B45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69" creationId="{94CFD11E-AD20-B042-9A4E-44A2783C22D8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70" creationId="{3D264D54-FDFA-C24F-992D-62F7C2948BC4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71" creationId="{133029BA-9135-DD48-8E95-4620CBC11E6E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72" creationId="{A3E72EE3-C7FA-0549-B9FF-ACDA8A21D21E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81" creationId="{081D3E9E-A2FA-1A4B-9ECA-B4CE79BA2095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82" creationId="{98218770-E699-F04F-B96D-8410E1D7E13A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83" creationId="{C323A05A-6B99-224B-AA87-C8326B7D4B07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84" creationId="{E53D95DD-6D81-CD4F-819E-EA37FFC71174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85" creationId="{71C25BAA-7F84-6544-974B-AB5820F44731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86" creationId="{AFCA597D-F716-4447-BD25-F2B21E556868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87" creationId="{0FCD6173-C688-3C4F-89EC-D944C3006E67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88" creationId="{4A1595D0-C253-A644-80F4-57B285B48BF1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89" creationId="{0DC4B59A-2EF5-074A-BC1C-C587CECB38B7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90" creationId="{FFF837D1-B948-594F-8E9B-AF9C32E6A12B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91" creationId="{0866562D-8B5A-AB47-A597-73037AA05FA9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92" creationId="{D74D0804-F232-9640-A2BE-D6A9704FF254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93" creationId="{E347B591-52D4-3C4D-B4C8-B677F8B084C0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94" creationId="{707FB65B-42D6-3642-8A79-1DD371E2E2FE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95" creationId="{7F7F286C-1D0C-2745-8976-853C6B49FC2A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96" creationId="{3265FAA4-B7C4-DF48-A8A7-DEBE69501C71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97" creationId="{3F3F2306-6CD4-3A4A-B82C-0DCC19D200C9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98" creationId="{703F9D0B-BB90-7B4D-B0D5-AA3424745152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399" creationId="{21523E5E-C841-2C49-97C4-4F5429E0504A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400" creationId="{EDF5D40D-F90C-E345-AF13-21AD1A28D654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401" creationId="{302807CA-C518-0146-869A-7D2928D185C5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402" creationId="{E7CE7CE1-2F88-374C-920D-5D1445A14CE6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403" creationId="{10A9BECB-502F-8746-A04C-43508ABE1F55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404" creationId="{901C6ACC-0868-1E4D-BFE2-69442EE11C6E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405" creationId="{09D2384C-358D-244A-AD95-3C05B3AB5D0D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406" creationId="{B2B9EF23-3B13-F44E-9D83-1EABB3987358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407" creationId="{925DAE2F-7694-AC49-A04C-B847AD5F471A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408" creationId="{7967DA60-AC36-B441-9E1A-3DC48F87AAAA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409" creationId="{F9789B2D-06CB-6942-A666-B8FA24633F54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410" creationId="{D7553DBF-5AD8-7848-9AC9-EBE91FA96BF8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411" creationId="{536882AA-4F0A-9C45-B140-7C9906499552}"/>
          </ac:spMkLst>
        </pc:spChg>
        <pc:spChg chg="del">
          <ac:chgData name=" " userId="f76c7815-af8d-4f84-9dbf-fb5fbe88e3ec" providerId="ADAL" clId="{B96DADD3-75C6-E548-90AD-5EBEA1F22103}" dt="2024-08-04T13:51:23.482" v="1283" actId="478"/>
          <ac:spMkLst>
            <pc:docMk/>
            <pc:sldMk cId="3701763986" sldId="314"/>
            <ac:spMk id="412" creationId="{0681E49C-2F4A-7B46-AA43-A3E02E7D964B}"/>
          </ac:spMkLst>
        </pc:spChg>
        <pc:cxnChg chg="add mod">
          <ac:chgData name=" " userId="f76c7815-af8d-4f84-9dbf-fb5fbe88e3ec" providerId="ADAL" clId="{B96DADD3-75C6-E548-90AD-5EBEA1F22103}" dt="2024-08-04T13:51:28" v="1285" actId="167"/>
          <ac:cxnSpMkLst>
            <pc:docMk/>
            <pc:sldMk cId="3701763986" sldId="314"/>
            <ac:cxnSpMk id="157" creationId="{E5D0FD22-3106-BB47-96C1-7865E6FCBBB0}"/>
          </ac:cxnSpMkLst>
        </pc:cxnChg>
        <pc:cxnChg chg="add mod">
          <ac:chgData name=" " userId="f76c7815-af8d-4f84-9dbf-fb5fbe88e3ec" providerId="ADAL" clId="{B96DADD3-75C6-E548-90AD-5EBEA1F22103}" dt="2024-08-04T13:51:28" v="1285" actId="167"/>
          <ac:cxnSpMkLst>
            <pc:docMk/>
            <pc:sldMk cId="3701763986" sldId="314"/>
            <ac:cxnSpMk id="158" creationId="{A52F2E4D-7761-CC4F-B945-9338F4C01057}"/>
          </ac:cxnSpMkLst>
        </pc:cxnChg>
        <pc:cxnChg chg="add mod">
          <ac:chgData name=" " userId="f76c7815-af8d-4f84-9dbf-fb5fbe88e3ec" providerId="ADAL" clId="{B96DADD3-75C6-E548-90AD-5EBEA1F22103}" dt="2024-08-04T13:51:28" v="1285" actId="167"/>
          <ac:cxnSpMkLst>
            <pc:docMk/>
            <pc:sldMk cId="3701763986" sldId="314"/>
            <ac:cxnSpMk id="159" creationId="{362C3A7D-FDDA-2046-8D4D-52C71B0CCB7E}"/>
          </ac:cxnSpMkLst>
        </pc:cxnChg>
        <pc:cxnChg chg="add mod">
          <ac:chgData name=" " userId="f76c7815-af8d-4f84-9dbf-fb5fbe88e3ec" providerId="ADAL" clId="{B96DADD3-75C6-E548-90AD-5EBEA1F22103}" dt="2024-08-04T13:51:28" v="1285" actId="167"/>
          <ac:cxnSpMkLst>
            <pc:docMk/>
            <pc:sldMk cId="3701763986" sldId="314"/>
            <ac:cxnSpMk id="162" creationId="{1583E58C-308F-6D48-B929-4690725988B6}"/>
          </ac:cxnSpMkLst>
        </pc:cxnChg>
        <pc:cxnChg chg="add mod">
          <ac:chgData name=" " userId="f76c7815-af8d-4f84-9dbf-fb5fbe88e3ec" providerId="ADAL" clId="{B96DADD3-75C6-E548-90AD-5EBEA1F22103}" dt="2024-08-04T13:51:28" v="1285" actId="167"/>
          <ac:cxnSpMkLst>
            <pc:docMk/>
            <pc:sldMk cId="3701763986" sldId="314"/>
            <ac:cxnSpMk id="163" creationId="{2F6BACFF-08BE-1E4E-9198-1A350C840FC4}"/>
          </ac:cxnSpMkLst>
        </pc:cxnChg>
        <pc:cxnChg chg="add mod">
          <ac:chgData name=" " userId="f76c7815-af8d-4f84-9dbf-fb5fbe88e3ec" providerId="ADAL" clId="{B96DADD3-75C6-E548-90AD-5EBEA1F22103}" dt="2024-08-04T13:51:28" v="1285" actId="167"/>
          <ac:cxnSpMkLst>
            <pc:docMk/>
            <pc:sldMk cId="3701763986" sldId="314"/>
            <ac:cxnSpMk id="164" creationId="{CB367535-3255-1544-B38D-F5BE3265E71C}"/>
          </ac:cxnSpMkLst>
        </pc:cxnChg>
        <pc:cxnChg chg="add mod">
          <ac:chgData name=" " userId="f76c7815-af8d-4f84-9dbf-fb5fbe88e3ec" providerId="ADAL" clId="{B96DADD3-75C6-E548-90AD-5EBEA1F22103}" dt="2024-08-04T13:51:28" v="1285" actId="167"/>
          <ac:cxnSpMkLst>
            <pc:docMk/>
            <pc:sldMk cId="3701763986" sldId="314"/>
            <ac:cxnSpMk id="165" creationId="{D5DC5D8E-0E2A-D740-9054-1C0822AB23C3}"/>
          </ac:cxnSpMkLst>
        </pc:cxnChg>
        <pc:cxnChg chg="del">
          <ac:chgData name=" " userId="f76c7815-af8d-4f84-9dbf-fb5fbe88e3ec" providerId="ADAL" clId="{B96DADD3-75C6-E548-90AD-5EBEA1F22103}" dt="2024-08-04T13:51:23.482" v="1283" actId="478"/>
          <ac:cxnSpMkLst>
            <pc:docMk/>
            <pc:sldMk cId="3701763986" sldId="314"/>
            <ac:cxnSpMk id="374" creationId="{3985C589-ADBA-B145-8A53-B4CA825EC5F9}"/>
          </ac:cxnSpMkLst>
        </pc:cxnChg>
        <pc:cxnChg chg="del">
          <ac:chgData name=" " userId="f76c7815-af8d-4f84-9dbf-fb5fbe88e3ec" providerId="ADAL" clId="{B96DADD3-75C6-E548-90AD-5EBEA1F22103}" dt="2024-08-04T13:51:23.482" v="1283" actId="478"/>
          <ac:cxnSpMkLst>
            <pc:docMk/>
            <pc:sldMk cId="3701763986" sldId="314"/>
            <ac:cxnSpMk id="375" creationId="{02848E7F-BA18-494F-B308-328E9C3DE468}"/>
          </ac:cxnSpMkLst>
        </pc:cxnChg>
        <pc:cxnChg chg="del">
          <ac:chgData name=" " userId="f76c7815-af8d-4f84-9dbf-fb5fbe88e3ec" providerId="ADAL" clId="{B96DADD3-75C6-E548-90AD-5EBEA1F22103}" dt="2024-08-04T13:51:23.482" v="1283" actId="478"/>
          <ac:cxnSpMkLst>
            <pc:docMk/>
            <pc:sldMk cId="3701763986" sldId="314"/>
            <ac:cxnSpMk id="376" creationId="{F3B408D0-5265-864B-ADF9-E2022FA6083F}"/>
          </ac:cxnSpMkLst>
        </pc:cxnChg>
        <pc:cxnChg chg="del">
          <ac:chgData name=" " userId="f76c7815-af8d-4f84-9dbf-fb5fbe88e3ec" providerId="ADAL" clId="{B96DADD3-75C6-E548-90AD-5EBEA1F22103}" dt="2024-08-04T13:51:23.482" v="1283" actId="478"/>
          <ac:cxnSpMkLst>
            <pc:docMk/>
            <pc:sldMk cId="3701763986" sldId="314"/>
            <ac:cxnSpMk id="377" creationId="{57BCE0D8-FBB0-E34A-B085-51DC5D50130F}"/>
          </ac:cxnSpMkLst>
        </pc:cxnChg>
        <pc:cxnChg chg="del">
          <ac:chgData name=" " userId="f76c7815-af8d-4f84-9dbf-fb5fbe88e3ec" providerId="ADAL" clId="{B96DADD3-75C6-E548-90AD-5EBEA1F22103}" dt="2024-08-04T13:51:23.482" v="1283" actId="478"/>
          <ac:cxnSpMkLst>
            <pc:docMk/>
            <pc:sldMk cId="3701763986" sldId="314"/>
            <ac:cxnSpMk id="378" creationId="{9740F7A4-E788-A643-BC8F-7CEB4CB67FB6}"/>
          </ac:cxnSpMkLst>
        </pc:cxnChg>
        <pc:cxnChg chg="del">
          <ac:chgData name=" " userId="f76c7815-af8d-4f84-9dbf-fb5fbe88e3ec" providerId="ADAL" clId="{B96DADD3-75C6-E548-90AD-5EBEA1F22103}" dt="2024-08-04T13:51:23.482" v="1283" actId="478"/>
          <ac:cxnSpMkLst>
            <pc:docMk/>
            <pc:sldMk cId="3701763986" sldId="314"/>
            <ac:cxnSpMk id="379" creationId="{7BE410ED-9765-A14E-B6E3-22B2A8B45D02}"/>
          </ac:cxnSpMkLst>
        </pc:cxnChg>
        <pc:cxnChg chg="del">
          <ac:chgData name=" " userId="f76c7815-af8d-4f84-9dbf-fb5fbe88e3ec" providerId="ADAL" clId="{B96DADD3-75C6-E548-90AD-5EBEA1F22103}" dt="2024-08-04T13:51:23.482" v="1283" actId="478"/>
          <ac:cxnSpMkLst>
            <pc:docMk/>
            <pc:sldMk cId="3701763986" sldId="314"/>
            <ac:cxnSpMk id="380" creationId="{B520AE10-304C-504C-B626-D3B3F42E6C8C}"/>
          </ac:cxnSpMkLst>
        </pc:cxnChg>
      </pc:sldChg>
      <pc:sldChg chg="addSp delSp modSp mod">
        <pc:chgData name=" " userId="f76c7815-af8d-4f84-9dbf-fb5fbe88e3ec" providerId="ADAL" clId="{B96DADD3-75C6-E548-90AD-5EBEA1F22103}" dt="2024-08-04T06:51:59.733" v="583" actId="1076"/>
        <pc:sldMkLst>
          <pc:docMk/>
          <pc:sldMk cId="3736279137" sldId="317"/>
        </pc:sldMkLst>
        <pc:spChg chg="del mod">
          <ac:chgData name=" " userId="f76c7815-af8d-4f84-9dbf-fb5fbe88e3ec" providerId="ADAL" clId="{B96DADD3-75C6-E548-90AD-5EBEA1F22103}" dt="2024-08-03T13:26:25.478" v="83" actId="478"/>
          <ac:spMkLst>
            <pc:docMk/>
            <pc:sldMk cId="3736279137" sldId="317"/>
            <ac:spMk id="8" creationId="{AADC9639-AC3B-CF48-B2A9-F5FE7E1DE2F3}"/>
          </ac:spMkLst>
        </pc:spChg>
        <pc:spChg chg="mod">
          <ac:chgData name=" " userId="f76c7815-af8d-4f84-9dbf-fb5fbe88e3ec" providerId="ADAL" clId="{B96DADD3-75C6-E548-90AD-5EBEA1F22103}" dt="2024-08-03T13:36:28.891" v="201" actId="20577"/>
          <ac:spMkLst>
            <pc:docMk/>
            <pc:sldMk cId="3736279137" sldId="317"/>
            <ac:spMk id="11" creationId="{612431AB-346B-4447-82AD-902A0969C3BC}"/>
          </ac:spMkLst>
        </pc:spChg>
        <pc:spChg chg="del">
          <ac:chgData name=" " userId="f76c7815-af8d-4f84-9dbf-fb5fbe88e3ec" providerId="ADAL" clId="{B96DADD3-75C6-E548-90AD-5EBEA1F22103}" dt="2024-08-03T13:26:25.478" v="83" actId="478"/>
          <ac:spMkLst>
            <pc:docMk/>
            <pc:sldMk cId="3736279137" sldId="317"/>
            <ac:spMk id="13" creationId="{F7D565E1-2024-0349-9907-17D22E4FF9B1}"/>
          </ac:spMkLst>
        </pc:spChg>
        <pc:spChg chg="mod">
          <ac:chgData name=" " userId="f76c7815-af8d-4f84-9dbf-fb5fbe88e3ec" providerId="ADAL" clId="{B96DADD3-75C6-E548-90AD-5EBEA1F22103}" dt="2024-08-03T13:35:40.998" v="161" actId="20577"/>
          <ac:spMkLst>
            <pc:docMk/>
            <pc:sldMk cId="3736279137" sldId="317"/>
            <ac:spMk id="16" creationId="{9C47EA22-D1A1-784A-B01F-8848F5091913}"/>
          </ac:spMkLst>
        </pc:spChg>
        <pc:spChg chg="mod">
          <ac:chgData name=" " userId="f76c7815-af8d-4f84-9dbf-fb5fbe88e3ec" providerId="ADAL" clId="{B96DADD3-75C6-E548-90AD-5EBEA1F22103}" dt="2024-08-03T13:38:08.872" v="216" actId="20577"/>
          <ac:spMkLst>
            <pc:docMk/>
            <pc:sldMk cId="3736279137" sldId="317"/>
            <ac:spMk id="18" creationId="{C04CD90D-3470-8A4D-A71F-EE45639503C2}"/>
          </ac:spMkLst>
        </pc:spChg>
        <pc:spChg chg="mod">
          <ac:chgData name=" " userId="f76c7815-af8d-4f84-9dbf-fb5fbe88e3ec" providerId="ADAL" clId="{B96DADD3-75C6-E548-90AD-5EBEA1F22103}" dt="2024-08-03T13:36:22.274" v="196" actId="20577"/>
          <ac:spMkLst>
            <pc:docMk/>
            <pc:sldMk cId="3736279137" sldId="317"/>
            <ac:spMk id="19" creationId="{A4FC85F6-C434-144C-8741-216D7D3D53A0}"/>
          </ac:spMkLst>
        </pc:spChg>
        <pc:spChg chg="add mod">
          <ac:chgData name=" " userId="f76c7815-af8d-4f84-9dbf-fb5fbe88e3ec" providerId="ADAL" clId="{B96DADD3-75C6-E548-90AD-5EBEA1F22103}" dt="2024-08-04T06:51:26.454" v="576" actId="1076"/>
          <ac:spMkLst>
            <pc:docMk/>
            <pc:sldMk cId="3736279137" sldId="317"/>
            <ac:spMk id="49" creationId="{1062E0E1-6238-8744-91A5-BBD8A9CA6201}"/>
          </ac:spMkLst>
        </pc:spChg>
        <pc:spChg chg="add mod">
          <ac:chgData name=" " userId="f76c7815-af8d-4f84-9dbf-fb5fbe88e3ec" providerId="ADAL" clId="{B96DADD3-75C6-E548-90AD-5EBEA1F22103}" dt="2024-08-04T06:51:40.724" v="580" actId="1076"/>
          <ac:spMkLst>
            <pc:docMk/>
            <pc:sldMk cId="3736279137" sldId="317"/>
            <ac:spMk id="51" creationId="{39C57C89-6979-5145-99BB-C52644FDB2B5}"/>
          </ac:spMkLst>
        </pc:spChg>
        <pc:spChg chg="del">
          <ac:chgData name=" " userId="f76c7815-af8d-4f84-9dbf-fb5fbe88e3ec" providerId="ADAL" clId="{B96DADD3-75C6-E548-90AD-5EBEA1F22103}" dt="2024-08-03T13:26:25.478" v="83" actId="478"/>
          <ac:spMkLst>
            <pc:docMk/>
            <pc:sldMk cId="3736279137" sldId="317"/>
            <ac:spMk id="58" creationId="{FDC6EEEA-1CE9-8A49-8C8D-DEF29DF7D5B8}"/>
          </ac:spMkLst>
        </pc:spChg>
        <pc:spChg chg="del">
          <ac:chgData name=" " userId="f76c7815-af8d-4f84-9dbf-fb5fbe88e3ec" providerId="ADAL" clId="{B96DADD3-75C6-E548-90AD-5EBEA1F22103}" dt="2024-08-03T13:26:25.478" v="83" actId="478"/>
          <ac:spMkLst>
            <pc:docMk/>
            <pc:sldMk cId="3736279137" sldId="317"/>
            <ac:spMk id="75" creationId="{47DC7FC9-3DB4-2248-B289-9B3F8AB650BF}"/>
          </ac:spMkLst>
        </pc:spChg>
        <pc:spChg chg="del">
          <ac:chgData name=" " userId="f76c7815-af8d-4f84-9dbf-fb5fbe88e3ec" providerId="ADAL" clId="{B96DADD3-75C6-E548-90AD-5EBEA1F22103}" dt="2024-08-03T13:26:25.478" v="83" actId="478"/>
          <ac:spMkLst>
            <pc:docMk/>
            <pc:sldMk cId="3736279137" sldId="317"/>
            <ac:spMk id="77" creationId="{11660F1E-DD6B-F847-8633-292488311F5C}"/>
          </ac:spMkLst>
        </pc:spChg>
        <pc:spChg chg="add mod">
          <ac:chgData name=" " userId="f76c7815-af8d-4f84-9dbf-fb5fbe88e3ec" providerId="ADAL" clId="{B96DADD3-75C6-E548-90AD-5EBEA1F22103}" dt="2024-08-04T06:51:52.137" v="582" actId="1076"/>
          <ac:spMkLst>
            <pc:docMk/>
            <pc:sldMk cId="3736279137" sldId="317"/>
            <ac:spMk id="80" creationId="{6C4296BC-4014-4C42-843C-D81EC50C0987}"/>
          </ac:spMkLst>
        </pc:spChg>
        <pc:spChg chg="del">
          <ac:chgData name=" " userId="f76c7815-af8d-4f84-9dbf-fb5fbe88e3ec" providerId="ADAL" clId="{B96DADD3-75C6-E548-90AD-5EBEA1F22103}" dt="2024-08-03T13:26:25.478" v="83" actId="478"/>
          <ac:spMkLst>
            <pc:docMk/>
            <pc:sldMk cId="3736279137" sldId="317"/>
            <ac:spMk id="81" creationId="{AD29B4A4-155B-4446-86D3-B9695A979347}"/>
          </ac:spMkLst>
        </pc:spChg>
        <pc:spChg chg="del">
          <ac:chgData name=" " userId="f76c7815-af8d-4f84-9dbf-fb5fbe88e3ec" providerId="ADAL" clId="{B96DADD3-75C6-E548-90AD-5EBEA1F22103}" dt="2024-08-03T13:26:25.478" v="83" actId="478"/>
          <ac:spMkLst>
            <pc:docMk/>
            <pc:sldMk cId="3736279137" sldId="317"/>
            <ac:spMk id="83" creationId="{87BB0B0C-D85F-9B44-AF19-A5D813F3BD30}"/>
          </ac:spMkLst>
        </pc:spChg>
        <pc:spChg chg="del">
          <ac:chgData name=" " userId="f76c7815-af8d-4f84-9dbf-fb5fbe88e3ec" providerId="ADAL" clId="{B96DADD3-75C6-E548-90AD-5EBEA1F22103}" dt="2024-08-03T13:26:25.478" v="83" actId="478"/>
          <ac:spMkLst>
            <pc:docMk/>
            <pc:sldMk cId="3736279137" sldId="317"/>
            <ac:spMk id="84" creationId="{12E14D10-F042-9E44-90FE-11B88FDF6F90}"/>
          </ac:spMkLst>
        </pc:spChg>
        <pc:spChg chg="add mod">
          <ac:chgData name=" " userId="f76c7815-af8d-4f84-9dbf-fb5fbe88e3ec" providerId="ADAL" clId="{B96DADD3-75C6-E548-90AD-5EBEA1F22103}" dt="2024-08-03T13:45:07.548" v="380" actId="1076"/>
          <ac:spMkLst>
            <pc:docMk/>
            <pc:sldMk cId="3736279137" sldId="317"/>
            <ac:spMk id="85" creationId="{C01C1361-E9AA-BE44-BED5-FA97CC60769C}"/>
          </ac:spMkLst>
        </pc:spChg>
        <pc:spChg chg="add mod">
          <ac:chgData name=" " userId="f76c7815-af8d-4f84-9dbf-fb5fbe88e3ec" providerId="ADAL" clId="{B96DADD3-75C6-E548-90AD-5EBEA1F22103}" dt="2024-08-03T13:45:07.548" v="380" actId="1076"/>
          <ac:spMkLst>
            <pc:docMk/>
            <pc:sldMk cId="3736279137" sldId="317"/>
            <ac:spMk id="86" creationId="{E27F1C5B-9341-F64B-AEB9-7ACE35132CDB}"/>
          </ac:spMkLst>
        </pc:spChg>
        <pc:spChg chg="del mod">
          <ac:chgData name=" " userId="f76c7815-af8d-4f84-9dbf-fb5fbe88e3ec" providerId="ADAL" clId="{B96DADD3-75C6-E548-90AD-5EBEA1F22103}" dt="2024-08-03T13:26:25.478" v="83" actId="478"/>
          <ac:spMkLst>
            <pc:docMk/>
            <pc:sldMk cId="3736279137" sldId="317"/>
            <ac:spMk id="87" creationId="{192972B1-03B6-E04C-9201-8BB8A7C6E453}"/>
          </ac:spMkLst>
        </pc:spChg>
        <pc:spChg chg="del">
          <ac:chgData name=" " userId="f76c7815-af8d-4f84-9dbf-fb5fbe88e3ec" providerId="ADAL" clId="{B96DADD3-75C6-E548-90AD-5EBEA1F22103}" dt="2024-08-03T13:26:25.478" v="83" actId="478"/>
          <ac:spMkLst>
            <pc:docMk/>
            <pc:sldMk cId="3736279137" sldId="317"/>
            <ac:spMk id="88" creationId="{28AC93EF-C6C2-BE4E-BC9D-2EC0281F9FD2}"/>
          </ac:spMkLst>
        </pc:spChg>
        <pc:spChg chg="del">
          <ac:chgData name=" " userId="f76c7815-af8d-4f84-9dbf-fb5fbe88e3ec" providerId="ADAL" clId="{B96DADD3-75C6-E548-90AD-5EBEA1F22103}" dt="2024-08-03T13:26:25.478" v="83" actId="478"/>
          <ac:spMkLst>
            <pc:docMk/>
            <pc:sldMk cId="3736279137" sldId="317"/>
            <ac:spMk id="89" creationId="{F45F4440-1620-A743-8FC3-A89788A09323}"/>
          </ac:spMkLst>
        </pc:spChg>
        <pc:spChg chg="del mod">
          <ac:chgData name=" " userId="f76c7815-af8d-4f84-9dbf-fb5fbe88e3ec" providerId="ADAL" clId="{B96DADD3-75C6-E548-90AD-5EBEA1F22103}" dt="2024-08-03T13:26:25.478" v="83" actId="478"/>
          <ac:spMkLst>
            <pc:docMk/>
            <pc:sldMk cId="3736279137" sldId="317"/>
            <ac:spMk id="90" creationId="{4A38705A-9D27-0149-BD4E-5A2A769C1A99}"/>
          </ac:spMkLst>
        </pc:spChg>
        <pc:spChg chg="del">
          <ac:chgData name=" " userId="f76c7815-af8d-4f84-9dbf-fb5fbe88e3ec" providerId="ADAL" clId="{B96DADD3-75C6-E548-90AD-5EBEA1F22103}" dt="2024-08-03T13:26:25.478" v="83" actId="478"/>
          <ac:spMkLst>
            <pc:docMk/>
            <pc:sldMk cId="3736279137" sldId="317"/>
            <ac:spMk id="92" creationId="{AF7BDDE7-589A-7A4C-BE05-F81AEADA2BE7}"/>
          </ac:spMkLst>
        </pc:spChg>
        <pc:spChg chg="add mod">
          <ac:chgData name=" " userId="f76c7815-af8d-4f84-9dbf-fb5fbe88e3ec" providerId="ADAL" clId="{B96DADD3-75C6-E548-90AD-5EBEA1F22103}" dt="2024-08-04T06:51:22.146" v="574" actId="1076"/>
          <ac:spMkLst>
            <pc:docMk/>
            <pc:sldMk cId="3736279137" sldId="317"/>
            <ac:spMk id="93" creationId="{04E57575-CDAE-9F49-AE12-58DDBD782028}"/>
          </ac:spMkLst>
        </pc:spChg>
        <pc:spChg chg="add mod">
          <ac:chgData name=" " userId="f76c7815-af8d-4f84-9dbf-fb5fbe88e3ec" providerId="ADAL" clId="{B96DADD3-75C6-E548-90AD-5EBEA1F22103}" dt="2024-08-04T06:51:59.733" v="583" actId="1076"/>
          <ac:spMkLst>
            <pc:docMk/>
            <pc:sldMk cId="3736279137" sldId="317"/>
            <ac:spMk id="94" creationId="{A87373C0-5592-B74A-81E9-D37D27A795E4}"/>
          </ac:spMkLst>
        </pc:spChg>
        <pc:spChg chg="add mod">
          <ac:chgData name=" " userId="f76c7815-af8d-4f84-9dbf-fb5fbe88e3ec" providerId="ADAL" clId="{B96DADD3-75C6-E548-90AD-5EBEA1F22103}" dt="2024-08-03T13:45:07.548" v="380" actId="1076"/>
          <ac:spMkLst>
            <pc:docMk/>
            <pc:sldMk cId="3736279137" sldId="317"/>
            <ac:spMk id="95" creationId="{FA0B3C26-721D-5345-B9DB-A9A49E526D3C}"/>
          </ac:spMkLst>
        </pc:spChg>
        <pc:spChg chg="add mod">
          <ac:chgData name=" " userId="f76c7815-af8d-4f84-9dbf-fb5fbe88e3ec" providerId="ADAL" clId="{B96DADD3-75C6-E548-90AD-5EBEA1F22103}" dt="2024-08-03T13:45:07.548" v="380" actId="1076"/>
          <ac:spMkLst>
            <pc:docMk/>
            <pc:sldMk cId="3736279137" sldId="317"/>
            <ac:spMk id="96" creationId="{726F740C-7CDA-2449-893B-6D0363C9CDC7}"/>
          </ac:spMkLst>
        </pc:spChg>
        <pc:spChg chg="add mod">
          <ac:chgData name=" " userId="f76c7815-af8d-4f84-9dbf-fb5fbe88e3ec" providerId="ADAL" clId="{B96DADD3-75C6-E548-90AD-5EBEA1F22103}" dt="2024-08-03T13:45:07.548" v="380" actId="1076"/>
          <ac:spMkLst>
            <pc:docMk/>
            <pc:sldMk cId="3736279137" sldId="317"/>
            <ac:spMk id="97" creationId="{108FA770-8850-8F43-8230-B089A755D3BE}"/>
          </ac:spMkLst>
        </pc:spChg>
        <pc:spChg chg="add mod">
          <ac:chgData name=" " userId="f76c7815-af8d-4f84-9dbf-fb5fbe88e3ec" providerId="ADAL" clId="{B96DADD3-75C6-E548-90AD-5EBEA1F22103}" dt="2024-08-03T13:45:07.548" v="380" actId="1076"/>
          <ac:spMkLst>
            <pc:docMk/>
            <pc:sldMk cId="3736279137" sldId="317"/>
            <ac:spMk id="98" creationId="{E3A9EA5B-344C-1C4F-900E-58A490EFE1FC}"/>
          </ac:spMkLst>
        </pc:spChg>
        <pc:spChg chg="add mod">
          <ac:chgData name=" " userId="f76c7815-af8d-4f84-9dbf-fb5fbe88e3ec" providerId="ADAL" clId="{B96DADD3-75C6-E548-90AD-5EBEA1F22103}" dt="2024-08-03T13:45:07.548" v="380" actId="1076"/>
          <ac:spMkLst>
            <pc:docMk/>
            <pc:sldMk cId="3736279137" sldId="317"/>
            <ac:spMk id="100" creationId="{32C0C01C-B485-DE46-9515-2781387211F8}"/>
          </ac:spMkLst>
        </pc:spChg>
        <pc:spChg chg="del mod">
          <ac:chgData name=" " userId="f76c7815-af8d-4f84-9dbf-fb5fbe88e3ec" providerId="ADAL" clId="{B96DADD3-75C6-E548-90AD-5EBEA1F22103}" dt="2024-08-03T13:26:25.478" v="83" actId="478"/>
          <ac:spMkLst>
            <pc:docMk/>
            <pc:sldMk cId="3736279137" sldId="317"/>
            <ac:spMk id="101" creationId="{9A5104FC-BB3E-AC4F-A734-9D389E1430B7}"/>
          </ac:spMkLst>
        </pc:spChg>
        <pc:spChg chg="add mod">
          <ac:chgData name=" " userId="f76c7815-af8d-4f84-9dbf-fb5fbe88e3ec" providerId="ADAL" clId="{B96DADD3-75C6-E548-90AD-5EBEA1F22103}" dt="2024-08-03T13:45:07.548" v="380" actId="1076"/>
          <ac:spMkLst>
            <pc:docMk/>
            <pc:sldMk cId="3736279137" sldId="317"/>
            <ac:spMk id="102" creationId="{B5D19316-2302-5545-9778-BBD077D80E12}"/>
          </ac:spMkLst>
        </pc:spChg>
        <pc:spChg chg="mod">
          <ac:chgData name=" " userId="f76c7815-af8d-4f84-9dbf-fb5fbe88e3ec" providerId="ADAL" clId="{B96DADD3-75C6-E548-90AD-5EBEA1F22103}" dt="2024-08-03T13:30:03.954" v="125" actId="20577"/>
          <ac:spMkLst>
            <pc:docMk/>
            <pc:sldMk cId="3736279137" sldId="317"/>
            <ac:spMk id="103" creationId="{946B1F79-BB4D-0644-90C0-508284DD9A4B}"/>
          </ac:spMkLst>
        </pc:spChg>
        <pc:spChg chg="add mod">
          <ac:chgData name=" " userId="f76c7815-af8d-4f84-9dbf-fb5fbe88e3ec" providerId="ADAL" clId="{B96DADD3-75C6-E548-90AD-5EBEA1F22103}" dt="2024-08-03T13:45:07.548" v="380" actId="1076"/>
          <ac:spMkLst>
            <pc:docMk/>
            <pc:sldMk cId="3736279137" sldId="317"/>
            <ac:spMk id="104" creationId="{5D6D41B8-777A-5C4C-B7A1-163C94AE29C2}"/>
          </ac:spMkLst>
        </pc:spChg>
        <pc:cxnChg chg="mod">
          <ac:chgData name=" " userId="f76c7815-af8d-4f84-9dbf-fb5fbe88e3ec" providerId="ADAL" clId="{B96DADD3-75C6-E548-90AD-5EBEA1F22103}" dt="2024-08-03T13:36:18.049" v="193" actId="20577"/>
          <ac:cxnSpMkLst>
            <pc:docMk/>
            <pc:sldMk cId="3736279137" sldId="317"/>
            <ac:cxnSpMk id="17" creationId="{EFC91E66-733D-AC42-925E-ED3500AB18D2}"/>
          </ac:cxnSpMkLst>
        </pc:cxnChg>
        <pc:cxnChg chg="del">
          <ac:chgData name=" " userId="f76c7815-af8d-4f84-9dbf-fb5fbe88e3ec" providerId="ADAL" clId="{B96DADD3-75C6-E548-90AD-5EBEA1F22103}" dt="2024-08-03T13:26:25.478" v="83" actId="478"/>
          <ac:cxnSpMkLst>
            <pc:docMk/>
            <pc:sldMk cId="3736279137" sldId="317"/>
            <ac:cxnSpMk id="23" creationId="{7D2C3AB5-F391-724D-8FAA-3E80D12A50D5}"/>
          </ac:cxnSpMkLst>
        </pc:cxnChg>
        <pc:cxnChg chg="del">
          <ac:chgData name=" " userId="f76c7815-af8d-4f84-9dbf-fb5fbe88e3ec" providerId="ADAL" clId="{B96DADD3-75C6-E548-90AD-5EBEA1F22103}" dt="2024-08-03T13:26:25.478" v="83" actId="478"/>
          <ac:cxnSpMkLst>
            <pc:docMk/>
            <pc:sldMk cId="3736279137" sldId="317"/>
            <ac:cxnSpMk id="30" creationId="{9C4404C3-AD5A-894D-83A1-8D92B2B32AE9}"/>
          </ac:cxnSpMkLst>
        </pc:cxnChg>
        <pc:cxnChg chg="del">
          <ac:chgData name=" " userId="f76c7815-af8d-4f84-9dbf-fb5fbe88e3ec" providerId="ADAL" clId="{B96DADD3-75C6-E548-90AD-5EBEA1F22103}" dt="2024-08-03T13:26:25.478" v="83" actId="478"/>
          <ac:cxnSpMkLst>
            <pc:docMk/>
            <pc:sldMk cId="3736279137" sldId="317"/>
            <ac:cxnSpMk id="34" creationId="{4FFE744F-D38A-7041-87C6-E5E51C07A166}"/>
          </ac:cxnSpMkLst>
        </pc:cxnChg>
        <pc:cxnChg chg="del">
          <ac:chgData name=" " userId="f76c7815-af8d-4f84-9dbf-fb5fbe88e3ec" providerId="ADAL" clId="{B96DADD3-75C6-E548-90AD-5EBEA1F22103}" dt="2024-08-03T13:26:25.478" v="83" actId="478"/>
          <ac:cxnSpMkLst>
            <pc:docMk/>
            <pc:sldMk cId="3736279137" sldId="317"/>
            <ac:cxnSpMk id="37" creationId="{70C0034E-D6E5-9E49-8052-6002BC9078EC}"/>
          </ac:cxnSpMkLst>
        </pc:cxnChg>
        <pc:cxnChg chg="del">
          <ac:chgData name=" " userId="f76c7815-af8d-4f84-9dbf-fb5fbe88e3ec" providerId="ADAL" clId="{B96DADD3-75C6-E548-90AD-5EBEA1F22103}" dt="2024-08-03T13:26:25.478" v="83" actId="478"/>
          <ac:cxnSpMkLst>
            <pc:docMk/>
            <pc:sldMk cId="3736279137" sldId="317"/>
            <ac:cxnSpMk id="50" creationId="{9BE926F3-3592-134C-9B50-A242050F8ECB}"/>
          </ac:cxnSpMkLst>
        </pc:cxnChg>
        <pc:cxnChg chg="add mod">
          <ac:chgData name=" " userId="f76c7815-af8d-4f84-9dbf-fb5fbe88e3ec" providerId="ADAL" clId="{B96DADD3-75C6-E548-90AD-5EBEA1F22103}" dt="2024-08-03T13:45:07.548" v="380" actId="1076"/>
          <ac:cxnSpMkLst>
            <pc:docMk/>
            <pc:sldMk cId="3736279137" sldId="317"/>
            <ac:cxnSpMk id="52" creationId="{D07612B4-6952-F743-B51A-E43F05928CAE}"/>
          </ac:cxnSpMkLst>
        </pc:cxnChg>
        <pc:cxnChg chg="del">
          <ac:chgData name=" " userId="f76c7815-af8d-4f84-9dbf-fb5fbe88e3ec" providerId="ADAL" clId="{B96DADD3-75C6-E548-90AD-5EBEA1F22103}" dt="2024-08-03T13:26:25.478" v="83" actId="478"/>
          <ac:cxnSpMkLst>
            <pc:docMk/>
            <pc:sldMk cId="3736279137" sldId="317"/>
            <ac:cxnSpMk id="53" creationId="{B5FBD6F8-5F2C-1145-8843-16231590617C}"/>
          </ac:cxnSpMkLst>
        </pc:cxnChg>
        <pc:cxnChg chg="add mod">
          <ac:chgData name=" " userId="f76c7815-af8d-4f84-9dbf-fb5fbe88e3ec" providerId="ADAL" clId="{B96DADD3-75C6-E548-90AD-5EBEA1F22103}" dt="2024-08-03T13:45:07.548" v="380" actId="1076"/>
          <ac:cxnSpMkLst>
            <pc:docMk/>
            <pc:sldMk cId="3736279137" sldId="317"/>
            <ac:cxnSpMk id="54" creationId="{A3A2A579-2194-2C4D-8702-AAD10002677B}"/>
          </ac:cxnSpMkLst>
        </pc:cxnChg>
        <pc:cxnChg chg="add mod">
          <ac:chgData name=" " userId="f76c7815-af8d-4f84-9dbf-fb5fbe88e3ec" providerId="ADAL" clId="{B96DADD3-75C6-E548-90AD-5EBEA1F22103}" dt="2024-08-03T13:45:07.548" v="380" actId="1076"/>
          <ac:cxnSpMkLst>
            <pc:docMk/>
            <pc:sldMk cId="3736279137" sldId="317"/>
            <ac:cxnSpMk id="55" creationId="{F5871A0A-1B16-1E46-9D24-CA45041C344F}"/>
          </ac:cxnSpMkLst>
        </pc:cxnChg>
        <pc:cxnChg chg="add mod">
          <ac:chgData name=" " userId="f76c7815-af8d-4f84-9dbf-fb5fbe88e3ec" providerId="ADAL" clId="{B96DADD3-75C6-E548-90AD-5EBEA1F22103}" dt="2024-08-03T13:45:07.548" v="380" actId="1076"/>
          <ac:cxnSpMkLst>
            <pc:docMk/>
            <pc:sldMk cId="3736279137" sldId="317"/>
            <ac:cxnSpMk id="56" creationId="{4A2BB730-0AC7-BF4C-90A2-C542695BB86B}"/>
          </ac:cxnSpMkLst>
        </pc:cxnChg>
        <pc:cxnChg chg="del">
          <ac:chgData name=" " userId="f76c7815-af8d-4f84-9dbf-fb5fbe88e3ec" providerId="ADAL" clId="{B96DADD3-75C6-E548-90AD-5EBEA1F22103}" dt="2024-08-03T13:26:25.478" v="83" actId="478"/>
          <ac:cxnSpMkLst>
            <pc:docMk/>
            <pc:sldMk cId="3736279137" sldId="317"/>
            <ac:cxnSpMk id="57" creationId="{8763ABB6-74D9-F045-B7A5-DA565AAE04D3}"/>
          </ac:cxnSpMkLst>
        </pc:cxnChg>
        <pc:cxnChg chg="del">
          <ac:chgData name=" " userId="f76c7815-af8d-4f84-9dbf-fb5fbe88e3ec" providerId="ADAL" clId="{B96DADD3-75C6-E548-90AD-5EBEA1F22103}" dt="2024-08-03T13:26:25.478" v="83" actId="478"/>
          <ac:cxnSpMkLst>
            <pc:docMk/>
            <pc:sldMk cId="3736279137" sldId="317"/>
            <ac:cxnSpMk id="59" creationId="{50A1E3AA-F362-3A41-A30D-19DA4F2E7D91}"/>
          </ac:cxnSpMkLst>
        </pc:cxnChg>
        <pc:cxnChg chg="del mod">
          <ac:chgData name=" " userId="f76c7815-af8d-4f84-9dbf-fb5fbe88e3ec" providerId="ADAL" clId="{B96DADD3-75C6-E548-90AD-5EBEA1F22103}" dt="2024-08-03T13:26:25.478" v="83" actId="478"/>
          <ac:cxnSpMkLst>
            <pc:docMk/>
            <pc:sldMk cId="3736279137" sldId="317"/>
            <ac:cxnSpMk id="60" creationId="{E10A7C77-C7AE-8D4A-AE21-64079C10BA71}"/>
          </ac:cxnSpMkLst>
        </pc:cxnChg>
        <pc:cxnChg chg="add mod">
          <ac:chgData name=" " userId="f76c7815-af8d-4f84-9dbf-fb5fbe88e3ec" providerId="ADAL" clId="{B96DADD3-75C6-E548-90AD-5EBEA1F22103}" dt="2024-08-03T13:45:07.548" v="380" actId="1076"/>
          <ac:cxnSpMkLst>
            <pc:docMk/>
            <pc:sldMk cId="3736279137" sldId="317"/>
            <ac:cxnSpMk id="61" creationId="{10CD93F7-72DC-F947-AD17-EC6C2DEBFA3B}"/>
          </ac:cxnSpMkLst>
        </pc:cxnChg>
        <pc:cxnChg chg="add mod">
          <ac:chgData name=" " userId="f76c7815-af8d-4f84-9dbf-fb5fbe88e3ec" providerId="ADAL" clId="{B96DADD3-75C6-E548-90AD-5EBEA1F22103}" dt="2024-08-03T13:45:07.548" v="380" actId="1076"/>
          <ac:cxnSpMkLst>
            <pc:docMk/>
            <pc:sldMk cId="3736279137" sldId="317"/>
            <ac:cxnSpMk id="62" creationId="{69DD9C80-C60D-C940-A77F-2FA15CEC3B3F}"/>
          </ac:cxnSpMkLst>
        </pc:cxnChg>
        <pc:cxnChg chg="del">
          <ac:chgData name=" " userId="f76c7815-af8d-4f84-9dbf-fb5fbe88e3ec" providerId="ADAL" clId="{B96DADD3-75C6-E548-90AD-5EBEA1F22103}" dt="2024-08-03T13:26:25.478" v="83" actId="478"/>
          <ac:cxnSpMkLst>
            <pc:docMk/>
            <pc:sldMk cId="3736279137" sldId="317"/>
            <ac:cxnSpMk id="63" creationId="{2EF94777-CBAB-B740-A904-99D9016BDB34}"/>
          </ac:cxnSpMkLst>
        </pc:cxnChg>
        <pc:cxnChg chg="del mod">
          <ac:chgData name=" " userId="f76c7815-af8d-4f84-9dbf-fb5fbe88e3ec" providerId="ADAL" clId="{B96DADD3-75C6-E548-90AD-5EBEA1F22103}" dt="2024-08-03T13:26:25.478" v="83" actId="478"/>
          <ac:cxnSpMkLst>
            <pc:docMk/>
            <pc:sldMk cId="3736279137" sldId="317"/>
            <ac:cxnSpMk id="64" creationId="{CC9021EF-0398-9049-8516-74232F158034}"/>
          </ac:cxnSpMkLst>
        </pc:cxnChg>
        <pc:cxnChg chg="add mod">
          <ac:chgData name=" " userId="f76c7815-af8d-4f84-9dbf-fb5fbe88e3ec" providerId="ADAL" clId="{B96DADD3-75C6-E548-90AD-5EBEA1F22103}" dt="2024-08-03T13:45:07.548" v="380" actId="1076"/>
          <ac:cxnSpMkLst>
            <pc:docMk/>
            <pc:sldMk cId="3736279137" sldId="317"/>
            <ac:cxnSpMk id="65" creationId="{410F154E-1C10-1242-B840-586D09C9C817}"/>
          </ac:cxnSpMkLst>
        </pc:cxnChg>
        <pc:cxnChg chg="del">
          <ac:chgData name=" " userId="f76c7815-af8d-4f84-9dbf-fb5fbe88e3ec" providerId="ADAL" clId="{B96DADD3-75C6-E548-90AD-5EBEA1F22103}" dt="2024-08-03T13:26:25.478" v="83" actId="478"/>
          <ac:cxnSpMkLst>
            <pc:docMk/>
            <pc:sldMk cId="3736279137" sldId="317"/>
            <ac:cxnSpMk id="66" creationId="{E18DB3AF-252C-694F-9734-9BBB535D76AD}"/>
          </ac:cxnSpMkLst>
        </pc:cxnChg>
        <pc:cxnChg chg="add mod">
          <ac:chgData name=" " userId="f76c7815-af8d-4f84-9dbf-fb5fbe88e3ec" providerId="ADAL" clId="{B96DADD3-75C6-E548-90AD-5EBEA1F22103}" dt="2024-08-03T13:45:07.548" v="380" actId="1076"/>
          <ac:cxnSpMkLst>
            <pc:docMk/>
            <pc:sldMk cId="3736279137" sldId="317"/>
            <ac:cxnSpMk id="67" creationId="{5052C435-184F-B74C-AFAB-AE59B9249244}"/>
          </ac:cxnSpMkLst>
        </pc:cxnChg>
        <pc:cxnChg chg="del">
          <ac:chgData name=" " userId="f76c7815-af8d-4f84-9dbf-fb5fbe88e3ec" providerId="ADAL" clId="{B96DADD3-75C6-E548-90AD-5EBEA1F22103}" dt="2024-08-03T13:26:25.478" v="83" actId="478"/>
          <ac:cxnSpMkLst>
            <pc:docMk/>
            <pc:sldMk cId="3736279137" sldId="317"/>
            <ac:cxnSpMk id="68" creationId="{B6F56C5F-E305-3A49-9322-460E33A6474F}"/>
          </ac:cxnSpMkLst>
        </pc:cxnChg>
        <pc:cxnChg chg="del">
          <ac:chgData name=" " userId="f76c7815-af8d-4f84-9dbf-fb5fbe88e3ec" providerId="ADAL" clId="{B96DADD3-75C6-E548-90AD-5EBEA1F22103}" dt="2024-08-03T13:26:25.478" v="83" actId="478"/>
          <ac:cxnSpMkLst>
            <pc:docMk/>
            <pc:sldMk cId="3736279137" sldId="317"/>
            <ac:cxnSpMk id="69" creationId="{31444C78-1D4B-3D48-91B6-AC7DB632E10B}"/>
          </ac:cxnSpMkLst>
        </pc:cxnChg>
        <pc:cxnChg chg="del">
          <ac:chgData name=" " userId="f76c7815-af8d-4f84-9dbf-fb5fbe88e3ec" providerId="ADAL" clId="{B96DADD3-75C6-E548-90AD-5EBEA1F22103}" dt="2024-08-03T13:26:25.478" v="83" actId="478"/>
          <ac:cxnSpMkLst>
            <pc:docMk/>
            <pc:sldMk cId="3736279137" sldId="317"/>
            <ac:cxnSpMk id="70" creationId="{BEDCA758-F7F2-AA4E-9597-3F8C3054DD14}"/>
          </ac:cxnSpMkLst>
        </pc:cxnChg>
        <pc:cxnChg chg="add mod">
          <ac:chgData name=" " userId="f76c7815-af8d-4f84-9dbf-fb5fbe88e3ec" providerId="ADAL" clId="{B96DADD3-75C6-E548-90AD-5EBEA1F22103}" dt="2024-08-03T13:45:07.548" v="380" actId="1076"/>
          <ac:cxnSpMkLst>
            <pc:docMk/>
            <pc:sldMk cId="3736279137" sldId="317"/>
            <ac:cxnSpMk id="71" creationId="{98E47238-CF19-684C-BC81-DDC3D5AA4EDB}"/>
          </ac:cxnSpMkLst>
        </pc:cxnChg>
        <pc:cxnChg chg="add mod">
          <ac:chgData name=" " userId="f76c7815-af8d-4f84-9dbf-fb5fbe88e3ec" providerId="ADAL" clId="{B96DADD3-75C6-E548-90AD-5EBEA1F22103}" dt="2024-08-03T13:45:07.548" v="380" actId="1076"/>
          <ac:cxnSpMkLst>
            <pc:docMk/>
            <pc:sldMk cId="3736279137" sldId="317"/>
            <ac:cxnSpMk id="72" creationId="{F6A8AA84-F534-9B4F-B9F7-A1F8A0CEFFC7}"/>
          </ac:cxnSpMkLst>
        </pc:cxnChg>
        <pc:cxnChg chg="add del mod">
          <ac:chgData name=" " userId="f76c7815-af8d-4f84-9dbf-fb5fbe88e3ec" providerId="ADAL" clId="{B96DADD3-75C6-E548-90AD-5EBEA1F22103}" dt="2024-08-03T13:43:21.760" v="360" actId="478"/>
          <ac:cxnSpMkLst>
            <pc:docMk/>
            <pc:sldMk cId="3736279137" sldId="317"/>
            <ac:cxnSpMk id="73" creationId="{50473FEB-60F6-8643-9264-E5343024A15F}"/>
          </ac:cxnSpMkLst>
        </pc:cxnChg>
        <pc:cxnChg chg="add mod">
          <ac:chgData name=" " userId="f76c7815-af8d-4f84-9dbf-fb5fbe88e3ec" providerId="ADAL" clId="{B96DADD3-75C6-E548-90AD-5EBEA1F22103}" dt="2024-08-04T06:51:16.177" v="573" actId="14100"/>
          <ac:cxnSpMkLst>
            <pc:docMk/>
            <pc:sldMk cId="3736279137" sldId="317"/>
            <ac:cxnSpMk id="74" creationId="{7C127076-15EB-D140-BA14-E702D9B87EE5}"/>
          </ac:cxnSpMkLst>
        </pc:cxnChg>
        <pc:cxnChg chg="add mod">
          <ac:chgData name=" " userId="f76c7815-af8d-4f84-9dbf-fb5fbe88e3ec" providerId="ADAL" clId="{B96DADD3-75C6-E548-90AD-5EBEA1F22103}" dt="2024-08-04T06:51:09.213" v="571" actId="14100"/>
          <ac:cxnSpMkLst>
            <pc:docMk/>
            <pc:sldMk cId="3736279137" sldId="317"/>
            <ac:cxnSpMk id="76" creationId="{DA3D8771-B4B0-384F-8FBC-9194DD1B2F61}"/>
          </ac:cxnSpMkLst>
        </pc:cxnChg>
        <pc:cxnChg chg="add mod">
          <ac:chgData name=" " userId="f76c7815-af8d-4f84-9dbf-fb5fbe88e3ec" providerId="ADAL" clId="{B96DADD3-75C6-E548-90AD-5EBEA1F22103}" dt="2024-08-03T13:45:07.548" v="380" actId="1076"/>
          <ac:cxnSpMkLst>
            <pc:docMk/>
            <pc:sldMk cId="3736279137" sldId="317"/>
            <ac:cxnSpMk id="78" creationId="{9F756D49-3285-774C-969B-0FCF493A39B0}"/>
          </ac:cxnSpMkLst>
        </pc:cxnChg>
        <pc:cxnChg chg="add mod">
          <ac:chgData name=" " userId="f76c7815-af8d-4f84-9dbf-fb5fbe88e3ec" providerId="ADAL" clId="{B96DADD3-75C6-E548-90AD-5EBEA1F22103}" dt="2024-08-04T06:51:11.825" v="572" actId="1076"/>
          <ac:cxnSpMkLst>
            <pc:docMk/>
            <pc:sldMk cId="3736279137" sldId="317"/>
            <ac:cxnSpMk id="79" creationId="{4CAC28E6-A338-7E48-8AB8-54D6C0DB6EE6}"/>
          </ac:cxnSpMkLst>
        </pc:cxnChg>
        <pc:cxnChg chg="del mod">
          <ac:chgData name=" " userId="f76c7815-af8d-4f84-9dbf-fb5fbe88e3ec" providerId="ADAL" clId="{B96DADD3-75C6-E548-90AD-5EBEA1F22103}" dt="2024-08-03T13:26:25.478" v="83" actId="478"/>
          <ac:cxnSpMkLst>
            <pc:docMk/>
            <pc:sldMk cId="3736279137" sldId="317"/>
            <ac:cxnSpMk id="91" creationId="{F581F106-89DD-6449-9B36-5E1A6E84F16F}"/>
          </ac:cxnSpMkLst>
        </pc:cxnChg>
        <pc:cxnChg chg="add mod">
          <ac:chgData name=" " userId="f76c7815-af8d-4f84-9dbf-fb5fbe88e3ec" providerId="ADAL" clId="{B96DADD3-75C6-E548-90AD-5EBEA1F22103}" dt="2024-08-03T13:45:07.548" v="380" actId="1076"/>
          <ac:cxnSpMkLst>
            <pc:docMk/>
            <pc:sldMk cId="3736279137" sldId="317"/>
            <ac:cxnSpMk id="99" creationId="{0328EC96-07B8-B748-A9DE-2D5D330087CF}"/>
          </ac:cxnSpMkLst>
        </pc:cxnChg>
        <pc:cxnChg chg="add mod">
          <ac:chgData name=" " userId="f76c7815-af8d-4f84-9dbf-fb5fbe88e3ec" providerId="ADAL" clId="{B96DADD3-75C6-E548-90AD-5EBEA1F22103}" dt="2024-08-03T13:45:07.548" v="380" actId="1076"/>
          <ac:cxnSpMkLst>
            <pc:docMk/>
            <pc:sldMk cId="3736279137" sldId="317"/>
            <ac:cxnSpMk id="105" creationId="{5784B70C-7EB1-8F4B-91FE-D931CCE3D271}"/>
          </ac:cxnSpMkLst>
        </pc:cxnChg>
      </pc:sldChg>
      <pc:sldChg chg="modSp mod">
        <pc:chgData name=" " userId="f76c7815-af8d-4f84-9dbf-fb5fbe88e3ec" providerId="ADAL" clId="{B96DADD3-75C6-E548-90AD-5EBEA1F22103}" dt="2024-08-06T03:21:29.232" v="1322" actId="14100"/>
        <pc:sldMkLst>
          <pc:docMk/>
          <pc:sldMk cId="540355612" sldId="318"/>
        </pc:sldMkLst>
        <pc:spChg chg="mod">
          <ac:chgData name=" " userId="f76c7815-af8d-4f84-9dbf-fb5fbe88e3ec" providerId="ADAL" clId="{B96DADD3-75C6-E548-90AD-5EBEA1F22103}" dt="2024-08-06T03:21:29.232" v="1322" actId="14100"/>
          <ac:spMkLst>
            <pc:docMk/>
            <pc:sldMk cId="540355612" sldId="318"/>
            <ac:spMk id="14" creationId="{C1F22304-2F48-C14D-B563-086EF83A7AB1}"/>
          </ac:spMkLst>
        </pc:spChg>
      </pc:sldChg>
      <pc:sldChg chg="addSp delSp mod">
        <pc:chgData name=" " userId="f76c7815-af8d-4f84-9dbf-fb5fbe88e3ec" providerId="ADAL" clId="{B96DADD3-75C6-E548-90AD-5EBEA1F22103}" dt="2024-08-04T07:59:34.124" v="738" actId="22"/>
        <pc:sldMkLst>
          <pc:docMk/>
          <pc:sldMk cId="1041296490" sldId="319"/>
        </pc:sldMkLst>
        <pc:spChg chg="add del">
          <ac:chgData name=" " userId="f76c7815-af8d-4f84-9dbf-fb5fbe88e3ec" providerId="ADAL" clId="{B96DADD3-75C6-E548-90AD-5EBEA1F22103}" dt="2024-08-04T07:59:34.124" v="738" actId="22"/>
          <ac:spMkLst>
            <pc:docMk/>
            <pc:sldMk cId="1041296490" sldId="319"/>
            <ac:spMk id="12" creationId="{D31DA09F-83C3-8D44-9E2A-EB497DCA3678}"/>
          </ac:spMkLst>
        </pc:spChg>
      </pc:sldChg>
      <pc:sldChg chg="addSp delSp modSp mod modNotesTx">
        <pc:chgData name=" " userId="f76c7815-af8d-4f84-9dbf-fb5fbe88e3ec" providerId="ADAL" clId="{B96DADD3-75C6-E548-90AD-5EBEA1F22103}" dt="2024-08-04T06:52:23.005" v="585" actId="1076"/>
        <pc:sldMkLst>
          <pc:docMk/>
          <pc:sldMk cId="2022309064" sldId="320"/>
        </pc:sldMkLst>
        <pc:spChg chg="mod">
          <ac:chgData name=" " userId="f76c7815-af8d-4f84-9dbf-fb5fbe88e3ec" providerId="ADAL" clId="{B96DADD3-75C6-E548-90AD-5EBEA1F22103}" dt="2024-08-03T13:45:45.528" v="386" actId="1076"/>
          <ac:spMkLst>
            <pc:docMk/>
            <pc:sldMk cId="2022309064" sldId="320"/>
            <ac:spMk id="46" creationId="{E0960A02-E61D-4A40-A865-7172A96A690C}"/>
          </ac:spMkLst>
        </pc:spChg>
        <pc:spChg chg="mod">
          <ac:chgData name=" " userId="f76c7815-af8d-4f84-9dbf-fb5fbe88e3ec" providerId="ADAL" clId="{B96DADD3-75C6-E548-90AD-5EBEA1F22103}" dt="2024-08-03T13:45:45.528" v="386" actId="1076"/>
          <ac:spMkLst>
            <pc:docMk/>
            <pc:sldMk cId="2022309064" sldId="320"/>
            <ac:spMk id="47" creationId="{3B30267A-FA1C-C943-A0B0-9D00DC615310}"/>
          </ac:spMkLst>
        </pc:spChg>
        <pc:spChg chg="mod">
          <ac:chgData name=" " userId="f76c7815-af8d-4f84-9dbf-fb5fbe88e3ec" providerId="ADAL" clId="{B96DADD3-75C6-E548-90AD-5EBEA1F22103}" dt="2024-08-03T13:45:45.528" v="386" actId="1076"/>
          <ac:spMkLst>
            <pc:docMk/>
            <pc:sldMk cId="2022309064" sldId="320"/>
            <ac:spMk id="48" creationId="{1110BD83-C227-D04C-8E02-5CE2A3B10210}"/>
          </ac:spMkLst>
        </pc:spChg>
        <pc:spChg chg="mod">
          <ac:chgData name=" " userId="f76c7815-af8d-4f84-9dbf-fb5fbe88e3ec" providerId="ADAL" clId="{B96DADD3-75C6-E548-90AD-5EBEA1F22103}" dt="2024-08-03T13:45:45.528" v="386" actId="1076"/>
          <ac:spMkLst>
            <pc:docMk/>
            <pc:sldMk cId="2022309064" sldId="320"/>
            <ac:spMk id="49" creationId="{CB232873-8B8C-284C-A38E-6EADC6E21846}"/>
          </ac:spMkLst>
        </pc:spChg>
        <pc:spChg chg="mod">
          <ac:chgData name=" " userId="f76c7815-af8d-4f84-9dbf-fb5fbe88e3ec" providerId="ADAL" clId="{B96DADD3-75C6-E548-90AD-5EBEA1F22103}" dt="2024-08-03T13:45:45.528" v="386" actId="1076"/>
          <ac:spMkLst>
            <pc:docMk/>
            <pc:sldMk cId="2022309064" sldId="320"/>
            <ac:spMk id="51" creationId="{1EB5F859-3406-8F49-B2D9-FD5FFE7F64A3}"/>
          </ac:spMkLst>
        </pc:spChg>
        <pc:spChg chg="mod">
          <ac:chgData name=" " userId="f76c7815-af8d-4f84-9dbf-fb5fbe88e3ec" providerId="ADAL" clId="{B96DADD3-75C6-E548-90AD-5EBEA1F22103}" dt="2024-08-03T13:45:45.528" v="386" actId="1076"/>
          <ac:spMkLst>
            <pc:docMk/>
            <pc:sldMk cId="2022309064" sldId="320"/>
            <ac:spMk id="52" creationId="{31DEAA13-63A7-E740-A375-3846D4C54AC0}"/>
          </ac:spMkLst>
        </pc:spChg>
        <pc:spChg chg="add mod">
          <ac:chgData name=" " userId="f76c7815-af8d-4f84-9dbf-fb5fbe88e3ec" providerId="ADAL" clId="{B96DADD3-75C6-E548-90AD-5EBEA1F22103}" dt="2024-08-04T06:52:23.005" v="585" actId="1076"/>
          <ac:spMkLst>
            <pc:docMk/>
            <pc:sldMk cId="2022309064" sldId="320"/>
            <ac:spMk id="53" creationId="{5D13D351-66C8-4540-AD8F-5B6377C8CE63}"/>
          </ac:spMkLst>
        </pc:spChg>
        <pc:spChg chg="add del mod">
          <ac:chgData name=" " userId="f76c7815-af8d-4f84-9dbf-fb5fbe88e3ec" providerId="ADAL" clId="{B96DADD3-75C6-E548-90AD-5EBEA1F22103}" dt="2024-08-03T13:45:36.464" v="385"/>
          <ac:spMkLst>
            <pc:docMk/>
            <pc:sldMk cId="2022309064" sldId="320"/>
            <ac:spMk id="53" creationId="{82C6BA4B-13CB-3F4D-B5AE-CA3A304294CE}"/>
          </ac:spMkLst>
        </pc:spChg>
        <pc:spChg chg="add mod">
          <ac:chgData name=" " userId="f76c7815-af8d-4f84-9dbf-fb5fbe88e3ec" providerId="ADAL" clId="{B96DADD3-75C6-E548-90AD-5EBEA1F22103}" dt="2024-08-04T06:52:23.005" v="585" actId="1076"/>
          <ac:spMkLst>
            <pc:docMk/>
            <pc:sldMk cId="2022309064" sldId="320"/>
            <ac:spMk id="54" creationId="{6C37F6C6-4109-4142-9B6E-ECA6BAA57C62}"/>
          </ac:spMkLst>
        </pc:spChg>
        <pc:spChg chg="add del mod">
          <ac:chgData name=" " userId="f76c7815-af8d-4f84-9dbf-fb5fbe88e3ec" providerId="ADAL" clId="{B96DADD3-75C6-E548-90AD-5EBEA1F22103}" dt="2024-08-03T13:45:36.464" v="385"/>
          <ac:spMkLst>
            <pc:docMk/>
            <pc:sldMk cId="2022309064" sldId="320"/>
            <ac:spMk id="54" creationId="{FA8D1C2D-9976-5640-8C80-A02D7F4CF870}"/>
          </ac:spMkLst>
        </pc:spChg>
        <pc:spChg chg="add mod">
          <ac:chgData name=" " userId="f76c7815-af8d-4f84-9dbf-fb5fbe88e3ec" providerId="ADAL" clId="{B96DADD3-75C6-E548-90AD-5EBEA1F22103}" dt="2024-08-04T06:52:23.005" v="585" actId="1076"/>
          <ac:spMkLst>
            <pc:docMk/>
            <pc:sldMk cId="2022309064" sldId="320"/>
            <ac:spMk id="69" creationId="{21BF4F58-5031-5246-A172-A36E847B0252}"/>
          </ac:spMkLst>
        </pc:spChg>
        <pc:spChg chg="add del mod">
          <ac:chgData name=" " userId="f76c7815-af8d-4f84-9dbf-fb5fbe88e3ec" providerId="ADAL" clId="{B96DADD3-75C6-E548-90AD-5EBEA1F22103}" dt="2024-08-03T13:45:36.464" v="385"/>
          <ac:spMkLst>
            <pc:docMk/>
            <pc:sldMk cId="2022309064" sldId="320"/>
            <ac:spMk id="69" creationId="{872DD8EF-BE3B-1B44-A46F-CDF738D2B84D}"/>
          </ac:spMkLst>
        </pc:spChg>
        <pc:spChg chg="add mod">
          <ac:chgData name=" " userId="f76c7815-af8d-4f84-9dbf-fb5fbe88e3ec" providerId="ADAL" clId="{B96DADD3-75C6-E548-90AD-5EBEA1F22103}" dt="2024-08-04T06:52:23.005" v="585" actId="1076"/>
          <ac:spMkLst>
            <pc:docMk/>
            <pc:sldMk cId="2022309064" sldId="320"/>
            <ac:spMk id="70" creationId="{0C8B5538-A1DC-EF45-95BC-173F22D61C9A}"/>
          </ac:spMkLst>
        </pc:spChg>
        <pc:spChg chg="add del mod">
          <ac:chgData name=" " userId="f76c7815-af8d-4f84-9dbf-fb5fbe88e3ec" providerId="ADAL" clId="{B96DADD3-75C6-E548-90AD-5EBEA1F22103}" dt="2024-08-03T13:45:36.464" v="385"/>
          <ac:spMkLst>
            <pc:docMk/>
            <pc:sldMk cId="2022309064" sldId="320"/>
            <ac:spMk id="70" creationId="{CF653A39-E0B4-2B43-BCE9-3175BFA8D3CE}"/>
          </ac:spMkLst>
        </pc:spChg>
        <pc:spChg chg="add del mod">
          <ac:chgData name=" " userId="f76c7815-af8d-4f84-9dbf-fb5fbe88e3ec" providerId="ADAL" clId="{B96DADD3-75C6-E548-90AD-5EBEA1F22103}" dt="2024-08-03T13:45:36.464" v="385"/>
          <ac:spMkLst>
            <pc:docMk/>
            <pc:sldMk cId="2022309064" sldId="320"/>
            <ac:spMk id="71" creationId="{4C2EE710-B751-A240-9A79-AC039519982D}"/>
          </ac:spMkLst>
        </pc:spChg>
        <pc:spChg chg="add mod">
          <ac:chgData name=" " userId="f76c7815-af8d-4f84-9dbf-fb5fbe88e3ec" providerId="ADAL" clId="{B96DADD3-75C6-E548-90AD-5EBEA1F22103}" dt="2024-08-04T06:52:23.005" v="585" actId="1076"/>
          <ac:spMkLst>
            <pc:docMk/>
            <pc:sldMk cId="2022309064" sldId="320"/>
            <ac:spMk id="71" creationId="{81D214F6-B8E0-2442-9FD3-CE18D58A0FEE}"/>
          </ac:spMkLst>
        </pc:spChg>
        <pc:spChg chg="mod">
          <ac:chgData name=" " userId="f76c7815-af8d-4f84-9dbf-fb5fbe88e3ec" providerId="ADAL" clId="{B96DADD3-75C6-E548-90AD-5EBEA1F22103}" dt="2024-08-03T13:50:51.176" v="496" actId="1076"/>
          <ac:spMkLst>
            <pc:docMk/>
            <pc:sldMk cId="2022309064" sldId="320"/>
            <ac:spMk id="72" creationId="{9D568F29-F526-A740-93B1-833BA32FA6DE}"/>
          </ac:spMkLst>
        </pc:spChg>
        <pc:spChg chg="add del mod">
          <ac:chgData name=" " userId="f76c7815-af8d-4f84-9dbf-fb5fbe88e3ec" providerId="ADAL" clId="{B96DADD3-75C6-E548-90AD-5EBEA1F22103}" dt="2024-08-03T13:45:36.464" v="385"/>
          <ac:spMkLst>
            <pc:docMk/>
            <pc:sldMk cId="2022309064" sldId="320"/>
            <ac:spMk id="73" creationId="{A2837198-C55A-2644-BD34-05C02ABE55B9}"/>
          </ac:spMkLst>
        </pc:spChg>
        <pc:spChg chg="add mod">
          <ac:chgData name=" " userId="f76c7815-af8d-4f84-9dbf-fb5fbe88e3ec" providerId="ADAL" clId="{B96DADD3-75C6-E548-90AD-5EBEA1F22103}" dt="2024-08-04T06:52:23.005" v="585" actId="1076"/>
          <ac:spMkLst>
            <pc:docMk/>
            <pc:sldMk cId="2022309064" sldId="320"/>
            <ac:spMk id="73" creationId="{A4C8E83C-EA86-B34C-8D05-B792C6D51F8E}"/>
          </ac:spMkLst>
        </pc:spChg>
        <pc:spChg chg="mod">
          <ac:chgData name=" " userId="f76c7815-af8d-4f84-9dbf-fb5fbe88e3ec" providerId="ADAL" clId="{B96DADD3-75C6-E548-90AD-5EBEA1F22103}" dt="2024-08-03T13:45:52.188" v="387" actId="14100"/>
          <ac:spMkLst>
            <pc:docMk/>
            <pc:sldMk cId="2022309064" sldId="320"/>
            <ac:spMk id="74" creationId="{8D491BF4-F268-4A4E-A813-918A5132CD42}"/>
          </ac:spMkLst>
        </pc:spChg>
        <pc:spChg chg="add mod">
          <ac:chgData name=" " userId="f76c7815-af8d-4f84-9dbf-fb5fbe88e3ec" providerId="ADAL" clId="{B96DADD3-75C6-E548-90AD-5EBEA1F22103}" dt="2024-08-04T06:52:23.005" v="585" actId="1076"/>
          <ac:spMkLst>
            <pc:docMk/>
            <pc:sldMk cId="2022309064" sldId="320"/>
            <ac:spMk id="75" creationId="{B701BFF1-A945-DB4E-AA93-14A782C1CEDA}"/>
          </ac:spMkLst>
        </pc:spChg>
        <pc:spChg chg="add del mod">
          <ac:chgData name=" " userId="f76c7815-af8d-4f84-9dbf-fb5fbe88e3ec" providerId="ADAL" clId="{B96DADD3-75C6-E548-90AD-5EBEA1F22103}" dt="2024-08-03T13:45:36.464" v="385"/>
          <ac:spMkLst>
            <pc:docMk/>
            <pc:sldMk cId="2022309064" sldId="320"/>
            <ac:spMk id="75" creationId="{F3E9A933-169E-0A41-8399-AA41814AF7F2}"/>
          </ac:spMkLst>
        </pc:spChg>
        <pc:spChg chg="add del mod">
          <ac:chgData name=" " userId="f76c7815-af8d-4f84-9dbf-fb5fbe88e3ec" providerId="ADAL" clId="{B96DADD3-75C6-E548-90AD-5EBEA1F22103}" dt="2024-08-03T13:45:36.464" v="385"/>
          <ac:spMkLst>
            <pc:docMk/>
            <pc:sldMk cId="2022309064" sldId="320"/>
            <ac:spMk id="76" creationId="{4EAEE1FE-794C-324F-AE97-D6433CCD923F}"/>
          </ac:spMkLst>
        </pc:spChg>
        <pc:spChg chg="add mod">
          <ac:chgData name=" " userId="f76c7815-af8d-4f84-9dbf-fb5fbe88e3ec" providerId="ADAL" clId="{B96DADD3-75C6-E548-90AD-5EBEA1F22103}" dt="2024-08-04T06:52:23.005" v="585" actId="1076"/>
          <ac:spMkLst>
            <pc:docMk/>
            <pc:sldMk cId="2022309064" sldId="320"/>
            <ac:spMk id="76" creationId="{860FA3DB-028D-AF4B-B589-187B84AD2725}"/>
          </ac:spMkLst>
        </pc:spChg>
        <pc:spChg chg="add del mod">
          <ac:chgData name=" " userId="f76c7815-af8d-4f84-9dbf-fb5fbe88e3ec" providerId="ADAL" clId="{B96DADD3-75C6-E548-90AD-5EBEA1F22103}" dt="2024-08-03T13:45:36.464" v="385"/>
          <ac:spMkLst>
            <pc:docMk/>
            <pc:sldMk cId="2022309064" sldId="320"/>
            <ac:spMk id="77" creationId="{11E11EDB-E603-AE45-AE3A-A040BC262BCD}"/>
          </ac:spMkLst>
        </pc:spChg>
        <pc:spChg chg="add mod">
          <ac:chgData name=" " userId="f76c7815-af8d-4f84-9dbf-fb5fbe88e3ec" providerId="ADAL" clId="{B96DADD3-75C6-E548-90AD-5EBEA1F22103}" dt="2024-08-04T06:52:23.005" v="585" actId="1076"/>
          <ac:spMkLst>
            <pc:docMk/>
            <pc:sldMk cId="2022309064" sldId="320"/>
            <ac:spMk id="77" creationId="{2AE4A401-14AF-6A4C-B1CA-417EB7CF8F86}"/>
          </ac:spMkLst>
        </pc:spChg>
        <pc:spChg chg="add mod">
          <ac:chgData name=" " userId="f76c7815-af8d-4f84-9dbf-fb5fbe88e3ec" providerId="ADAL" clId="{B96DADD3-75C6-E548-90AD-5EBEA1F22103}" dt="2024-08-04T06:52:23.005" v="585" actId="1076"/>
          <ac:spMkLst>
            <pc:docMk/>
            <pc:sldMk cId="2022309064" sldId="320"/>
            <ac:spMk id="78" creationId="{5716750E-3E4F-E843-AE07-3FA9A2315CEE}"/>
          </ac:spMkLst>
        </pc:spChg>
        <pc:spChg chg="add del mod">
          <ac:chgData name=" " userId="f76c7815-af8d-4f84-9dbf-fb5fbe88e3ec" providerId="ADAL" clId="{B96DADD3-75C6-E548-90AD-5EBEA1F22103}" dt="2024-08-03T13:45:36.464" v="385"/>
          <ac:spMkLst>
            <pc:docMk/>
            <pc:sldMk cId="2022309064" sldId="320"/>
            <ac:spMk id="78" creationId="{CFF0736D-4BEE-854B-8F9F-37CFCA540DB8}"/>
          </ac:spMkLst>
        </pc:spChg>
        <pc:spChg chg="mod">
          <ac:chgData name=" " userId="f76c7815-af8d-4f84-9dbf-fb5fbe88e3ec" providerId="ADAL" clId="{B96DADD3-75C6-E548-90AD-5EBEA1F22103}" dt="2024-08-03T13:50:00.125" v="479" actId="14100"/>
          <ac:spMkLst>
            <pc:docMk/>
            <pc:sldMk cId="2022309064" sldId="320"/>
            <ac:spMk id="79" creationId="{67DC6E6C-89F6-E848-B901-BCE4B6081EDF}"/>
          </ac:spMkLst>
        </pc:spChg>
        <pc:spChg chg="mod">
          <ac:chgData name=" " userId="f76c7815-af8d-4f84-9dbf-fb5fbe88e3ec" providerId="ADAL" clId="{B96DADD3-75C6-E548-90AD-5EBEA1F22103}" dt="2024-08-03T13:49:54.157" v="477" actId="14100"/>
          <ac:spMkLst>
            <pc:docMk/>
            <pc:sldMk cId="2022309064" sldId="320"/>
            <ac:spMk id="80" creationId="{BF5C973C-C6F2-5347-A6C1-35FB291987E3}"/>
          </ac:spMkLst>
        </pc:spChg>
        <pc:spChg chg="add del mod">
          <ac:chgData name=" " userId="f76c7815-af8d-4f84-9dbf-fb5fbe88e3ec" providerId="ADAL" clId="{B96DADD3-75C6-E548-90AD-5EBEA1F22103}" dt="2024-08-03T13:45:36.464" v="385"/>
          <ac:spMkLst>
            <pc:docMk/>
            <pc:sldMk cId="2022309064" sldId="320"/>
            <ac:spMk id="81" creationId="{9EB1AF2B-050A-CB4E-95BB-89CCFD342692}"/>
          </ac:spMkLst>
        </pc:spChg>
        <pc:spChg chg="add mod">
          <ac:chgData name=" " userId="f76c7815-af8d-4f84-9dbf-fb5fbe88e3ec" providerId="ADAL" clId="{B96DADD3-75C6-E548-90AD-5EBEA1F22103}" dt="2024-08-04T06:52:23.005" v="585" actId="1076"/>
          <ac:spMkLst>
            <pc:docMk/>
            <pc:sldMk cId="2022309064" sldId="320"/>
            <ac:spMk id="81" creationId="{D8B08852-692F-254F-A619-A06B6E3A5C8C}"/>
          </ac:spMkLst>
        </pc:spChg>
        <pc:spChg chg="add del mod">
          <ac:chgData name=" " userId="f76c7815-af8d-4f84-9dbf-fb5fbe88e3ec" providerId="ADAL" clId="{B96DADD3-75C6-E548-90AD-5EBEA1F22103}" dt="2024-08-03T13:45:36.464" v="385"/>
          <ac:spMkLst>
            <pc:docMk/>
            <pc:sldMk cId="2022309064" sldId="320"/>
            <ac:spMk id="84" creationId="{716CD921-53F6-F644-B122-80BCF50FE220}"/>
          </ac:spMkLst>
        </pc:spChg>
        <pc:spChg chg="add mod">
          <ac:chgData name=" " userId="f76c7815-af8d-4f84-9dbf-fb5fbe88e3ec" providerId="ADAL" clId="{B96DADD3-75C6-E548-90AD-5EBEA1F22103}" dt="2024-08-04T06:52:23.005" v="585" actId="1076"/>
          <ac:spMkLst>
            <pc:docMk/>
            <pc:sldMk cId="2022309064" sldId="320"/>
            <ac:spMk id="84" creationId="{AA997CAC-5B32-0F48-8B2E-B3997FE7D54B}"/>
          </ac:spMkLst>
        </pc:spChg>
        <pc:spChg chg="add del mod">
          <ac:chgData name=" " userId="f76c7815-af8d-4f84-9dbf-fb5fbe88e3ec" providerId="ADAL" clId="{B96DADD3-75C6-E548-90AD-5EBEA1F22103}" dt="2024-08-03T13:45:36.464" v="385"/>
          <ac:spMkLst>
            <pc:docMk/>
            <pc:sldMk cId="2022309064" sldId="320"/>
            <ac:spMk id="85" creationId="{CE2BE9E4-6563-9C47-B6C6-56062C9D79FA}"/>
          </ac:spMkLst>
        </pc:spChg>
        <pc:spChg chg="add mod">
          <ac:chgData name=" " userId="f76c7815-af8d-4f84-9dbf-fb5fbe88e3ec" providerId="ADAL" clId="{B96DADD3-75C6-E548-90AD-5EBEA1F22103}" dt="2024-08-04T06:52:23.005" v="585" actId="1076"/>
          <ac:spMkLst>
            <pc:docMk/>
            <pc:sldMk cId="2022309064" sldId="320"/>
            <ac:spMk id="85" creationId="{FAD768F2-B43C-0448-98FB-9D1048CEE9C7}"/>
          </ac:spMkLst>
        </pc:spChg>
        <pc:spChg chg="mod">
          <ac:chgData name=" " userId="f76c7815-af8d-4f84-9dbf-fb5fbe88e3ec" providerId="ADAL" clId="{B96DADD3-75C6-E548-90AD-5EBEA1F22103}" dt="2024-08-03T13:49:57.401" v="478" actId="14100"/>
          <ac:spMkLst>
            <pc:docMk/>
            <pc:sldMk cId="2022309064" sldId="320"/>
            <ac:spMk id="86" creationId="{C24EBE80-51E1-504F-B263-5D3E21106A59}"/>
          </ac:spMkLst>
        </pc:spChg>
        <pc:spChg chg="add mod">
          <ac:chgData name=" " userId="f76c7815-af8d-4f84-9dbf-fb5fbe88e3ec" providerId="ADAL" clId="{B96DADD3-75C6-E548-90AD-5EBEA1F22103}" dt="2024-08-04T06:52:23.005" v="585" actId="1076"/>
          <ac:spMkLst>
            <pc:docMk/>
            <pc:sldMk cId="2022309064" sldId="320"/>
            <ac:spMk id="87" creationId="{0363F326-CA73-B44A-B59C-42A6F8570234}"/>
          </ac:spMkLst>
        </pc:spChg>
        <pc:spChg chg="add del mod">
          <ac:chgData name=" " userId="f76c7815-af8d-4f84-9dbf-fb5fbe88e3ec" providerId="ADAL" clId="{B96DADD3-75C6-E548-90AD-5EBEA1F22103}" dt="2024-08-03T13:45:36.464" v="385"/>
          <ac:spMkLst>
            <pc:docMk/>
            <pc:sldMk cId="2022309064" sldId="320"/>
            <ac:spMk id="87" creationId="{26BC21E4-3786-DF46-AAE9-6C0066437AA5}"/>
          </ac:spMkLst>
        </pc:spChg>
        <pc:spChg chg="add del mod">
          <ac:chgData name=" " userId="f76c7815-af8d-4f84-9dbf-fb5fbe88e3ec" providerId="ADAL" clId="{B96DADD3-75C6-E548-90AD-5EBEA1F22103}" dt="2024-08-04T06:50:42.582" v="564" actId="478"/>
          <ac:spMkLst>
            <pc:docMk/>
            <pc:sldMk cId="2022309064" sldId="320"/>
            <ac:spMk id="89" creationId="{CE3F24B4-C5D2-1A45-88FB-947AB04548AD}"/>
          </ac:spMkLst>
        </pc:spChg>
        <pc:spChg chg="add del mod">
          <ac:chgData name=" " userId="f76c7815-af8d-4f84-9dbf-fb5fbe88e3ec" providerId="ADAL" clId="{B96DADD3-75C6-E548-90AD-5EBEA1F22103}" dt="2024-08-04T06:50:42.582" v="564" actId="478"/>
          <ac:spMkLst>
            <pc:docMk/>
            <pc:sldMk cId="2022309064" sldId="320"/>
            <ac:spMk id="90" creationId="{35FA262F-285F-8D48-8363-090898BF32D0}"/>
          </ac:spMkLst>
        </pc:spChg>
        <pc:spChg chg="del">
          <ac:chgData name=" " userId="f76c7815-af8d-4f84-9dbf-fb5fbe88e3ec" providerId="ADAL" clId="{B96DADD3-75C6-E548-90AD-5EBEA1F22103}" dt="2024-08-03T13:45:15.649" v="381" actId="478"/>
          <ac:spMkLst>
            <pc:docMk/>
            <pc:sldMk cId="2022309064" sldId="320"/>
            <ac:spMk id="102" creationId="{916961B7-8A96-9E4D-A81A-8814A27BFF7A}"/>
          </ac:spMkLst>
        </pc:spChg>
        <pc:spChg chg="del">
          <ac:chgData name=" " userId="f76c7815-af8d-4f84-9dbf-fb5fbe88e3ec" providerId="ADAL" clId="{B96DADD3-75C6-E548-90AD-5EBEA1F22103}" dt="2024-08-03T13:45:15.649" v="381" actId="478"/>
          <ac:spMkLst>
            <pc:docMk/>
            <pc:sldMk cId="2022309064" sldId="320"/>
            <ac:spMk id="103" creationId="{A5964BE2-558C-2F43-855A-6201BF2C8EC2}"/>
          </ac:spMkLst>
        </pc:spChg>
        <pc:spChg chg="del">
          <ac:chgData name=" " userId="f76c7815-af8d-4f84-9dbf-fb5fbe88e3ec" providerId="ADAL" clId="{B96DADD3-75C6-E548-90AD-5EBEA1F22103}" dt="2024-08-03T13:45:15.649" v="381" actId="478"/>
          <ac:spMkLst>
            <pc:docMk/>
            <pc:sldMk cId="2022309064" sldId="320"/>
            <ac:spMk id="120" creationId="{6B47E6E8-902D-B04D-B1C3-24404FFAFD8A}"/>
          </ac:spMkLst>
        </pc:spChg>
        <pc:spChg chg="del">
          <ac:chgData name=" " userId="f76c7815-af8d-4f84-9dbf-fb5fbe88e3ec" providerId="ADAL" clId="{B96DADD3-75C6-E548-90AD-5EBEA1F22103}" dt="2024-08-03T13:45:15.649" v="381" actId="478"/>
          <ac:spMkLst>
            <pc:docMk/>
            <pc:sldMk cId="2022309064" sldId="320"/>
            <ac:spMk id="121" creationId="{6F0FE426-8040-B74A-AEDB-82FB4CE89B28}"/>
          </ac:spMkLst>
        </pc:spChg>
        <pc:spChg chg="del">
          <ac:chgData name=" " userId="f76c7815-af8d-4f84-9dbf-fb5fbe88e3ec" providerId="ADAL" clId="{B96DADD3-75C6-E548-90AD-5EBEA1F22103}" dt="2024-08-03T13:45:15.649" v="381" actId="478"/>
          <ac:spMkLst>
            <pc:docMk/>
            <pc:sldMk cId="2022309064" sldId="320"/>
            <ac:spMk id="122" creationId="{6180029C-4CDE-614E-ABFD-F694C340C04C}"/>
          </ac:spMkLst>
        </pc:spChg>
        <pc:spChg chg="del">
          <ac:chgData name=" " userId="f76c7815-af8d-4f84-9dbf-fb5fbe88e3ec" providerId="ADAL" clId="{B96DADD3-75C6-E548-90AD-5EBEA1F22103}" dt="2024-08-03T13:45:15.649" v="381" actId="478"/>
          <ac:spMkLst>
            <pc:docMk/>
            <pc:sldMk cId="2022309064" sldId="320"/>
            <ac:spMk id="123" creationId="{5C557444-B00D-A94E-9894-3EBD3C1763E0}"/>
          </ac:spMkLst>
        </pc:spChg>
        <pc:spChg chg="del">
          <ac:chgData name=" " userId="f76c7815-af8d-4f84-9dbf-fb5fbe88e3ec" providerId="ADAL" clId="{B96DADD3-75C6-E548-90AD-5EBEA1F22103}" dt="2024-08-03T13:45:15.649" v="381" actId="478"/>
          <ac:spMkLst>
            <pc:docMk/>
            <pc:sldMk cId="2022309064" sldId="320"/>
            <ac:spMk id="124" creationId="{F760D16A-900F-2445-90A4-0624F90A1B9B}"/>
          </ac:spMkLst>
        </pc:spChg>
        <pc:spChg chg="del">
          <ac:chgData name=" " userId="f76c7815-af8d-4f84-9dbf-fb5fbe88e3ec" providerId="ADAL" clId="{B96DADD3-75C6-E548-90AD-5EBEA1F22103}" dt="2024-08-03T13:45:15.649" v="381" actId="478"/>
          <ac:spMkLst>
            <pc:docMk/>
            <pc:sldMk cId="2022309064" sldId="320"/>
            <ac:spMk id="125" creationId="{A3D8B751-3830-4C49-905D-F2AF447A6BFC}"/>
          </ac:spMkLst>
        </pc:spChg>
        <pc:spChg chg="del">
          <ac:chgData name=" " userId="f76c7815-af8d-4f84-9dbf-fb5fbe88e3ec" providerId="ADAL" clId="{B96DADD3-75C6-E548-90AD-5EBEA1F22103}" dt="2024-08-03T13:45:15.649" v="381" actId="478"/>
          <ac:spMkLst>
            <pc:docMk/>
            <pc:sldMk cId="2022309064" sldId="320"/>
            <ac:spMk id="126" creationId="{8EC1387E-5990-F04B-AA63-011E083D82F3}"/>
          </ac:spMkLst>
        </pc:spChg>
        <pc:spChg chg="del">
          <ac:chgData name=" " userId="f76c7815-af8d-4f84-9dbf-fb5fbe88e3ec" providerId="ADAL" clId="{B96DADD3-75C6-E548-90AD-5EBEA1F22103}" dt="2024-08-03T13:45:15.649" v="381" actId="478"/>
          <ac:spMkLst>
            <pc:docMk/>
            <pc:sldMk cId="2022309064" sldId="320"/>
            <ac:spMk id="127" creationId="{174E79E8-BED6-7C4E-A7C4-4DE787B29F6B}"/>
          </ac:spMkLst>
        </pc:spChg>
        <pc:spChg chg="del">
          <ac:chgData name=" " userId="f76c7815-af8d-4f84-9dbf-fb5fbe88e3ec" providerId="ADAL" clId="{B96DADD3-75C6-E548-90AD-5EBEA1F22103}" dt="2024-08-03T13:45:15.649" v="381" actId="478"/>
          <ac:spMkLst>
            <pc:docMk/>
            <pc:sldMk cId="2022309064" sldId="320"/>
            <ac:spMk id="128" creationId="{BB9C72D2-4DFB-2C47-A2EE-85D6A63BB08B}"/>
          </ac:spMkLst>
        </pc:spChg>
        <pc:spChg chg="del">
          <ac:chgData name=" " userId="f76c7815-af8d-4f84-9dbf-fb5fbe88e3ec" providerId="ADAL" clId="{B96DADD3-75C6-E548-90AD-5EBEA1F22103}" dt="2024-08-03T13:45:15.649" v="381" actId="478"/>
          <ac:spMkLst>
            <pc:docMk/>
            <pc:sldMk cId="2022309064" sldId="320"/>
            <ac:spMk id="130" creationId="{BF4AA848-234E-CB48-AE8B-09579C357005}"/>
          </ac:spMkLst>
        </pc:spChg>
        <pc:spChg chg="del">
          <ac:chgData name=" " userId="f76c7815-af8d-4f84-9dbf-fb5fbe88e3ec" providerId="ADAL" clId="{B96DADD3-75C6-E548-90AD-5EBEA1F22103}" dt="2024-08-03T13:45:15.649" v="381" actId="478"/>
          <ac:spMkLst>
            <pc:docMk/>
            <pc:sldMk cId="2022309064" sldId="320"/>
            <ac:spMk id="131" creationId="{F24A3FEC-13A4-3545-B04F-4BDDC272E98C}"/>
          </ac:spMkLst>
        </pc:spChg>
        <pc:spChg chg="del">
          <ac:chgData name=" " userId="f76c7815-af8d-4f84-9dbf-fb5fbe88e3ec" providerId="ADAL" clId="{B96DADD3-75C6-E548-90AD-5EBEA1F22103}" dt="2024-08-03T13:45:15.649" v="381" actId="478"/>
          <ac:spMkLst>
            <pc:docMk/>
            <pc:sldMk cId="2022309064" sldId="320"/>
            <ac:spMk id="132" creationId="{545E2B64-D8A5-314F-B7C6-01A26140BE8C}"/>
          </ac:spMkLst>
        </pc:spChg>
        <pc:spChg chg="mod">
          <ac:chgData name=" " userId="f76c7815-af8d-4f84-9dbf-fb5fbe88e3ec" providerId="ADAL" clId="{B96DADD3-75C6-E548-90AD-5EBEA1F22103}" dt="2024-08-03T13:49:09.220" v="467" actId="1076"/>
          <ac:spMkLst>
            <pc:docMk/>
            <pc:sldMk cId="2022309064" sldId="320"/>
            <ac:spMk id="133" creationId="{5E5A0DA4-CF22-E54E-9484-1CE2D6A96709}"/>
          </ac:spMkLst>
        </pc:spChg>
        <pc:spChg chg="mod">
          <ac:chgData name=" " userId="f76c7815-af8d-4f84-9dbf-fb5fbe88e3ec" providerId="ADAL" clId="{B96DADD3-75C6-E548-90AD-5EBEA1F22103}" dt="2024-08-03T13:50:51.176" v="496" actId="1076"/>
          <ac:spMkLst>
            <pc:docMk/>
            <pc:sldMk cId="2022309064" sldId="320"/>
            <ac:spMk id="135" creationId="{D35D98B7-7C72-B844-9C84-B316D5C9BB6F}"/>
          </ac:spMkLst>
        </pc:spChg>
        <pc:spChg chg="add del mod">
          <ac:chgData name=" " userId="f76c7815-af8d-4f84-9dbf-fb5fbe88e3ec" providerId="ADAL" clId="{B96DADD3-75C6-E548-90AD-5EBEA1F22103}" dt="2024-08-04T06:50:42.582" v="564" actId="478"/>
          <ac:spMkLst>
            <pc:docMk/>
            <pc:sldMk cId="2022309064" sldId="320"/>
            <ac:spMk id="140" creationId="{E2618BBA-54C2-A54F-99E0-9858786E8B29}"/>
          </ac:spMkLst>
        </pc:spChg>
        <pc:spChg chg="add del mod">
          <ac:chgData name=" " userId="f76c7815-af8d-4f84-9dbf-fb5fbe88e3ec" providerId="ADAL" clId="{B96DADD3-75C6-E548-90AD-5EBEA1F22103}" dt="2024-08-04T06:50:42.582" v="564" actId="478"/>
          <ac:spMkLst>
            <pc:docMk/>
            <pc:sldMk cId="2022309064" sldId="320"/>
            <ac:spMk id="141" creationId="{A56831A3-914A-7E4C-9004-37A04BB85D52}"/>
          </ac:spMkLst>
        </pc:spChg>
        <pc:spChg chg="add del mod">
          <ac:chgData name=" " userId="f76c7815-af8d-4f84-9dbf-fb5fbe88e3ec" providerId="ADAL" clId="{B96DADD3-75C6-E548-90AD-5EBEA1F22103}" dt="2024-08-04T06:50:42.582" v="564" actId="478"/>
          <ac:spMkLst>
            <pc:docMk/>
            <pc:sldMk cId="2022309064" sldId="320"/>
            <ac:spMk id="142" creationId="{8F3EEFFE-5A61-1E4F-AB88-91661B60597E}"/>
          </ac:spMkLst>
        </pc:spChg>
        <pc:spChg chg="add del mod">
          <ac:chgData name=" " userId="f76c7815-af8d-4f84-9dbf-fb5fbe88e3ec" providerId="ADAL" clId="{B96DADD3-75C6-E548-90AD-5EBEA1F22103}" dt="2024-08-04T06:50:42.582" v="564" actId="478"/>
          <ac:spMkLst>
            <pc:docMk/>
            <pc:sldMk cId="2022309064" sldId="320"/>
            <ac:spMk id="143" creationId="{8085F4B4-EC57-2745-AFA2-5ECFDEA26015}"/>
          </ac:spMkLst>
        </pc:spChg>
        <pc:spChg chg="add del mod">
          <ac:chgData name=" " userId="f76c7815-af8d-4f84-9dbf-fb5fbe88e3ec" providerId="ADAL" clId="{B96DADD3-75C6-E548-90AD-5EBEA1F22103}" dt="2024-08-04T06:50:42.582" v="564" actId="478"/>
          <ac:spMkLst>
            <pc:docMk/>
            <pc:sldMk cId="2022309064" sldId="320"/>
            <ac:spMk id="144" creationId="{E0311BBE-BFEA-374B-B499-E761AFE9B65F}"/>
          </ac:spMkLst>
        </pc:spChg>
        <pc:spChg chg="add del mod">
          <ac:chgData name=" " userId="f76c7815-af8d-4f84-9dbf-fb5fbe88e3ec" providerId="ADAL" clId="{B96DADD3-75C6-E548-90AD-5EBEA1F22103}" dt="2024-08-04T06:50:42.582" v="564" actId="478"/>
          <ac:spMkLst>
            <pc:docMk/>
            <pc:sldMk cId="2022309064" sldId="320"/>
            <ac:spMk id="145" creationId="{AC745112-33F4-9840-9048-03B5EBBAA3B0}"/>
          </ac:spMkLst>
        </pc:spChg>
        <pc:spChg chg="add del mod">
          <ac:chgData name=" " userId="f76c7815-af8d-4f84-9dbf-fb5fbe88e3ec" providerId="ADAL" clId="{B96DADD3-75C6-E548-90AD-5EBEA1F22103}" dt="2024-08-04T06:50:42.582" v="564" actId="478"/>
          <ac:spMkLst>
            <pc:docMk/>
            <pc:sldMk cId="2022309064" sldId="320"/>
            <ac:spMk id="146" creationId="{252E1FD8-A4A6-C24B-89AE-A2BF88E8B691}"/>
          </ac:spMkLst>
        </pc:spChg>
        <pc:spChg chg="add del mod">
          <ac:chgData name=" " userId="f76c7815-af8d-4f84-9dbf-fb5fbe88e3ec" providerId="ADAL" clId="{B96DADD3-75C6-E548-90AD-5EBEA1F22103}" dt="2024-08-04T06:50:42.582" v="564" actId="478"/>
          <ac:spMkLst>
            <pc:docMk/>
            <pc:sldMk cId="2022309064" sldId="320"/>
            <ac:spMk id="147" creationId="{60D56E72-4BF5-6241-959E-0E20DF9E0422}"/>
          </ac:spMkLst>
        </pc:spChg>
        <pc:spChg chg="add del mod">
          <ac:chgData name=" " userId="f76c7815-af8d-4f84-9dbf-fb5fbe88e3ec" providerId="ADAL" clId="{B96DADD3-75C6-E548-90AD-5EBEA1F22103}" dt="2024-08-04T06:50:42.582" v="564" actId="478"/>
          <ac:spMkLst>
            <pc:docMk/>
            <pc:sldMk cId="2022309064" sldId="320"/>
            <ac:spMk id="148" creationId="{33466DB7-868B-4646-9A6E-7A3BFEC5C7B7}"/>
          </ac:spMkLst>
        </pc:spChg>
        <pc:spChg chg="add del mod">
          <ac:chgData name=" " userId="f76c7815-af8d-4f84-9dbf-fb5fbe88e3ec" providerId="ADAL" clId="{B96DADD3-75C6-E548-90AD-5EBEA1F22103}" dt="2024-08-04T06:50:42.582" v="564" actId="478"/>
          <ac:spMkLst>
            <pc:docMk/>
            <pc:sldMk cId="2022309064" sldId="320"/>
            <ac:spMk id="150" creationId="{9D9AD7C3-3123-8744-8951-DD607286972A}"/>
          </ac:spMkLst>
        </pc:spChg>
        <pc:spChg chg="add del mod">
          <ac:chgData name=" " userId="f76c7815-af8d-4f84-9dbf-fb5fbe88e3ec" providerId="ADAL" clId="{B96DADD3-75C6-E548-90AD-5EBEA1F22103}" dt="2024-08-04T06:50:42.582" v="564" actId="478"/>
          <ac:spMkLst>
            <pc:docMk/>
            <pc:sldMk cId="2022309064" sldId="320"/>
            <ac:spMk id="151" creationId="{BD3D7C9F-597F-1747-A338-1906C5416D5A}"/>
          </ac:spMkLst>
        </pc:spChg>
        <pc:spChg chg="add del mod">
          <ac:chgData name=" " userId="f76c7815-af8d-4f84-9dbf-fb5fbe88e3ec" providerId="ADAL" clId="{B96DADD3-75C6-E548-90AD-5EBEA1F22103}" dt="2024-08-04T06:50:42.582" v="564" actId="478"/>
          <ac:spMkLst>
            <pc:docMk/>
            <pc:sldMk cId="2022309064" sldId="320"/>
            <ac:spMk id="152" creationId="{D22FF602-3CB6-C641-8F5E-19A7E1FC196C}"/>
          </ac:spMkLst>
        </pc:spChg>
        <pc:spChg chg="add del mod">
          <ac:chgData name=" " userId="f76c7815-af8d-4f84-9dbf-fb5fbe88e3ec" providerId="ADAL" clId="{B96DADD3-75C6-E548-90AD-5EBEA1F22103}" dt="2024-08-03T13:46:41.823" v="395"/>
          <ac:spMkLst>
            <pc:docMk/>
            <pc:sldMk cId="2022309064" sldId="320"/>
            <ac:spMk id="154" creationId="{4DED4413-044E-AB49-B065-13FFFC739CA3}"/>
          </ac:spMkLst>
        </pc:spChg>
        <pc:spChg chg="add del mod">
          <ac:chgData name=" " userId="f76c7815-af8d-4f84-9dbf-fb5fbe88e3ec" providerId="ADAL" clId="{B96DADD3-75C6-E548-90AD-5EBEA1F22103}" dt="2024-08-03T13:46:41.823" v="395"/>
          <ac:spMkLst>
            <pc:docMk/>
            <pc:sldMk cId="2022309064" sldId="320"/>
            <ac:spMk id="155" creationId="{E4B89046-25B7-AC43-99B9-B8CFA5EAB57A}"/>
          </ac:spMkLst>
        </pc:spChg>
        <pc:spChg chg="add del mod">
          <ac:chgData name=" " userId="f76c7815-af8d-4f84-9dbf-fb5fbe88e3ec" providerId="ADAL" clId="{B96DADD3-75C6-E548-90AD-5EBEA1F22103}" dt="2024-08-03T13:46:41.823" v="395"/>
          <ac:spMkLst>
            <pc:docMk/>
            <pc:sldMk cId="2022309064" sldId="320"/>
            <ac:spMk id="170" creationId="{E9638B96-D755-334F-905B-ED6F4A6A62FC}"/>
          </ac:spMkLst>
        </pc:spChg>
        <pc:spChg chg="add del mod">
          <ac:chgData name=" " userId="f76c7815-af8d-4f84-9dbf-fb5fbe88e3ec" providerId="ADAL" clId="{B96DADD3-75C6-E548-90AD-5EBEA1F22103}" dt="2024-08-03T13:46:41.823" v="395"/>
          <ac:spMkLst>
            <pc:docMk/>
            <pc:sldMk cId="2022309064" sldId="320"/>
            <ac:spMk id="171" creationId="{D9355147-2F25-C84B-98B4-7782B5312B30}"/>
          </ac:spMkLst>
        </pc:spChg>
        <pc:spChg chg="add del mod">
          <ac:chgData name=" " userId="f76c7815-af8d-4f84-9dbf-fb5fbe88e3ec" providerId="ADAL" clId="{B96DADD3-75C6-E548-90AD-5EBEA1F22103}" dt="2024-08-03T13:46:41.823" v="395"/>
          <ac:spMkLst>
            <pc:docMk/>
            <pc:sldMk cId="2022309064" sldId="320"/>
            <ac:spMk id="172" creationId="{2B69EF50-E7BD-3A4A-86B4-B335D706BBAA}"/>
          </ac:spMkLst>
        </pc:spChg>
        <pc:spChg chg="add del mod">
          <ac:chgData name=" " userId="f76c7815-af8d-4f84-9dbf-fb5fbe88e3ec" providerId="ADAL" clId="{B96DADD3-75C6-E548-90AD-5EBEA1F22103}" dt="2024-08-03T13:46:41.823" v="395"/>
          <ac:spMkLst>
            <pc:docMk/>
            <pc:sldMk cId="2022309064" sldId="320"/>
            <ac:spMk id="173" creationId="{0E09CCC0-2E25-C241-96F9-2B124CEA8C57}"/>
          </ac:spMkLst>
        </pc:spChg>
        <pc:spChg chg="add del mod">
          <ac:chgData name=" " userId="f76c7815-af8d-4f84-9dbf-fb5fbe88e3ec" providerId="ADAL" clId="{B96DADD3-75C6-E548-90AD-5EBEA1F22103}" dt="2024-08-03T13:46:41.823" v="395"/>
          <ac:spMkLst>
            <pc:docMk/>
            <pc:sldMk cId="2022309064" sldId="320"/>
            <ac:spMk id="174" creationId="{40ED5390-1705-9E45-BA16-7E83AFB38387}"/>
          </ac:spMkLst>
        </pc:spChg>
        <pc:spChg chg="add del mod">
          <ac:chgData name=" " userId="f76c7815-af8d-4f84-9dbf-fb5fbe88e3ec" providerId="ADAL" clId="{B96DADD3-75C6-E548-90AD-5EBEA1F22103}" dt="2024-08-03T13:46:41.823" v="395"/>
          <ac:spMkLst>
            <pc:docMk/>
            <pc:sldMk cId="2022309064" sldId="320"/>
            <ac:spMk id="175" creationId="{B6B6460C-2B4A-AD49-B476-4E4EB1B69F58}"/>
          </ac:spMkLst>
        </pc:spChg>
        <pc:spChg chg="add del mod">
          <ac:chgData name=" " userId="f76c7815-af8d-4f84-9dbf-fb5fbe88e3ec" providerId="ADAL" clId="{B96DADD3-75C6-E548-90AD-5EBEA1F22103}" dt="2024-08-03T13:46:41.823" v="395"/>
          <ac:spMkLst>
            <pc:docMk/>
            <pc:sldMk cId="2022309064" sldId="320"/>
            <ac:spMk id="176" creationId="{4FA6AF1F-E1B7-624A-9DAD-353C63CD9844}"/>
          </ac:spMkLst>
        </pc:spChg>
        <pc:spChg chg="add del mod">
          <ac:chgData name=" " userId="f76c7815-af8d-4f84-9dbf-fb5fbe88e3ec" providerId="ADAL" clId="{B96DADD3-75C6-E548-90AD-5EBEA1F22103}" dt="2024-08-03T13:46:41.823" v="395"/>
          <ac:spMkLst>
            <pc:docMk/>
            <pc:sldMk cId="2022309064" sldId="320"/>
            <ac:spMk id="177" creationId="{1149C261-410C-AC45-B0D6-EF6B216D6717}"/>
          </ac:spMkLst>
        </pc:spChg>
        <pc:spChg chg="add del mod">
          <ac:chgData name=" " userId="f76c7815-af8d-4f84-9dbf-fb5fbe88e3ec" providerId="ADAL" clId="{B96DADD3-75C6-E548-90AD-5EBEA1F22103}" dt="2024-08-03T13:46:41.823" v="395"/>
          <ac:spMkLst>
            <pc:docMk/>
            <pc:sldMk cId="2022309064" sldId="320"/>
            <ac:spMk id="178" creationId="{7D31FCE3-BF63-4648-91AB-76311D7FEA62}"/>
          </ac:spMkLst>
        </pc:spChg>
        <pc:spChg chg="add del mod">
          <ac:chgData name=" " userId="f76c7815-af8d-4f84-9dbf-fb5fbe88e3ec" providerId="ADAL" clId="{B96DADD3-75C6-E548-90AD-5EBEA1F22103}" dt="2024-08-03T13:46:41.823" v="395"/>
          <ac:spMkLst>
            <pc:docMk/>
            <pc:sldMk cId="2022309064" sldId="320"/>
            <ac:spMk id="180" creationId="{5673C42A-CF1D-594C-AD06-003EBA56BA93}"/>
          </ac:spMkLst>
        </pc:spChg>
        <pc:spChg chg="add del mod">
          <ac:chgData name=" " userId="f76c7815-af8d-4f84-9dbf-fb5fbe88e3ec" providerId="ADAL" clId="{B96DADD3-75C6-E548-90AD-5EBEA1F22103}" dt="2024-08-03T13:46:41.823" v="395"/>
          <ac:spMkLst>
            <pc:docMk/>
            <pc:sldMk cId="2022309064" sldId="320"/>
            <ac:spMk id="181" creationId="{EAF4ABF6-60B8-714C-AFB3-C801B1AD2031}"/>
          </ac:spMkLst>
        </pc:spChg>
        <pc:spChg chg="add del mod">
          <ac:chgData name=" " userId="f76c7815-af8d-4f84-9dbf-fb5fbe88e3ec" providerId="ADAL" clId="{B96DADD3-75C6-E548-90AD-5EBEA1F22103}" dt="2024-08-03T13:46:41.823" v="395"/>
          <ac:spMkLst>
            <pc:docMk/>
            <pc:sldMk cId="2022309064" sldId="320"/>
            <ac:spMk id="182" creationId="{FF9528AF-632A-0242-9A1F-9D285F6A7D4A}"/>
          </ac:spMkLst>
        </pc:spChg>
        <pc:spChg chg="add del mod">
          <ac:chgData name=" " userId="f76c7815-af8d-4f84-9dbf-fb5fbe88e3ec" providerId="ADAL" clId="{B96DADD3-75C6-E548-90AD-5EBEA1F22103}" dt="2024-08-03T13:47:22.987" v="406"/>
          <ac:spMkLst>
            <pc:docMk/>
            <pc:sldMk cId="2022309064" sldId="320"/>
            <ac:spMk id="184" creationId="{CD8E9C22-D03C-7342-9D2E-92C57695AC12}"/>
          </ac:spMkLst>
        </pc:spChg>
        <pc:spChg chg="add del mod">
          <ac:chgData name=" " userId="f76c7815-af8d-4f84-9dbf-fb5fbe88e3ec" providerId="ADAL" clId="{B96DADD3-75C6-E548-90AD-5EBEA1F22103}" dt="2024-08-03T13:47:22.987" v="406"/>
          <ac:spMkLst>
            <pc:docMk/>
            <pc:sldMk cId="2022309064" sldId="320"/>
            <ac:spMk id="185" creationId="{6CEF09EC-7C32-DA41-8B0B-55D3085A8B59}"/>
          </ac:spMkLst>
        </pc:spChg>
        <pc:spChg chg="add del mod">
          <ac:chgData name=" " userId="f76c7815-af8d-4f84-9dbf-fb5fbe88e3ec" providerId="ADAL" clId="{B96DADD3-75C6-E548-90AD-5EBEA1F22103}" dt="2024-08-03T13:47:22.987" v="406"/>
          <ac:spMkLst>
            <pc:docMk/>
            <pc:sldMk cId="2022309064" sldId="320"/>
            <ac:spMk id="200" creationId="{00F76B18-7D3C-1B4F-8563-1C77084E18DB}"/>
          </ac:spMkLst>
        </pc:spChg>
        <pc:spChg chg="add del mod">
          <ac:chgData name=" " userId="f76c7815-af8d-4f84-9dbf-fb5fbe88e3ec" providerId="ADAL" clId="{B96DADD3-75C6-E548-90AD-5EBEA1F22103}" dt="2024-08-03T13:47:22.987" v="406"/>
          <ac:spMkLst>
            <pc:docMk/>
            <pc:sldMk cId="2022309064" sldId="320"/>
            <ac:spMk id="201" creationId="{BDCF260E-3D16-C144-B20D-5AF91CBDC462}"/>
          </ac:spMkLst>
        </pc:spChg>
        <pc:spChg chg="add del mod">
          <ac:chgData name=" " userId="f76c7815-af8d-4f84-9dbf-fb5fbe88e3ec" providerId="ADAL" clId="{B96DADD3-75C6-E548-90AD-5EBEA1F22103}" dt="2024-08-03T13:47:22.987" v="406"/>
          <ac:spMkLst>
            <pc:docMk/>
            <pc:sldMk cId="2022309064" sldId="320"/>
            <ac:spMk id="202" creationId="{39BE7172-316A-D947-82CA-5FE46F05808C}"/>
          </ac:spMkLst>
        </pc:spChg>
        <pc:spChg chg="add del mod">
          <ac:chgData name=" " userId="f76c7815-af8d-4f84-9dbf-fb5fbe88e3ec" providerId="ADAL" clId="{B96DADD3-75C6-E548-90AD-5EBEA1F22103}" dt="2024-08-03T13:47:22.987" v="406"/>
          <ac:spMkLst>
            <pc:docMk/>
            <pc:sldMk cId="2022309064" sldId="320"/>
            <ac:spMk id="203" creationId="{2AEFE73C-E84D-D245-B4F4-CE5A0F6F3955}"/>
          </ac:spMkLst>
        </pc:spChg>
        <pc:spChg chg="add del mod">
          <ac:chgData name=" " userId="f76c7815-af8d-4f84-9dbf-fb5fbe88e3ec" providerId="ADAL" clId="{B96DADD3-75C6-E548-90AD-5EBEA1F22103}" dt="2024-08-03T13:47:22.987" v="406"/>
          <ac:spMkLst>
            <pc:docMk/>
            <pc:sldMk cId="2022309064" sldId="320"/>
            <ac:spMk id="204" creationId="{C323312D-1189-8E41-92F7-5C4A7BA2B4A1}"/>
          </ac:spMkLst>
        </pc:spChg>
        <pc:spChg chg="add del mod">
          <ac:chgData name=" " userId="f76c7815-af8d-4f84-9dbf-fb5fbe88e3ec" providerId="ADAL" clId="{B96DADD3-75C6-E548-90AD-5EBEA1F22103}" dt="2024-08-03T13:47:22.987" v="406"/>
          <ac:spMkLst>
            <pc:docMk/>
            <pc:sldMk cId="2022309064" sldId="320"/>
            <ac:spMk id="205" creationId="{77D2E48F-CD06-5644-A81F-66DD37AA1360}"/>
          </ac:spMkLst>
        </pc:spChg>
        <pc:spChg chg="add del mod">
          <ac:chgData name=" " userId="f76c7815-af8d-4f84-9dbf-fb5fbe88e3ec" providerId="ADAL" clId="{B96DADD3-75C6-E548-90AD-5EBEA1F22103}" dt="2024-08-03T13:47:22.987" v="406"/>
          <ac:spMkLst>
            <pc:docMk/>
            <pc:sldMk cId="2022309064" sldId="320"/>
            <ac:spMk id="206" creationId="{720F964B-3B39-6F4E-86FC-35C837E3378F}"/>
          </ac:spMkLst>
        </pc:spChg>
        <pc:spChg chg="add del mod">
          <ac:chgData name=" " userId="f76c7815-af8d-4f84-9dbf-fb5fbe88e3ec" providerId="ADAL" clId="{B96DADD3-75C6-E548-90AD-5EBEA1F22103}" dt="2024-08-03T13:47:22.987" v="406"/>
          <ac:spMkLst>
            <pc:docMk/>
            <pc:sldMk cId="2022309064" sldId="320"/>
            <ac:spMk id="207" creationId="{2A5A92A1-5A0F-A047-845B-607151028A8E}"/>
          </ac:spMkLst>
        </pc:spChg>
        <pc:spChg chg="add del mod">
          <ac:chgData name=" " userId="f76c7815-af8d-4f84-9dbf-fb5fbe88e3ec" providerId="ADAL" clId="{B96DADD3-75C6-E548-90AD-5EBEA1F22103}" dt="2024-08-03T13:47:22.987" v="406"/>
          <ac:spMkLst>
            <pc:docMk/>
            <pc:sldMk cId="2022309064" sldId="320"/>
            <ac:spMk id="208" creationId="{EAC9ADF2-0AA9-C043-A6D6-490BA6B14DC0}"/>
          </ac:spMkLst>
        </pc:spChg>
        <pc:spChg chg="add del mod">
          <ac:chgData name=" " userId="f76c7815-af8d-4f84-9dbf-fb5fbe88e3ec" providerId="ADAL" clId="{B96DADD3-75C6-E548-90AD-5EBEA1F22103}" dt="2024-08-03T13:47:22.987" v="406"/>
          <ac:spMkLst>
            <pc:docMk/>
            <pc:sldMk cId="2022309064" sldId="320"/>
            <ac:spMk id="210" creationId="{55162AFC-40FF-4D45-8E61-87D810CF97A8}"/>
          </ac:spMkLst>
        </pc:spChg>
        <pc:spChg chg="add del mod">
          <ac:chgData name=" " userId="f76c7815-af8d-4f84-9dbf-fb5fbe88e3ec" providerId="ADAL" clId="{B96DADD3-75C6-E548-90AD-5EBEA1F22103}" dt="2024-08-03T13:47:22.987" v="406"/>
          <ac:spMkLst>
            <pc:docMk/>
            <pc:sldMk cId="2022309064" sldId="320"/>
            <ac:spMk id="211" creationId="{2A7C5DD5-0519-904C-A30E-217D8C475081}"/>
          </ac:spMkLst>
        </pc:spChg>
        <pc:spChg chg="add del mod">
          <ac:chgData name=" " userId="f76c7815-af8d-4f84-9dbf-fb5fbe88e3ec" providerId="ADAL" clId="{B96DADD3-75C6-E548-90AD-5EBEA1F22103}" dt="2024-08-03T13:47:22.987" v="406"/>
          <ac:spMkLst>
            <pc:docMk/>
            <pc:sldMk cId="2022309064" sldId="320"/>
            <ac:spMk id="212" creationId="{B5CB5153-B6F5-7046-9165-435877BCB4F6}"/>
          </ac:spMkLst>
        </pc:spChg>
        <pc:cxnChg chg="del mod">
          <ac:chgData name=" " userId="f76c7815-af8d-4f84-9dbf-fb5fbe88e3ec" providerId="ADAL" clId="{B96DADD3-75C6-E548-90AD-5EBEA1F22103}" dt="2024-08-03T13:55:08.930" v="498" actId="478"/>
          <ac:cxnSpMkLst>
            <pc:docMk/>
            <pc:sldMk cId="2022309064" sldId="320"/>
            <ac:cxnSpMk id="7" creationId="{E77B4874-A2D6-7249-9B34-935772B05156}"/>
          </ac:cxnSpMkLst>
        </pc:cxnChg>
        <pc:cxnChg chg="mod">
          <ac:chgData name=" " userId="f76c7815-af8d-4f84-9dbf-fb5fbe88e3ec" providerId="ADAL" clId="{B96DADD3-75C6-E548-90AD-5EBEA1F22103}" dt="2024-08-03T13:49:54.157" v="477" actId="14100"/>
          <ac:cxnSpMkLst>
            <pc:docMk/>
            <pc:sldMk cId="2022309064" sldId="320"/>
            <ac:cxnSpMk id="9" creationId="{277749EF-DFCF-A84D-85A1-0C0B1D6C12EA}"/>
          </ac:cxnSpMkLst>
        </pc:cxnChg>
        <pc:cxnChg chg="add del mod">
          <ac:chgData name=" " userId="f76c7815-af8d-4f84-9dbf-fb5fbe88e3ec" providerId="ADAL" clId="{B96DADD3-75C6-E548-90AD-5EBEA1F22103}" dt="2024-08-03T13:45:36.464" v="385"/>
          <ac:cxnSpMkLst>
            <pc:docMk/>
            <pc:sldMk cId="2022309064" sldId="320"/>
            <ac:cxnSpMk id="55" creationId="{719FE68C-ED04-944F-A6DC-6D194E244248}"/>
          </ac:cxnSpMkLst>
        </pc:cxnChg>
        <pc:cxnChg chg="add mod">
          <ac:chgData name=" " userId="f76c7815-af8d-4f84-9dbf-fb5fbe88e3ec" providerId="ADAL" clId="{B96DADD3-75C6-E548-90AD-5EBEA1F22103}" dt="2024-08-04T06:52:23.005" v="585" actId="1076"/>
          <ac:cxnSpMkLst>
            <pc:docMk/>
            <pc:sldMk cId="2022309064" sldId="320"/>
            <ac:cxnSpMk id="55" creationId="{F2A1E877-188B-7249-BCB4-B74C6057C2A7}"/>
          </ac:cxnSpMkLst>
        </pc:cxnChg>
        <pc:cxnChg chg="add mod">
          <ac:chgData name=" " userId="f76c7815-af8d-4f84-9dbf-fb5fbe88e3ec" providerId="ADAL" clId="{B96DADD3-75C6-E548-90AD-5EBEA1F22103}" dt="2024-08-04T06:52:23.005" v="585" actId="1076"/>
          <ac:cxnSpMkLst>
            <pc:docMk/>
            <pc:sldMk cId="2022309064" sldId="320"/>
            <ac:cxnSpMk id="56" creationId="{382FC578-9007-5347-B7E4-55C4B88758AF}"/>
          </ac:cxnSpMkLst>
        </pc:cxnChg>
        <pc:cxnChg chg="add del mod">
          <ac:chgData name=" " userId="f76c7815-af8d-4f84-9dbf-fb5fbe88e3ec" providerId="ADAL" clId="{B96DADD3-75C6-E548-90AD-5EBEA1F22103}" dt="2024-08-03T13:45:36.464" v="385"/>
          <ac:cxnSpMkLst>
            <pc:docMk/>
            <pc:sldMk cId="2022309064" sldId="320"/>
            <ac:cxnSpMk id="56" creationId="{A75DD26D-4EB7-E848-BE4F-12708600E2CF}"/>
          </ac:cxnSpMkLst>
        </pc:cxnChg>
        <pc:cxnChg chg="add mod">
          <ac:chgData name=" " userId="f76c7815-af8d-4f84-9dbf-fb5fbe88e3ec" providerId="ADAL" clId="{B96DADD3-75C6-E548-90AD-5EBEA1F22103}" dt="2024-08-04T06:52:23.005" v="585" actId="1076"/>
          <ac:cxnSpMkLst>
            <pc:docMk/>
            <pc:sldMk cId="2022309064" sldId="320"/>
            <ac:cxnSpMk id="57" creationId="{5F2D6A32-5145-F24F-BF10-ACE3B819921E}"/>
          </ac:cxnSpMkLst>
        </pc:cxnChg>
        <pc:cxnChg chg="add del mod">
          <ac:chgData name=" " userId="f76c7815-af8d-4f84-9dbf-fb5fbe88e3ec" providerId="ADAL" clId="{B96DADD3-75C6-E548-90AD-5EBEA1F22103}" dt="2024-08-03T13:45:36.464" v="385"/>
          <ac:cxnSpMkLst>
            <pc:docMk/>
            <pc:sldMk cId="2022309064" sldId="320"/>
            <ac:cxnSpMk id="57" creationId="{BEB5C6BE-E6A6-0546-B8FA-FCB35F74E900}"/>
          </ac:cxnSpMkLst>
        </pc:cxnChg>
        <pc:cxnChg chg="add mod">
          <ac:chgData name=" " userId="f76c7815-af8d-4f84-9dbf-fb5fbe88e3ec" providerId="ADAL" clId="{B96DADD3-75C6-E548-90AD-5EBEA1F22103}" dt="2024-08-04T06:52:23.005" v="585" actId="1076"/>
          <ac:cxnSpMkLst>
            <pc:docMk/>
            <pc:sldMk cId="2022309064" sldId="320"/>
            <ac:cxnSpMk id="58" creationId="{3F4108E0-288E-B94F-BA97-EE0F310B55AA}"/>
          </ac:cxnSpMkLst>
        </pc:cxnChg>
        <pc:cxnChg chg="add del mod">
          <ac:chgData name=" " userId="f76c7815-af8d-4f84-9dbf-fb5fbe88e3ec" providerId="ADAL" clId="{B96DADD3-75C6-E548-90AD-5EBEA1F22103}" dt="2024-08-03T13:45:36.464" v="385"/>
          <ac:cxnSpMkLst>
            <pc:docMk/>
            <pc:sldMk cId="2022309064" sldId="320"/>
            <ac:cxnSpMk id="58" creationId="{A5159296-8312-F74D-B258-9137314349D4}"/>
          </ac:cxnSpMkLst>
        </pc:cxnChg>
        <pc:cxnChg chg="add mod">
          <ac:chgData name=" " userId="f76c7815-af8d-4f84-9dbf-fb5fbe88e3ec" providerId="ADAL" clId="{B96DADD3-75C6-E548-90AD-5EBEA1F22103}" dt="2024-08-04T06:52:23.005" v="585" actId="1076"/>
          <ac:cxnSpMkLst>
            <pc:docMk/>
            <pc:sldMk cId="2022309064" sldId="320"/>
            <ac:cxnSpMk id="59" creationId="{5C6790B7-678D-8446-A52A-EE72663A0C6D}"/>
          </ac:cxnSpMkLst>
        </pc:cxnChg>
        <pc:cxnChg chg="add del mod">
          <ac:chgData name=" " userId="f76c7815-af8d-4f84-9dbf-fb5fbe88e3ec" providerId="ADAL" clId="{B96DADD3-75C6-E548-90AD-5EBEA1F22103}" dt="2024-08-03T13:45:36.464" v="385"/>
          <ac:cxnSpMkLst>
            <pc:docMk/>
            <pc:sldMk cId="2022309064" sldId="320"/>
            <ac:cxnSpMk id="59" creationId="{F08B10FD-D3A5-D64C-8BA1-DBD889A3C3AE}"/>
          </ac:cxnSpMkLst>
        </pc:cxnChg>
        <pc:cxnChg chg="add del mod">
          <ac:chgData name=" " userId="f76c7815-af8d-4f84-9dbf-fb5fbe88e3ec" providerId="ADAL" clId="{B96DADD3-75C6-E548-90AD-5EBEA1F22103}" dt="2024-08-03T13:45:36.464" v="385"/>
          <ac:cxnSpMkLst>
            <pc:docMk/>
            <pc:sldMk cId="2022309064" sldId="320"/>
            <ac:cxnSpMk id="60" creationId="{B76CD817-D848-3A43-8581-C19D4FBAD088}"/>
          </ac:cxnSpMkLst>
        </pc:cxnChg>
        <pc:cxnChg chg="add mod">
          <ac:chgData name=" " userId="f76c7815-af8d-4f84-9dbf-fb5fbe88e3ec" providerId="ADAL" clId="{B96DADD3-75C6-E548-90AD-5EBEA1F22103}" dt="2024-08-04T06:52:23.005" v="585" actId="1076"/>
          <ac:cxnSpMkLst>
            <pc:docMk/>
            <pc:sldMk cId="2022309064" sldId="320"/>
            <ac:cxnSpMk id="60" creationId="{BA9F4B91-3A07-4340-8FE2-37FF5ABAA0B0}"/>
          </ac:cxnSpMkLst>
        </pc:cxnChg>
        <pc:cxnChg chg="add del mod">
          <ac:chgData name=" " userId="f76c7815-af8d-4f84-9dbf-fb5fbe88e3ec" providerId="ADAL" clId="{B96DADD3-75C6-E548-90AD-5EBEA1F22103}" dt="2024-08-03T13:45:36.464" v="385"/>
          <ac:cxnSpMkLst>
            <pc:docMk/>
            <pc:sldMk cId="2022309064" sldId="320"/>
            <ac:cxnSpMk id="61" creationId="{DA7EFDE2-D645-DE47-BD35-00CAB472D574}"/>
          </ac:cxnSpMkLst>
        </pc:cxnChg>
        <pc:cxnChg chg="add mod">
          <ac:chgData name=" " userId="f76c7815-af8d-4f84-9dbf-fb5fbe88e3ec" providerId="ADAL" clId="{B96DADD3-75C6-E548-90AD-5EBEA1F22103}" dt="2024-08-04T06:52:23.005" v="585" actId="1076"/>
          <ac:cxnSpMkLst>
            <pc:docMk/>
            <pc:sldMk cId="2022309064" sldId="320"/>
            <ac:cxnSpMk id="61" creationId="{F78D1EBE-1BAD-054B-A0C0-A42D8C9C59D6}"/>
          </ac:cxnSpMkLst>
        </pc:cxnChg>
        <pc:cxnChg chg="add del mod">
          <ac:chgData name=" " userId="f76c7815-af8d-4f84-9dbf-fb5fbe88e3ec" providerId="ADAL" clId="{B96DADD3-75C6-E548-90AD-5EBEA1F22103}" dt="2024-08-03T13:45:36.464" v="385"/>
          <ac:cxnSpMkLst>
            <pc:docMk/>
            <pc:sldMk cId="2022309064" sldId="320"/>
            <ac:cxnSpMk id="62" creationId="{12537976-1B66-6446-8007-B4D2B2F104C1}"/>
          </ac:cxnSpMkLst>
        </pc:cxnChg>
        <pc:cxnChg chg="add mod">
          <ac:chgData name=" " userId="f76c7815-af8d-4f84-9dbf-fb5fbe88e3ec" providerId="ADAL" clId="{B96DADD3-75C6-E548-90AD-5EBEA1F22103}" dt="2024-08-04T06:52:23.005" v="585" actId="1076"/>
          <ac:cxnSpMkLst>
            <pc:docMk/>
            <pc:sldMk cId="2022309064" sldId="320"/>
            <ac:cxnSpMk id="62" creationId="{76AFF1F2-7505-E748-BD52-9497EBBBBD99}"/>
          </ac:cxnSpMkLst>
        </pc:cxnChg>
        <pc:cxnChg chg="add mod">
          <ac:chgData name=" " userId="f76c7815-af8d-4f84-9dbf-fb5fbe88e3ec" providerId="ADAL" clId="{B96DADD3-75C6-E548-90AD-5EBEA1F22103}" dt="2024-08-04T06:52:23.005" v="585" actId="1076"/>
          <ac:cxnSpMkLst>
            <pc:docMk/>
            <pc:sldMk cId="2022309064" sldId="320"/>
            <ac:cxnSpMk id="63" creationId="{38555A94-9413-1E43-BFA9-917599498EF8}"/>
          </ac:cxnSpMkLst>
        </pc:cxnChg>
        <pc:cxnChg chg="add del mod">
          <ac:chgData name=" " userId="f76c7815-af8d-4f84-9dbf-fb5fbe88e3ec" providerId="ADAL" clId="{B96DADD3-75C6-E548-90AD-5EBEA1F22103}" dt="2024-08-03T13:45:36.464" v="385"/>
          <ac:cxnSpMkLst>
            <pc:docMk/>
            <pc:sldMk cId="2022309064" sldId="320"/>
            <ac:cxnSpMk id="63" creationId="{3B9E544B-C212-1141-8320-800A80730FE7}"/>
          </ac:cxnSpMkLst>
        </pc:cxnChg>
        <pc:cxnChg chg="add del mod">
          <ac:chgData name=" " userId="f76c7815-af8d-4f84-9dbf-fb5fbe88e3ec" providerId="ADAL" clId="{B96DADD3-75C6-E548-90AD-5EBEA1F22103}" dt="2024-08-03T13:45:36.464" v="385"/>
          <ac:cxnSpMkLst>
            <pc:docMk/>
            <pc:sldMk cId="2022309064" sldId="320"/>
            <ac:cxnSpMk id="64" creationId="{702C59BC-7A28-764E-87CC-D7AE9E46380A}"/>
          </ac:cxnSpMkLst>
        </pc:cxnChg>
        <pc:cxnChg chg="add mod">
          <ac:chgData name=" " userId="f76c7815-af8d-4f84-9dbf-fb5fbe88e3ec" providerId="ADAL" clId="{B96DADD3-75C6-E548-90AD-5EBEA1F22103}" dt="2024-08-04T06:52:23.005" v="585" actId="1076"/>
          <ac:cxnSpMkLst>
            <pc:docMk/>
            <pc:sldMk cId="2022309064" sldId="320"/>
            <ac:cxnSpMk id="64" creationId="{C92DFAC6-0C0B-4540-82DE-244FDEB7DDDD}"/>
          </ac:cxnSpMkLst>
        </pc:cxnChg>
        <pc:cxnChg chg="add del mod">
          <ac:chgData name=" " userId="f76c7815-af8d-4f84-9dbf-fb5fbe88e3ec" providerId="ADAL" clId="{B96DADD3-75C6-E548-90AD-5EBEA1F22103}" dt="2024-08-03T13:45:36.464" v="385"/>
          <ac:cxnSpMkLst>
            <pc:docMk/>
            <pc:sldMk cId="2022309064" sldId="320"/>
            <ac:cxnSpMk id="65" creationId="{0E9A8159-A775-E242-8757-0C37ED72CD69}"/>
          </ac:cxnSpMkLst>
        </pc:cxnChg>
        <pc:cxnChg chg="add mod">
          <ac:chgData name=" " userId="f76c7815-af8d-4f84-9dbf-fb5fbe88e3ec" providerId="ADAL" clId="{B96DADD3-75C6-E548-90AD-5EBEA1F22103}" dt="2024-08-04T06:52:23.005" v="585" actId="1076"/>
          <ac:cxnSpMkLst>
            <pc:docMk/>
            <pc:sldMk cId="2022309064" sldId="320"/>
            <ac:cxnSpMk id="65" creationId="{9DFF76B1-92B2-8A4B-A2AB-212EED2C19AC}"/>
          </ac:cxnSpMkLst>
        </pc:cxnChg>
        <pc:cxnChg chg="add del mod">
          <ac:chgData name=" " userId="f76c7815-af8d-4f84-9dbf-fb5fbe88e3ec" providerId="ADAL" clId="{B96DADD3-75C6-E548-90AD-5EBEA1F22103}" dt="2024-08-03T13:45:36.464" v="385"/>
          <ac:cxnSpMkLst>
            <pc:docMk/>
            <pc:sldMk cId="2022309064" sldId="320"/>
            <ac:cxnSpMk id="66" creationId="{04419605-D4F6-BA44-9542-D322991B0C9C}"/>
          </ac:cxnSpMkLst>
        </pc:cxnChg>
        <pc:cxnChg chg="add mod">
          <ac:chgData name=" " userId="f76c7815-af8d-4f84-9dbf-fb5fbe88e3ec" providerId="ADAL" clId="{B96DADD3-75C6-E548-90AD-5EBEA1F22103}" dt="2024-08-04T06:52:23.005" v="585" actId="1076"/>
          <ac:cxnSpMkLst>
            <pc:docMk/>
            <pc:sldMk cId="2022309064" sldId="320"/>
            <ac:cxnSpMk id="66" creationId="{94CF347F-4F0D-CD40-9616-321E7996F7DC}"/>
          </ac:cxnSpMkLst>
        </pc:cxnChg>
        <pc:cxnChg chg="add mod">
          <ac:chgData name=" " userId="f76c7815-af8d-4f84-9dbf-fb5fbe88e3ec" providerId="ADAL" clId="{B96DADD3-75C6-E548-90AD-5EBEA1F22103}" dt="2024-08-04T06:52:23.005" v="585" actId="1076"/>
          <ac:cxnSpMkLst>
            <pc:docMk/>
            <pc:sldMk cId="2022309064" sldId="320"/>
            <ac:cxnSpMk id="67" creationId="{AC780AEB-B999-D04B-A8F8-DB8049C38A0C}"/>
          </ac:cxnSpMkLst>
        </pc:cxnChg>
        <pc:cxnChg chg="add del mod">
          <ac:chgData name=" " userId="f76c7815-af8d-4f84-9dbf-fb5fbe88e3ec" providerId="ADAL" clId="{B96DADD3-75C6-E548-90AD-5EBEA1F22103}" dt="2024-08-03T13:45:36.464" v="385"/>
          <ac:cxnSpMkLst>
            <pc:docMk/>
            <pc:sldMk cId="2022309064" sldId="320"/>
            <ac:cxnSpMk id="67" creationId="{F5F86624-6738-6942-98DC-7C76C9E8B7B8}"/>
          </ac:cxnSpMkLst>
        </pc:cxnChg>
        <pc:cxnChg chg="add mod">
          <ac:chgData name=" " userId="f76c7815-af8d-4f84-9dbf-fb5fbe88e3ec" providerId="ADAL" clId="{B96DADD3-75C6-E548-90AD-5EBEA1F22103}" dt="2024-08-04T06:52:23.005" v="585" actId="1076"/>
          <ac:cxnSpMkLst>
            <pc:docMk/>
            <pc:sldMk cId="2022309064" sldId="320"/>
            <ac:cxnSpMk id="68" creationId="{60186711-36A2-C243-AFD7-E461B1FD4A81}"/>
          </ac:cxnSpMkLst>
        </pc:cxnChg>
        <pc:cxnChg chg="add del mod">
          <ac:chgData name=" " userId="f76c7815-af8d-4f84-9dbf-fb5fbe88e3ec" providerId="ADAL" clId="{B96DADD3-75C6-E548-90AD-5EBEA1F22103}" dt="2024-08-03T13:45:36.464" v="385"/>
          <ac:cxnSpMkLst>
            <pc:docMk/>
            <pc:sldMk cId="2022309064" sldId="320"/>
            <ac:cxnSpMk id="68" creationId="{82F79961-A877-904A-BF06-18FFABF66EA3}"/>
          </ac:cxnSpMkLst>
        </pc:cxnChg>
        <pc:cxnChg chg="add mod">
          <ac:chgData name=" " userId="f76c7815-af8d-4f84-9dbf-fb5fbe88e3ec" providerId="ADAL" clId="{B96DADD3-75C6-E548-90AD-5EBEA1F22103}" dt="2024-08-04T06:52:23.005" v="585" actId="1076"/>
          <ac:cxnSpMkLst>
            <pc:docMk/>
            <pc:sldMk cId="2022309064" sldId="320"/>
            <ac:cxnSpMk id="83" creationId="{01284E68-B344-0546-92BE-BB00053A14B7}"/>
          </ac:cxnSpMkLst>
        </pc:cxnChg>
        <pc:cxnChg chg="add del mod">
          <ac:chgData name=" " userId="f76c7815-af8d-4f84-9dbf-fb5fbe88e3ec" providerId="ADAL" clId="{B96DADD3-75C6-E548-90AD-5EBEA1F22103}" dt="2024-08-03T13:45:36.464" v="385"/>
          <ac:cxnSpMkLst>
            <pc:docMk/>
            <pc:sldMk cId="2022309064" sldId="320"/>
            <ac:cxnSpMk id="83" creationId="{22D4ACC7-8984-A740-999D-018255498B9C}"/>
          </ac:cxnSpMkLst>
        </pc:cxnChg>
        <pc:cxnChg chg="add mod">
          <ac:chgData name=" " userId="f76c7815-af8d-4f84-9dbf-fb5fbe88e3ec" providerId="ADAL" clId="{B96DADD3-75C6-E548-90AD-5EBEA1F22103}" dt="2024-08-04T06:52:23.005" v="585" actId="1076"/>
          <ac:cxnSpMkLst>
            <pc:docMk/>
            <pc:sldMk cId="2022309064" sldId="320"/>
            <ac:cxnSpMk id="88" creationId="{0A8A6E68-2A81-194A-BD84-88872A2C756C}"/>
          </ac:cxnSpMkLst>
        </pc:cxnChg>
        <pc:cxnChg chg="add del mod">
          <ac:chgData name=" " userId="f76c7815-af8d-4f84-9dbf-fb5fbe88e3ec" providerId="ADAL" clId="{B96DADD3-75C6-E548-90AD-5EBEA1F22103}" dt="2024-08-03T13:45:36.464" v="385"/>
          <ac:cxnSpMkLst>
            <pc:docMk/>
            <pc:sldMk cId="2022309064" sldId="320"/>
            <ac:cxnSpMk id="88" creationId="{EE50CB6A-1136-B145-BE21-296766436C2B}"/>
          </ac:cxnSpMkLst>
        </pc:cxnChg>
        <pc:cxnChg chg="add del mod">
          <ac:chgData name=" " userId="f76c7815-af8d-4f84-9dbf-fb5fbe88e3ec" providerId="ADAL" clId="{B96DADD3-75C6-E548-90AD-5EBEA1F22103}" dt="2024-08-04T06:50:42.582" v="564" actId="478"/>
          <ac:cxnSpMkLst>
            <pc:docMk/>
            <pc:sldMk cId="2022309064" sldId="320"/>
            <ac:cxnSpMk id="91" creationId="{07037FA6-2AB9-C84C-AC45-21DF4C17C6C3}"/>
          </ac:cxnSpMkLst>
        </pc:cxnChg>
        <pc:cxnChg chg="add del mod">
          <ac:chgData name=" " userId="f76c7815-af8d-4f84-9dbf-fb5fbe88e3ec" providerId="ADAL" clId="{B96DADD3-75C6-E548-90AD-5EBEA1F22103}" dt="2024-08-04T06:50:42.582" v="564" actId="478"/>
          <ac:cxnSpMkLst>
            <pc:docMk/>
            <pc:sldMk cId="2022309064" sldId="320"/>
            <ac:cxnSpMk id="92" creationId="{B03FC549-42D1-044B-8B79-A704783AAA49}"/>
          </ac:cxnSpMkLst>
        </pc:cxnChg>
        <pc:cxnChg chg="mod">
          <ac:chgData name=" " userId="f76c7815-af8d-4f84-9dbf-fb5fbe88e3ec" providerId="ADAL" clId="{B96DADD3-75C6-E548-90AD-5EBEA1F22103}" dt="2024-08-03T13:50:00.125" v="479" actId="14100"/>
          <ac:cxnSpMkLst>
            <pc:docMk/>
            <pc:sldMk cId="2022309064" sldId="320"/>
            <ac:cxnSpMk id="93" creationId="{F3D478CC-324D-144D-90FC-F0E1B798CEFE}"/>
          </ac:cxnSpMkLst>
        </pc:cxnChg>
        <pc:cxnChg chg="add del mod">
          <ac:chgData name=" " userId="f76c7815-af8d-4f84-9dbf-fb5fbe88e3ec" providerId="ADAL" clId="{B96DADD3-75C6-E548-90AD-5EBEA1F22103}" dt="2024-08-04T06:50:42.582" v="564" actId="478"/>
          <ac:cxnSpMkLst>
            <pc:docMk/>
            <pc:sldMk cId="2022309064" sldId="320"/>
            <ac:cxnSpMk id="94" creationId="{1AEFBD28-7427-4F48-BA9B-28FB9404CED6}"/>
          </ac:cxnSpMkLst>
        </pc:cxnChg>
        <pc:cxnChg chg="mod">
          <ac:chgData name=" " userId="f76c7815-af8d-4f84-9dbf-fb5fbe88e3ec" providerId="ADAL" clId="{B96DADD3-75C6-E548-90AD-5EBEA1F22103}" dt="2024-08-03T13:50:51.176" v="496" actId="1076"/>
          <ac:cxnSpMkLst>
            <pc:docMk/>
            <pc:sldMk cId="2022309064" sldId="320"/>
            <ac:cxnSpMk id="95" creationId="{AA032457-1D41-7E48-AB12-1621A8E37358}"/>
          </ac:cxnSpMkLst>
        </pc:cxnChg>
        <pc:cxnChg chg="add del mod">
          <ac:chgData name=" " userId="f76c7815-af8d-4f84-9dbf-fb5fbe88e3ec" providerId="ADAL" clId="{B96DADD3-75C6-E548-90AD-5EBEA1F22103}" dt="2024-08-04T06:50:42.582" v="564" actId="478"/>
          <ac:cxnSpMkLst>
            <pc:docMk/>
            <pc:sldMk cId="2022309064" sldId="320"/>
            <ac:cxnSpMk id="96" creationId="{B73D5989-922C-2F4B-99F8-4B52324CB393}"/>
          </ac:cxnSpMkLst>
        </pc:cxnChg>
        <pc:cxnChg chg="add del mod">
          <ac:chgData name=" " userId="f76c7815-af8d-4f84-9dbf-fb5fbe88e3ec" providerId="ADAL" clId="{B96DADD3-75C6-E548-90AD-5EBEA1F22103}" dt="2024-08-04T06:50:42.582" v="564" actId="478"/>
          <ac:cxnSpMkLst>
            <pc:docMk/>
            <pc:sldMk cId="2022309064" sldId="320"/>
            <ac:cxnSpMk id="97" creationId="{8C3B733B-D1EB-6946-A5EC-23AE262AA6E0}"/>
          </ac:cxnSpMkLst>
        </pc:cxnChg>
        <pc:cxnChg chg="add del mod">
          <ac:chgData name=" " userId="f76c7815-af8d-4f84-9dbf-fb5fbe88e3ec" providerId="ADAL" clId="{B96DADD3-75C6-E548-90AD-5EBEA1F22103}" dt="2024-08-04T06:50:42.582" v="564" actId="478"/>
          <ac:cxnSpMkLst>
            <pc:docMk/>
            <pc:sldMk cId="2022309064" sldId="320"/>
            <ac:cxnSpMk id="98" creationId="{9E0383B3-2B6D-B44D-A560-BEC62F9513D7}"/>
          </ac:cxnSpMkLst>
        </pc:cxnChg>
        <pc:cxnChg chg="add del mod">
          <ac:chgData name=" " userId="f76c7815-af8d-4f84-9dbf-fb5fbe88e3ec" providerId="ADAL" clId="{B96DADD3-75C6-E548-90AD-5EBEA1F22103}" dt="2024-08-04T06:50:42.582" v="564" actId="478"/>
          <ac:cxnSpMkLst>
            <pc:docMk/>
            <pc:sldMk cId="2022309064" sldId="320"/>
            <ac:cxnSpMk id="99" creationId="{D8B87974-92A1-B143-9505-2E8250963806}"/>
          </ac:cxnSpMkLst>
        </pc:cxnChg>
        <pc:cxnChg chg="add del mod">
          <ac:chgData name=" " userId="f76c7815-af8d-4f84-9dbf-fb5fbe88e3ec" providerId="ADAL" clId="{B96DADD3-75C6-E548-90AD-5EBEA1F22103}" dt="2024-08-04T06:50:42.582" v="564" actId="478"/>
          <ac:cxnSpMkLst>
            <pc:docMk/>
            <pc:sldMk cId="2022309064" sldId="320"/>
            <ac:cxnSpMk id="100" creationId="{E430F038-092B-8448-9F2D-B49DE688345D}"/>
          </ac:cxnSpMkLst>
        </pc:cxnChg>
        <pc:cxnChg chg="add del mod">
          <ac:chgData name=" " userId="f76c7815-af8d-4f84-9dbf-fb5fbe88e3ec" providerId="ADAL" clId="{B96DADD3-75C6-E548-90AD-5EBEA1F22103}" dt="2024-08-04T06:50:42.582" v="564" actId="478"/>
          <ac:cxnSpMkLst>
            <pc:docMk/>
            <pc:sldMk cId="2022309064" sldId="320"/>
            <ac:cxnSpMk id="101" creationId="{3FD0D14E-D7CF-AA47-8929-12DC45B0B74E}"/>
          </ac:cxnSpMkLst>
        </pc:cxnChg>
        <pc:cxnChg chg="del">
          <ac:chgData name=" " userId="f76c7815-af8d-4f84-9dbf-fb5fbe88e3ec" providerId="ADAL" clId="{B96DADD3-75C6-E548-90AD-5EBEA1F22103}" dt="2024-08-03T13:45:15.649" v="381" actId="478"/>
          <ac:cxnSpMkLst>
            <pc:docMk/>
            <pc:sldMk cId="2022309064" sldId="320"/>
            <ac:cxnSpMk id="104" creationId="{6A87BF62-F761-7940-9784-E58CD7BA402C}"/>
          </ac:cxnSpMkLst>
        </pc:cxnChg>
        <pc:cxnChg chg="del">
          <ac:chgData name=" " userId="f76c7815-af8d-4f84-9dbf-fb5fbe88e3ec" providerId="ADAL" clId="{B96DADD3-75C6-E548-90AD-5EBEA1F22103}" dt="2024-08-03T13:45:15.649" v="381" actId="478"/>
          <ac:cxnSpMkLst>
            <pc:docMk/>
            <pc:sldMk cId="2022309064" sldId="320"/>
            <ac:cxnSpMk id="105" creationId="{527D17E2-F71F-EE44-95EA-B88847FCA9CF}"/>
          </ac:cxnSpMkLst>
        </pc:cxnChg>
        <pc:cxnChg chg="del">
          <ac:chgData name=" " userId="f76c7815-af8d-4f84-9dbf-fb5fbe88e3ec" providerId="ADAL" clId="{B96DADD3-75C6-E548-90AD-5EBEA1F22103}" dt="2024-08-03T13:45:15.649" v="381" actId="478"/>
          <ac:cxnSpMkLst>
            <pc:docMk/>
            <pc:sldMk cId="2022309064" sldId="320"/>
            <ac:cxnSpMk id="106" creationId="{AE6AA518-6033-7E44-8DB8-8422E186B536}"/>
          </ac:cxnSpMkLst>
        </pc:cxnChg>
        <pc:cxnChg chg="del">
          <ac:chgData name=" " userId="f76c7815-af8d-4f84-9dbf-fb5fbe88e3ec" providerId="ADAL" clId="{B96DADD3-75C6-E548-90AD-5EBEA1F22103}" dt="2024-08-03T13:45:15.649" v="381" actId="478"/>
          <ac:cxnSpMkLst>
            <pc:docMk/>
            <pc:sldMk cId="2022309064" sldId="320"/>
            <ac:cxnSpMk id="107" creationId="{D3780774-FD2E-0B47-8F99-E813F1AE5712}"/>
          </ac:cxnSpMkLst>
        </pc:cxnChg>
        <pc:cxnChg chg="del">
          <ac:chgData name=" " userId="f76c7815-af8d-4f84-9dbf-fb5fbe88e3ec" providerId="ADAL" clId="{B96DADD3-75C6-E548-90AD-5EBEA1F22103}" dt="2024-08-03T13:45:15.649" v="381" actId="478"/>
          <ac:cxnSpMkLst>
            <pc:docMk/>
            <pc:sldMk cId="2022309064" sldId="320"/>
            <ac:cxnSpMk id="108" creationId="{CFD4A12A-C849-FB4F-A001-00CF183F284E}"/>
          </ac:cxnSpMkLst>
        </pc:cxnChg>
        <pc:cxnChg chg="del">
          <ac:chgData name=" " userId="f76c7815-af8d-4f84-9dbf-fb5fbe88e3ec" providerId="ADAL" clId="{B96DADD3-75C6-E548-90AD-5EBEA1F22103}" dt="2024-08-03T13:45:15.649" v="381" actId="478"/>
          <ac:cxnSpMkLst>
            <pc:docMk/>
            <pc:sldMk cId="2022309064" sldId="320"/>
            <ac:cxnSpMk id="110" creationId="{15CCA1C1-5766-4B46-BC34-13B9714F0998}"/>
          </ac:cxnSpMkLst>
        </pc:cxnChg>
        <pc:cxnChg chg="del">
          <ac:chgData name=" " userId="f76c7815-af8d-4f84-9dbf-fb5fbe88e3ec" providerId="ADAL" clId="{B96DADD3-75C6-E548-90AD-5EBEA1F22103}" dt="2024-08-03T13:45:15.649" v="381" actId="478"/>
          <ac:cxnSpMkLst>
            <pc:docMk/>
            <pc:sldMk cId="2022309064" sldId="320"/>
            <ac:cxnSpMk id="111" creationId="{D52490C9-44EB-A845-88EB-138B350DA659}"/>
          </ac:cxnSpMkLst>
        </pc:cxnChg>
        <pc:cxnChg chg="del">
          <ac:chgData name=" " userId="f76c7815-af8d-4f84-9dbf-fb5fbe88e3ec" providerId="ADAL" clId="{B96DADD3-75C6-E548-90AD-5EBEA1F22103}" dt="2024-08-03T13:45:15.649" v="381" actId="478"/>
          <ac:cxnSpMkLst>
            <pc:docMk/>
            <pc:sldMk cId="2022309064" sldId="320"/>
            <ac:cxnSpMk id="112" creationId="{2F08270B-CD4C-994B-A501-ED324A3FE1FF}"/>
          </ac:cxnSpMkLst>
        </pc:cxnChg>
        <pc:cxnChg chg="del">
          <ac:chgData name=" " userId="f76c7815-af8d-4f84-9dbf-fb5fbe88e3ec" providerId="ADAL" clId="{B96DADD3-75C6-E548-90AD-5EBEA1F22103}" dt="2024-08-03T13:45:15.649" v="381" actId="478"/>
          <ac:cxnSpMkLst>
            <pc:docMk/>
            <pc:sldMk cId="2022309064" sldId="320"/>
            <ac:cxnSpMk id="113" creationId="{4D8C02A2-C685-F849-A16F-F8358D2EC3E0}"/>
          </ac:cxnSpMkLst>
        </pc:cxnChg>
        <pc:cxnChg chg="del">
          <ac:chgData name=" " userId="f76c7815-af8d-4f84-9dbf-fb5fbe88e3ec" providerId="ADAL" clId="{B96DADD3-75C6-E548-90AD-5EBEA1F22103}" dt="2024-08-03T13:45:15.649" v="381" actId="478"/>
          <ac:cxnSpMkLst>
            <pc:docMk/>
            <pc:sldMk cId="2022309064" sldId="320"/>
            <ac:cxnSpMk id="114" creationId="{94D75360-644F-4E4F-8B40-211BBB495FBC}"/>
          </ac:cxnSpMkLst>
        </pc:cxnChg>
        <pc:cxnChg chg="del">
          <ac:chgData name=" " userId="f76c7815-af8d-4f84-9dbf-fb5fbe88e3ec" providerId="ADAL" clId="{B96DADD3-75C6-E548-90AD-5EBEA1F22103}" dt="2024-08-03T13:45:15.649" v="381" actId="478"/>
          <ac:cxnSpMkLst>
            <pc:docMk/>
            <pc:sldMk cId="2022309064" sldId="320"/>
            <ac:cxnSpMk id="115" creationId="{E152F1FB-09BF-1A4F-90FE-B5288781A008}"/>
          </ac:cxnSpMkLst>
        </pc:cxnChg>
        <pc:cxnChg chg="del">
          <ac:chgData name=" " userId="f76c7815-af8d-4f84-9dbf-fb5fbe88e3ec" providerId="ADAL" clId="{B96DADD3-75C6-E548-90AD-5EBEA1F22103}" dt="2024-08-03T13:45:15.649" v="381" actId="478"/>
          <ac:cxnSpMkLst>
            <pc:docMk/>
            <pc:sldMk cId="2022309064" sldId="320"/>
            <ac:cxnSpMk id="116" creationId="{7838B721-0F95-CA46-BC4F-A096C2FE274A}"/>
          </ac:cxnSpMkLst>
        </pc:cxnChg>
        <pc:cxnChg chg="del">
          <ac:chgData name=" " userId="f76c7815-af8d-4f84-9dbf-fb5fbe88e3ec" providerId="ADAL" clId="{B96DADD3-75C6-E548-90AD-5EBEA1F22103}" dt="2024-08-03T13:45:15.649" v="381" actId="478"/>
          <ac:cxnSpMkLst>
            <pc:docMk/>
            <pc:sldMk cId="2022309064" sldId="320"/>
            <ac:cxnSpMk id="117" creationId="{81ADA7A2-2EBB-E448-8E30-F41B5B53C203}"/>
          </ac:cxnSpMkLst>
        </pc:cxnChg>
        <pc:cxnChg chg="del">
          <ac:chgData name=" " userId="f76c7815-af8d-4f84-9dbf-fb5fbe88e3ec" providerId="ADAL" clId="{B96DADD3-75C6-E548-90AD-5EBEA1F22103}" dt="2024-08-03T13:45:15.649" v="381" actId="478"/>
          <ac:cxnSpMkLst>
            <pc:docMk/>
            <pc:sldMk cId="2022309064" sldId="320"/>
            <ac:cxnSpMk id="118" creationId="{628839BA-E925-4C44-96D1-97F79B4C70E1}"/>
          </ac:cxnSpMkLst>
        </pc:cxnChg>
        <pc:cxnChg chg="del">
          <ac:chgData name=" " userId="f76c7815-af8d-4f84-9dbf-fb5fbe88e3ec" providerId="ADAL" clId="{B96DADD3-75C6-E548-90AD-5EBEA1F22103}" dt="2024-08-03T13:45:15.649" v="381" actId="478"/>
          <ac:cxnSpMkLst>
            <pc:docMk/>
            <pc:sldMk cId="2022309064" sldId="320"/>
            <ac:cxnSpMk id="119" creationId="{BA2FB535-F6D4-314F-91E7-7ED7E2399D4A}"/>
          </ac:cxnSpMkLst>
        </pc:cxnChg>
        <pc:cxnChg chg="del">
          <ac:chgData name=" " userId="f76c7815-af8d-4f84-9dbf-fb5fbe88e3ec" providerId="ADAL" clId="{B96DADD3-75C6-E548-90AD-5EBEA1F22103}" dt="2024-08-03T13:45:15.649" v="381" actId="478"/>
          <ac:cxnSpMkLst>
            <pc:docMk/>
            <pc:sldMk cId="2022309064" sldId="320"/>
            <ac:cxnSpMk id="129" creationId="{092A6012-A2FA-2F40-BE48-5E416C100593}"/>
          </ac:cxnSpMkLst>
        </pc:cxnChg>
        <pc:cxnChg chg="add del mod">
          <ac:chgData name=" " userId="f76c7815-af8d-4f84-9dbf-fb5fbe88e3ec" providerId="ADAL" clId="{B96DADD3-75C6-E548-90AD-5EBEA1F22103}" dt="2024-08-04T06:50:42.582" v="564" actId="478"/>
          <ac:cxnSpMkLst>
            <pc:docMk/>
            <pc:sldMk cId="2022309064" sldId="320"/>
            <ac:cxnSpMk id="134" creationId="{0E19CB57-A146-9C4B-9129-AA25C9474039}"/>
          </ac:cxnSpMkLst>
        </pc:cxnChg>
        <pc:cxnChg chg="add del mod">
          <ac:chgData name=" " userId="f76c7815-af8d-4f84-9dbf-fb5fbe88e3ec" providerId="ADAL" clId="{B96DADD3-75C6-E548-90AD-5EBEA1F22103}" dt="2024-08-04T06:50:42.582" v="564" actId="478"/>
          <ac:cxnSpMkLst>
            <pc:docMk/>
            <pc:sldMk cId="2022309064" sldId="320"/>
            <ac:cxnSpMk id="136" creationId="{55221D8C-5B58-4B4F-A66B-310966294436}"/>
          </ac:cxnSpMkLst>
        </pc:cxnChg>
        <pc:cxnChg chg="add del mod">
          <ac:chgData name=" " userId="f76c7815-af8d-4f84-9dbf-fb5fbe88e3ec" providerId="ADAL" clId="{B96DADD3-75C6-E548-90AD-5EBEA1F22103}" dt="2024-08-04T06:50:42.582" v="564" actId="478"/>
          <ac:cxnSpMkLst>
            <pc:docMk/>
            <pc:sldMk cId="2022309064" sldId="320"/>
            <ac:cxnSpMk id="137" creationId="{9087F51C-55BA-3647-8699-55F999ECE2F4}"/>
          </ac:cxnSpMkLst>
        </pc:cxnChg>
        <pc:cxnChg chg="add del mod">
          <ac:chgData name=" " userId="f76c7815-af8d-4f84-9dbf-fb5fbe88e3ec" providerId="ADAL" clId="{B96DADD3-75C6-E548-90AD-5EBEA1F22103}" dt="2024-08-04T06:50:42.582" v="564" actId="478"/>
          <ac:cxnSpMkLst>
            <pc:docMk/>
            <pc:sldMk cId="2022309064" sldId="320"/>
            <ac:cxnSpMk id="138" creationId="{05C57362-3060-1342-B389-C4E7475F4391}"/>
          </ac:cxnSpMkLst>
        </pc:cxnChg>
        <pc:cxnChg chg="add del mod">
          <ac:chgData name=" " userId="f76c7815-af8d-4f84-9dbf-fb5fbe88e3ec" providerId="ADAL" clId="{B96DADD3-75C6-E548-90AD-5EBEA1F22103}" dt="2024-08-04T06:50:42.582" v="564" actId="478"/>
          <ac:cxnSpMkLst>
            <pc:docMk/>
            <pc:sldMk cId="2022309064" sldId="320"/>
            <ac:cxnSpMk id="139" creationId="{AEE1E7AE-1F7D-3B43-B8D7-5F1B5B653EB3}"/>
          </ac:cxnSpMkLst>
        </pc:cxnChg>
        <pc:cxnChg chg="add del mod">
          <ac:chgData name=" " userId="f76c7815-af8d-4f84-9dbf-fb5fbe88e3ec" providerId="ADAL" clId="{B96DADD3-75C6-E548-90AD-5EBEA1F22103}" dt="2024-08-04T06:50:42.582" v="564" actId="478"/>
          <ac:cxnSpMkLst>
            <pc:docMk/>
            <pc:sldMk cId="2022309064" sldId="320"/>
            <ac:cxnSpMk id="149" creationId="{3A338A9B-36E4-D846-B24E-86841168C8DA}"/>
          </ac:cxnSpMkLst>
        </pc:cxnChg>
        <pc:cxnChg chg="add del mod">
          <ac:chgData name=" " userId="f76c7815-af8d-4f84-9dbf-fb5fbe88e3ec" providerId="ADAL" clId="{B96DADD3-75C6-E548-90AD-5EBEA1F22103}" dt="2024-08-04T06:50:42.582" v="564" actId="478"/>
          <ac:cxnSpMkLst>
            <pc:docMk/>
            <pc:sldMk cId="2022309064" sldId="320"/>
            <ac:cxnSpMk id="153" creationId="{0C7D4478-F5AB-8643-9C04-332E19D44864}"/>
          </ac:cxnSpMkLst>
        </pc:cxnChg>
        <pc:cxnChg chg="add del mod">
          <ac:chgData name=" " userId="f76c7815-af8d-4f84-9dbf-fb5fbe88e3ec" providerId="ADAL" clId="{B96DADD3-75C6-E548-90AD-5EBEA1F22103}" dt="2024-08-03T13:46:41.823" v="395"/>
          <ac:cxnSpMkLst>
            <pc:docMk/>
            <pc:sldMk cId="2022309064" sldId="320"/>
            <ac:cxnSpMk id="156" creationId="{A88BCED1-1FA3-6348-80A8-C16166827A3C}"/>
          </ac:cxnSpMkLst>
        </pc:cxnChg>
        <pc:cxnChg chg="add del mod">
          <ac:chgData name=" " userId="f76c7815-af8d-4f84-9dbf-fb5fbe88e3ec" providerId="ADAL" clId="{B96DADD3-75C6-E548-90AD-5EBEA1F22103}" dt="2024-08-03T13:46:41.823" v="395"/>
          <ac:cxnSpMkLst>
            <pc:docMk/>
            <pc:sldMk cId="2022309064" sldId="320"/>
            <ac:cxnSpMk id="157" creationId="{365FB79B-7135-4348-AED9-A02E51412467}"/>
          </ac:cxnSpMkLst>
        </pc:cxnChg>
        <pc:cxnChg chg="add del mod">
          <ac:chgData name=" " userId="f76c7815-af8d-4f84-9dbf-fb5fbe88e3ec" providerId="ADAL" clId="{B96DADD3-75C6-E548-90AD-5EBEA1F22103}" dt="2024-08-03T13:46:41.823" v="395"/>
          <ac:cxnSpMkLst>
            <pc:docMk/>
            <pc:sldMk cId="2022309064" sldId="320"/>
            <ac:cxnSpMk id="158" creationId="{B9D114D0-8B0B-7F4E-A2CB-F1605D325D23}"/>
          </ac:cxnSpMkLst>
        </pc:cxnChg>
        <pc:cxnChg chg="add del mod">
          <ac:chgData name=" " userId="f76c7815-af8d-4f84-9dbf-fb5fbe88e3ec" providerId="ADAL" clId="{B96DADD3-75C6-E548-90AD-5EBEA1F22103}" dt="2024-08-03T13:46:41.823" v="395"/>
          <ac:cxnSpMkLst>
            <pc:docMk/>
            <pc:sldMk cId="2022309064" sldId="320"/>
            <ac:cxnSpMk id="159" creationId="{3D1684D2-0718-474E-BFFA-78D8F2A85632}"/>
          </ac:cxnSpMkLst>
        </pc:cxnChg>
        <pc:cxnChg chg="add del mod">
          <ac:chgData name=" " userId="f76c7815-af8d-4f84-9dbf-fb5fbe88e3ec" providerId="ADAL" clId="{B96DADD3-75C6-E548-90AD-5EBEA1F22103}" dt="2024-08-03T13:46:41.823" v="395"/>
          <ac:cxnSpMkLst>
            <pc:docMk/>
            <pc:sldMk cId="2022309064" sldId="320"/>
            <ac:cxnSpMk id="160" creationId="{EAC331D1-123B-1741-B152-3DB27C7AA6DF}"/>
          </ac:cxnSpMkLst>
        </pc:cxnChg>
        <pc:cxnChg chg="add del mod">
          <ac:chgData name=" " userId="f76c7815-af8d-4f84-9dbf-fb5fbe88e3ec" providerId="ADAL" clId="{B96DADD3-75C6-E548-90AD-5EBEA1F22103}" dt="2024-08-03T13:46:41.823" v="395"/>
          <ac:cxnSpMkLst>
            <pc:docMk/>
            <pc:sldMk cId="2022309064" sldId="320"/>
            <ac:cxnSpMk id="161" creationId="{14D91738-4026-F84B-9748-6E316C74BDE5}"/>
          </ac:cxnSpMkLst>
        </pc:cxnChg>
        <pc:cxnChg chg="add del mod">
          <ac:chgData name=" " userId="f76c7815-af8d-4f84-9dbf-fb5fbe88e3ec" providerId="ADAL" clId="{B96DADD3-75C6-E548-90AD-5EBEA1F22103}" dt="2024-08-03T13:46:41.823" v="395"/>
          <ac:cxnSpMkLst>
            <pc:docMk/>
            <pc:sldMk cId="2022309064" sldId="320"/>
            <ac:cxnSpMk id="162" creationId="{DF819E93-43F2-A541-8DF3-18B78072D92A}"/>
          </ac:cxnSpMkLst>
        </pc:cxnChg>
        <pc:cxnChg chg="add del mod">
          <ac:chgData name=" " userId="f76c7815-af8d-4f84-9dbf-fb5fbe88e3ec" providerId="ADAL" clId="{B96DADD3-75C6-E548-90AD-5EBEA1F22103}" dt="2024-08-03T13:46:41.823" v="395"/>
          <ac:cxnSpMkLst>
            <pc:docMk/>
            <pc:sldMk cId="2022309064" sldId="320"/>
            <ac:cxnSpMk id="163" creationId="{06FA58C2-2B49-4A47-8BA1-2109933650C6}"/>
          </ac:cxnSpMkLst>
        </pc:cxnChg>
        <pc:cxnChg chg="add del mod">
          <ac:chgData name=" " userId="f76c7815-af8d-4f84-9dbf-fb5fbe88e3ec" providerId="ADAL" clId="{B96DADD3-75C6-E548-90AD-5EBEA1F22103}" dt="2024-08-03T13:46:41.823" v="395"/>
          <ac:cxnSpMkLst>
            <pc:docMk/>
            <pc:sldMk cId="2022309064" sldId="320"/>
            <ac:cxnSpMk id="164" creationId="{873984D6-7241-1548-9372-0CE258ED9ACD}"/>
          </ac:cxnSpMkLst>
        </pc:cxnChg>
        <pc:cxnChg chg="add del mod">
          <ac:chgData name=" " userId="f76c7815-af8d-4f84-9dbf-fb5fbe88e3ec" providerId="ADAL" clId="{B96DADD3-75C6-E548-90AD-5EBEA1F22103}" dt="2024-08-03T13:46:41.823" v="395"/>
          <ac:cxnSpMkLst>
            <pc:docMk/>
            <pc:sldMk cId="2022309064" sldId="320"/>
            <ac:cxnSpMk id="165" creationId="{1B6C5556-6C54-2045-B51D-264C5250D634}"/>
          </ac:cxnSpMkLst>
        </pc:cxnChg>
        <pc:cxnChg chg="add del mod">
          <ac:chgData name=" " userId="f76c7815-af8d-4f84-9dbf-fb5fbe88e3ec" providerId="ADAL" clId="{B96DADD3-75C6-E548-90AD-5EBEA1F22103}" dt="2024-08-03T13:46:41.823" v="395"/>
          <ac:cxnSpMkLst>
            <pc:docMk/>
            <pc:sldMk cId="2022309064" sldId="320"/>
            <ac:cxnSpMk id="166" creationId="{D27008AE-929E-3B4C-98DB-96653EA7B245}"/>
          </ac:cxnSpMkLst>
        </pc:cxnChg>
        <pc:cxnChg chg="add del mod">
          <ac:chgData name=" " userId="f76c7815-af8d-4f84-9dbf-fb5fbe88e3ec" providerId="ADAL" clId="{B96DADD3-75C6-E548-90AD-5EBEA1F22103}" dt="2024-08-03T13:46:41.823" v="395"/>
          <ac:cxnSpMkLst>
            <pc:docMk/>
            <pc:sldMk cId="2022309064" sldId="320"/>
            <ac:cxnSpMk id="167" creationId="{CA68614E-ECA9-6945-A8C4-37210B050773}"/>
          </ac:cxnSpMkLst>
        </pc:cxnChg>
        <pc:cxnChg chg="add del mod">
          <ac:chgData name=" " userId="f76c7815-af8d-4f84-9dbf-fb5fbe88e3ec" providerId="ADAL" clId="{B96DADD3-75C6-E548-90AD-5EBEA1F22103}" dt="2024-08-03T13:46:41.823" v="395"/>
          <ac:cxnSpMkLst>
            <pc:docMk/>
            <pc:sldMk cId="2022309064" sldId="320"/>
            <ac:cxnSpMk id="168" creationId="{17289D0F-833A-EB40-A78D-F2DF16E0A9D1}"/>
          </ac:cxnSpMkLst>
        </pc:cxnChg>
        <pc:cxnChg chg="add del mod">
          <ac:chgData name=" " userId="f76c7815-af8d-4f84-9dbf-fb5fbe88e3ec" providerId="ADAL" clId="{B96DADD3-75C6-E548-90AD-5EBEA1F22103}" dt="2024-08-03T13:46:41.823" v="395"/>
          <ac:cxnSpMkLst>
            <pc:docMk/>
            <pc:sldMk cId="2022309064" sldId="320"/>
            <ac:cxnSpMk id="169" creationId="{3151E22B-C1A3-EB40-890F-D999E8F5E6AF}"/>
          </ac:cxnSpMkLst>
        </pc:cxnChg>
        <pc:cxnChg chg="add del mod">
          <ac:chgData name=" " userId="f76c7815-af8d-4f84-9dbf-fb5fbe88e3ec" providerId="ADAL" clId="{B96DADD3-75C6-E548-90AD-5EBEA1F22103}" dt="2024-08-03T13:46:41.823" v="395"/>
          <ac:cxnSpMkLst>
            <pc:docMk/>
            <pc:sldMk cId="2022309064" sldId="320"/>
            <ac:cxnSpMk id="179" creationId="{1BA062E3-C2C0-C645-A922-18B5727A4A58}"/>
          </ac:cxnSpMkLst>
        </pc:cxnChg>
        <pc:cxnChg chg="add del mod">
          <ac:chgData name=" " userId="f76c7815-af8d-4f84-9dbf-fb5fbe88e3ec" providerId="ADAL" clId="{B96DADD3-75C6-E548-90AD-5EBEA1F22103}" dt="2024-08-03T13:46:41.823" v="395"/>
          <ac:cxnSpMkLst>
            <pc:docMk/>
            <pc:sldMk cId="2022309064" sldId="320"/>
            <ac:cxnSpMk id="183" creationId="{06FB6E08-8FF1-A74C-8BA2-DBFC13FA7D22}"/>
          </ac:cxnSpMkLst>
        </pc:cxnChg>
        <pc:cxnChg chg="add del mod">
          <ac:chgData name=" " userId="f76c7815-af8d-4f84-9dbf-fb5fbe88e3ec" providerId="ADAL" clId="{B96DADD3-75C6-E548-90AD-5EBEA1F22103}" dt="2024-08-03T13:47:22.987" v="406"/>
          <ac:cxnSpMkLst>
            <pc:docMk/>
            <pc:sldMk cId="2022309064" sldId="320"/>
            <ac:cxnSpMk id="186" creationId="{EAE5D7C8-6619-444C-ADA7-539951D3BB56}"/>
          </ac:cxnSpMkLst>
        </pc:cxnChg>
        <pc:cxnChg chg="add del mod">
          <ac:chgData name=" " userId="f76c7815-af8d-4f84-9dbf-fb5fbe88e3ec" providerId="ADAL" clId="{B96DADD3-75C6-E548-90AD-5EBEA1F22103}" dt="2024-08-03T13:47:22.987" v="406"/>
          <ac:cxnSpMkLst>
            <pc:docMk/>
            <pc:sldMk cId="2022309064" sldId="320"/>
            <ac:cxnSpMk id="187" creationId="{4B0D3073-BF6C-C64F-87D8-266D1ABD12C5}"/>
          </ac:cxnSpMkLst>
        </pc:cxnChg>
        <pc:cxnChg chg="add del mod">
          <ac:chgData name=" " userId="f76c7815-af8d-4f84-9dbf-fb5fbe88e3ec" providerId="ADAL" clId="{B96DADD3-75C6-E548-90AD-5EBEA1F22103}" dt="2024-08-03T13:47:22.987" v="406"/>
          <ac:cxnSpMkLst>
            <pc:docMk/>
            <pc:sldMk cId="2022309064" sldId="320"/>
            <ac:cxnSpMk id="188" creationId="{87B996F3-2347-D949-A5B7-48761D4AE268}"/>
          </ac:cxnSpMkLst>
        </pc:cxnChg>
        <pc:cxnChg chg="add del mod">
          <ac:chgData name=" " userId="f76c7815-af8d-4f84-9dbf-fb5fbe88e3ec" providerId="ADAL" clId="{B96DADD3-75C6-E548-90AD-5EBEA1F22103}" dt="2024-08-03T13:47:22.987" v="406"/>
          <ac:cxnSpMkLst>
            <pc:docMk/>
            <pc:sldMk cId="2022309064" sldId="320"/>
            <ac:cxnSpMk id="189" creationId="{82BBC618-699C-C14F-9210-EA13DBADD54C}"/>
          </ac:cxnSpMkLst>
        </pc:cxnChg>
        <pc:cxnChg chg="add del mod">
          <ac:chgData name=" " userId="f76c7815-af8d-4f84-9dbf-fb5fbe88e3ec" providerId="ADAL" clId="{B96DADD3-75C6-E548-90AD-5EBEA1F22103}" dt="2024-08-03T13:47:22.987" v="406"/>
          <ac:cxnSpMkLst>
            <pc:docMk/>
            <pc:sldMk cId="2022309064" sldId="320"/>
            <ac:cxnSpMk id="190" creationId="{3B73B8CF-FE0E-454F-9DD0-E28EC72E085E}"/>
          </ac:cxnSpMkLst>
        </pc:cxnChg>
        <pc:cxnChg chg="add del mod">
          <ac:chgData name=" " userId="f76c7815-af8d-4f84-9dbf-fb5fbe88e3ec" providerId="ADAL" clId="{B96DADD3-75C6-E548-90AD-5EBEA1F22103}" dt="2024-08-03T13:47:22.987" v="406"/>
          <ac:cxnSpMkLst>
            <pc:docMk/>
            <pc:sldMk cId="2022309064" sldId="320"/>
            <ac:cxnSpMk id="191" creationId="{EA8F0CD5-CC14-3F45-963F-55646076D10D}"/>
          </ac:cxnSpMkLst>
        </pc:cxnChg>
        <pc:cxnChg chg="add del mod">
          <ac:chgData name=" " userId="f76c7815-af8d-4f84-9dbf-fb5fbe88e3ec" providerId="ADAL" clId="{B96DADD3-75C6-E548-90AD-5EBEA1F22103}" dt="2024-08-03T13:47:22.987" v="406"/>
          <ac:cxnSpMkLst>
            <pc:docMk/>
            <pc:sldMk cId="2022309064" sldId="320"/>
            <ac:cxnSpMk id="192" creationId="{BEDF1B98-7BAD-F54E-94CF-8D26C7727954}"/>
          </ac:cxnSpMkLst>
        </pc:cxnChg>
        <pc:cxnChg chg="add del mod">
          <ac:chgData name=" " userId="f76c7815-af8d-4f84-9dbf-fb5fbe88e3ec" providerId="ADAL" clId="{B96DADD3-75C6-E548-90AD-5EBEA1F22103}" dt="2024-08-03T13:47:22.987" v="406"/>
          <ac:cxnSpMkLst>
            <pc:docMk/>
            <pc:sldMk cId="2022309064" sldId="320"/>
            <ac:cxnSpMk id="193" creationId="{462CAA4B-3D08-7646-BD67-AE2227679B6A}"/>
          </ac:cxnSpMkLst>
        </pc:cxnChg>
        <pc:cxnChg chg="add del mod">
          <ac:chgData name=" " userId="f76c7815-af8d-4f84-9dbf-fb5fbe88e3ec" providerId="ADAL" clId="{B96DADD3-75C6-E548-90AD-5EBEA1F22103}" dt="2024-08-03T13:47:22.987" v="406"/>
          <ac:cxnSpMkLst>
            <pc:docMk/>
            <pc:sldMk cId="2022309064" sldId="320"/>
            <ac:cxnSpMk id="194" creationId="{6217252D-988E-3245-9AF8-C769209A5638}"/>
          </ac:cxnSpMkLst>
        </pc:cxnChg>
        <pc:cxnChg chg="add del mod">
          <ac:chgData name=" " userId="f76c7815-af8d-4f84-9dbf-fb5fbe88e3ec" providerId="ADAL" clId="{B96DADD3-75C6-E548-90AD-5EBEA1F22103}" dt="2024-08-03T13:47:22.987" v="406"/>
          <ac:cxnSpMkLst>
            <pc:docMk/>
            <pc:sldMk cId="2022309064" sldId="320"/>
            <ac:cxnSpMk id="195" creationId="{1ED100C0-BF30-FF4A-9DE2-9C7A08AA5D50}"/>
          </ac:cxnSpMkLst>
        </pc:cxnChg>
        <pc:cxnChg chg="add del mod">
          <ac:chgData name=" " userId="f76c7815-af8d-4f84-9dbf-fb5fbe88e3ec" providerId="ADAL" clId="{B96DADD3-75C6-E548-90AD-5EBEA1F22103}" dt="2024-08-03T13:47:22.987" v="406"/>
          <ac:cxnSpMkLst>
            <pc:docMk/>
            <pc:sldMk cId="2022309064" sldId="320"/>
            <ac:cxnSpMk id="196" creationId="{9D5A4198-CAED-D94B-BD4C-64BE782993AC}"/>
          </ac:cxnSpMkLst>
        </pc:cxnChg>
        <pc:cxnChg chg="add del mod">
          <ac:chgData name=" " userId="f76c7815-af8d-4f84-9dbf-fb5fbe88e3ec" providerId="ADAL" clId="{B96DADD3-75C6-E548-90AD-5EBEA1F22103}" dt="2024-08-03T13:47:22.987" v="406"/>
          <ac:cxnSpMkLst>
            <pc:docMk/>
            <pc:sldMk cId="2022309064" sldId="320"/>
            <ac:cxnSpMk id="197" creationId="{A97225E6-0E3E-A740-B4C0-C31BF421AEDE}"/>
          </ac:cxnSpMkLst>
        </pc:cxnChg>
        <pc:cxnChg chg="add del mod">
          <ac:chgData name=" " userId="f76c7815-af8d-4f84-9dbf-fb5fbe88e3ec" providerId="ADAL" clId="{B96DADD3-75C6-E548-90AD-5EBEA1F22103}" dt="2024-08-03T13:47:22.987" v="406"/>
          <ac:cxnSpMkLst>
            <pc:docMk/>
            <pc:sldMk cId="2022309064" sldId="320"/>
            <ac:cxnSpMk id="198" creationId="{3A43415B-D336-4C4E-81BB-B90BBFCC1BEC}"/>
          </ac:cxnSpMkLst>
        </pc:cxnChg>
        <pc:cxnChg chg="add del mod">
          <ac:chgData name=" " userId="f76c7815-af8d-4f84-9dbf-fb5fbe88e3ec" providerId="ADAL" clId="{B96DADD3-75C6-E548-90AD-5EBEA1F22103}" dt="2024-08-03T13:47:22.987" v="406"/>
          <ac:cxnSpMkLst>
            <pc:docMk/>
            <pc:sldMk cId="2022309064" sldId="320"/>
            <ac:cxnSpMk id="199" creationId="{523BDA3A-4B73-7349-A575-E7C29163DAF7}"/>
          </ac:cxnSpMkLst>
        </pc:cxnChg>
        <pc:cxnChg chg="add del mod">
          <ac:chgData name=" " userId="f76c7815-af8d-4f84-9dbf-fb5fbe88e3ec" providerId="ADAL" clId="{B96DADD3-75C6-E548-90AD-5EBEA1F22103}" dt="2024-08-03T13:47:22.987" v="406"/>
          <ac:cxnSpMkLst>
            <pc:docMk/>
            <pc:sldMk cId="2022309064" sldId="320"/>
            <ac:cxnSpMk id="209" creationId="{C0A01CAD-BE79-EB44-9F09-37EFDB83AD32}"/>
          </ac:cxnSpMkLst>
        </pc:cxnChg>
        <pc:cxnChg chg="add del mod">
          <ac:chgData name=" " userId="f76c7815-af8d-4f84-9dbf-fb5fbe88e3ec" providerId="ADAL" clId="{B96DADD3-75C6-E548-90AD-5EBEA1F22103}" dt="2024-08-03T13:47:22.987" v="406"/>
          <ac:cxnSpMkLst>
            <pc:docMk/>
            <pc:sldMk cId="2022309064" sldId="320"/>
            <ac:cxnSpMk id="213" creationId="{3D038527-851E-F34B-9958-55F066AC2A3A}"/>
          </ac:cxnSpMkLst>
        </pc:cxnChg>
        <pc:cxnChg chg="add mod">
          <ac:chgData name=" " userId="f76c7815-af8d-4f84-9dbf-fb5fbe88e3ec" providerId="ADAL" clId="{B96DADD3-75C6-E548-90AD-5EBEA1F22103}" dt="2024-08-03T13:55:15.523" v="499"/>
          <ac:cxnSpMkLst>
            <pc:docMk/>
            <pc:sldMk cId="2022309064" sldId="320"/>
            <ac:cxnSpMk id="214" creationId="{2E983FA0-D5AE-B540-872F-6D199F809895}"/>
          </ac:cxnSpMkLst>
        </pc:cxnChg>
      </pc:sldChg>
      <pc:sldChg chg="modSp mod">
        <pc:chgData name=" " userId="f76c7815-af8d-4f84-9dbf-fb5fbe88e3ec" providerId="ADAL" clId="{B96DADD3-75C6-E548-90AD-5EBEA1F22103}" dt="2024-08-04T13:47:54.587" v="1241" actId="20577"/>
        <pc:sldMkLst>
          <pc:docMk/>
          <pc:sldMk cId="745266357" sldId="324"/>
        </pc:sldMkLst>
        <pc:spChg chg="mod">
          <ac:chgData name=" " userId="f76c7815-af8d-4f84-9dbf-fb5fbe88e3ec" providerId="ADAL" clId="{B96DADD3-75C6-E548-90AD-5EBEA1F22103}" dt="2024-08-04T13:47:54.587" v="1241" actId="20577"/>
          <ac:spMkLst>
            <pc:docMk/>
            <pc:sldMk cId="745266357" sldId="324"/>
            <ac:spMk id="116" creationId="{504764C7-41A5-2341-A501-F1886484C5CD}"/>
          </ac:spMkLst>
        </pc:spChg>
      </pc:sldChg>
      <pc:sldChg chg="modSp mod">
        <pc:chgData name=" " userId="f76c7815-af8d-4f84-9dbf-fb5fbe88e3ec" providerId="ADAL" clId="{B96DADD3-75C6-E548-90AD-5EBEA1F22103}" dt="2024-08-04T13:48:12.097" v="1243" actId="20577"/>
        <pc:sldMkLst>
          <pc:docMk/>
          <pc:sldMk cId="1420587492" sldId="325"/>
        </pc:sldMkLst>
        <pc:spChg chg="mod">
          <ac:chgData name=" " userId="f76c7815-af8d-4f84-9dbf-fb5fbe88e3ec" providerId="ADAL" clId="{B96DADD3-75C6-E548-90AD-5EBEA1F22103}" dt="2024-08-04T13:48:12.097" v="1243" actId="20577"/>
          <ac:spMkLst>
            <pc:docMk/>
            <pc:sldMk cId="1420587492" sldId="325"/>
            <ac:spMk id="116" creationId="{504764C7-41A5-2341-A501-F1886484C5CD}"/>
          </ac:spMkLst>
        </pc:spChg>
      </pc:sldChg>
      <pc:sldChg chg="delSp add mod modShow">
        <pc:chgData name=" " userId="f76c7815-af8d-4f84-9dbf-fb5fbe88e3ec" providerId="ADAL" clId="{B96DADD3-75C6-E548-90AD-5EBEA1F22103}" dt="2024-08-04T08:02:02.253" v="759" actId="478"/>
        <pc:sldMkLst>
          <pc:docMk/>
          <pc:sldMk cId="886005112" sldId="326"/>
        </pc:sldMkLst>
        <pc:spChg chg="del">
          <ac:chgData name=" " userId="f76c7815-af8d-4f84-9dbf-fb5fbe88e3ec" providerId="ADAL" clId="{B96DADD3-75C6-E548-90AD-5EBEA1F22103}" dt="2024-08-04T08:02:02.253" v="759" actId="478"/>
          <ac:spMkLst>
            <pc:docMk/>
            <pc:sldMk cId="886005112" sldId="326"/>
            <ac:spMk id="101" creationId="{7773F4D3-04B0-C941-B1FD-AA9233EF838C}"/>
          </ac:spMkLst>
        </pc:spChg>
      </pc:sldChg>
      <pc:sldChg chg="add del">
        <pc:chgData name=" " userId="f76c7815-af8d-4f84-9dbf-fb5fbe88e3ec" providerId="ADAL" clId="{B96DADD3-75C6-E548-90AD-5EBEA1F22103}" dt="2024-08-04T08:00:44.251" v="745" actId="2696"/>
        <pc:sldMkLst>
          <pc:docMk/>
          <pc:sldMk cId="2957379198" sldId="326"/>
        </pc:sldMkLst>
      </pc:sldChg>
      <pc:sldChg chg="add del">
        <pc:chgData name=" " userId="f76c7815-af8d-4f84-9dbf-fb5fbe88e3ec" providerId="ADAL" clId="{B96DADD3-75C6-E548-90AD-5EBEA1F22103}" dt="2024-08-04T08:00:41.584" v="744" actId="2696"/>
        <pc:sldMkLst>
          <pc:docMk/>
          <pc:sldMk cId="1260283670" sldId="327"/>
        </pc:sldMkLst>
      </pc:sldChg>
      <pc:sldChg chg="addSp delSp modSp add mod">
        <pc:chgData name=" " userId="f76c7815-af8d-4f84-9dbf-fb5fbe88e3ec" providerId="ADAL" clId="{B96DADD3-75C6-E548-90AD-5EBEA1F22103}" dt="2024-08-04T13:47:47.422" v="1239" actId="1076"/>
        <pc:sldMkLst>
          <pc:docMk/>
          <pc:sldMk cId="1467534726" sldId="327"/>
        </pc:sldMkLst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57" creationId="{30A903D8-3C0D-5342-9F3E-81798C792914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58" creationId="{657C3FA9-C28E-BF4D-8134-C8BEA78349F0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59" creationId="{8291F9A8-C4D3-B441-A3A5-2AF7CCFB9870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60" creationId="{28E66BFC-97FE-A045-866C-3AADDA5207FE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61" creationId="{3DE83B1F-A2AF-BA49-A414-B86935517585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62" creationId="{5AE33C01-2D48-454A-A3A7-5CB1B88FF50E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63" creationId="{83D64C30-F1BD-2A41-9450-A61CF885EDDB}"/>
          </ac:spMkLst>
        </pc:spChg>
        <pc:spChg chg="del">
          <ac:chgData name=" " userId="f76c7815-af8d-4f84-9dbf-fb5fbe88e3ec" providerId="ADAL" clId="{B96DADD3-75C6-E548-90AD-5EBEA1F22103}" dt="2024-08-04T13:32:41.015" v="915" actId="478"/>
          <ac:spMkLst>
            <pc:docMk/>
            <pc:sldMk cId="1467534726" sldId="327"/>
            <ac:spMk id="64" creationId="{77320A3C-41BA-C545-8DE3-07644DE04BDA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66" creationId="{0A032792-D03D-CA4F-B5CD-87CAB48E7568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67" creationId="{43BB1FCE-5CA8-CB4D-8F4A-07A860E7D8D8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68" creationId="{1CDAAEE6-9EF6-4F47-A3F2-6916EC12BDA3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69" creationId="{450EEBBB-9156-6344-BD75-E4B75477192E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70" creationId="{33E107FD-721A-3549-BD7E-C0A65B559E0B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71" creationId="{9662CD94-F8F9-2A48-8E17-BEB0EDE1ECE1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74" creationId="{D70F0AA7-ABB5-7A44-BB7C-AE02F88C32F4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75" creationId="{81FEA44C-6D0C-0F43-8C73-456E79A78023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76" creationId="{63BFA173-6869-444A-A551-48CD9FDF9F01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78" creationId="{CBFE64A4-BEB3-D94D-A041-761E9E4784E7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79" creationId="{9CBB725A-515A-4A44-877D-57AFF024DFFB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80" creationId="{38E41C31-B1EE-B44D-B9E9-62A893F26A0E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81" creationId="{36808501-F62C-BB49-9D1F-89BADB254D8D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82" creationId="{41788906-C5EA-8340-8EAD-048160570D89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83" creationId="{700DDF98-D193-E14B-A64F-B031B335A7FC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84" creationId="{A4BE1B52-8513-B042-9C59-5998484FF575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85" creationId="{CB609EAA-9ABC-6F49-8EC1-C817DF146ADC}"/>
          </ac:spMkLst>
        </pc:spChg>
        <pc:spChg chg="del">
          <ac:chgData name=" " userId="f76c7815-af8d-4f84-9dbf-fb5fbe88e3ec" providerId="ADAL" clId="{B96DADD3-75C6-E548-90AD-5EBEA1F22103}" dt="2024-08-04T13:32:41.015" v="915" actId="478"/>
          <ac:spMkLst>
            <pc:docMk/>
            <pc:sldMk cId="1467534726" sldId="327"/>
            <ac:spMk id="86" creationId="{9480A58F-E0F2-0346-93C4-6BB6AD4A953F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88" creationId="{7AD35E9F-F134-2F48-98D2-19B7DC789AB1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92" creationId="{061C828D-1BCE-4142-822A-D31CED553F2F}"/>
          </ac:spMkLst>
        </pc:spChg>
        <pc:spChg chg="del">
          <ac:chgData name=" " userId="f76c7815-af8d-4f84-9dbf-fb5fbe88e3ec" providerId="ADAL" clId="{B96DADD3-75C6-E548-90AD-5EBEA1F22103}" dt="2024-08-04T13:32:37.175" v="914" actId="478"/>
          <ac:spMkLst>
            <pc:docMk/>
            <pc:sldMk cId="1467534726" sldId="327"/>
            <ac:spMk id="93" creationId="{9A1A121C-5BE6-4946-A302-6ABFB903ACE8}"/>
          </ac:spMkLst>
        </pc:spChg>
        <pc:spChg chg="del">
          <ac:chgData name=" " userId="f76c7815-af8d-4f84-9dbf-fb5fbe88e3ec" providerId="ADAL" clId="{B96DADD3-75C6-E548-90AD-5EBEA1F22103}" dt="2024-08-04T13:32:41.015" v="915" actId="478"/>
          <ac:spMkLst>
            <pc:docMk/>
            <pc:sldMk cId="1467534726" sldId="327"/>
            <ac:spMk id="94" creationId="{7B8C7566-5046-F84C-A0DF-17743FB8E3E6}"/>
          </ac:spMkLst>
        </pc:spChg>
        <pc:spChg chg="del">
          <ac:chgData name=" " userId="f76c7815-af8d-4f84-9dbf-fb5fbe88e3ec" providerId="ADAL" clId="{B96DADD3-75C6-E548-90AD-5EBEA1F22103}" dt="2024-08-04T13:32:41.015" v="915" actId="478"/>
          <ac:spMkLst>
            <pc:docMk/>
            <pc:sldMk cId="1467534726" sldId="327"/>
            <ac:spMk id="95" creationId="{47000185-48B5-754F-B4FF-8A21501DAF5C}"/>
          </ac:spMkLst>
        </pc:spChg>
        <pc:spChg chg="del">
          <ac:chgData name=" " userId="f76c7815-af8d-4f84-9dbf-fb5fbe88e3ec" providerId="ADAL" clId="{B96DADD3-75C6-E548-90AD-5EBEA1F22103}" dt="2024-08-04T13:32:41.015" v="915" actId="478"/>
          <ac:spMkLst>
            <pc:docMk/>
            <pc:sldMk cId="1467534726" sldId="327"/>
            <ac:spMk id="96" creationId="{843F7D95-7300-4040-B649-DA5C8A9C9F78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30" creationId="{37EB2598-4DC2-174F-8D0F-C2D9C1BB3BA4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31" creationId="{FD25FC64-499C-BC4A-B9F3-BFDB11BD71C5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32" creationId="{4A63AA71-E07E-AC48-B176-3DC0487DBE3F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33" creationId="{33C3D75A-22CC-0F4B-B6C4-C43E313EBF6D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34" creationId="{9CAF7DB2-64E8-EC4A-B675-27E59787FC25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35" creationId="{4D0809BA-F4E4-8A49-B79E-F03A9584AD82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36" creationId="{9A08E2AD-14D5-B34C-A6ED-64F939DD958B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37" creationId="{6CE12C0B-EB0A-894B-9DE1-0233B0954140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38" creationId="{8F3FC774-14E8-3146-A05B-AA2EECC5664A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39" creationId="{F354AD59-B401-9F4E-ACAD-45B3DD960633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40" creationId="{CA690F9D-813B-FA49-841B-AACA5A54C86C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41" creationId="{F8272CAB-35FA-6342-9ACC-1897F1C71E30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42" creationId="{C751F0A2-6A77-014F-947E-5F9B0D1D6804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43" creationId="{8E35A93B-C7F7-F649-B384-20A27CAF894B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44" creationId="{E3B64F4F-E316-4045-A780-B4600B525A35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45" creationId="{EE28FB69-ECC3-984E-BEB3-B23D0C65E682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46" creationId="{4A0F4649-758D-2B4F-BBB7-77F8078297D5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47" creationId="{E77FBCAE-7B4E-B641-96A2-2CFCF72EFEAD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48" creationId="{3708B945-06A9-7045-9DBE-C6CBD105C808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49" creationId="{EF29CC88-95DA-644D-AE85-5A9F56DC4186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50" creationId="{FEB7314D-E3B9-5D4A-B7FB-B959EE5B6BC8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51" creationId="{85B0AB49-534A-5746-9AAA-6ED4D9DC7195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52" creationId="{2456AB8D-0A3B-B04B-A6E2-43451CC40312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53" creationId="{9F6E6550-B692-7B4F-8FD4-4F348D25B223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154" creationId="{8BE50502-9588-5949-BAD4-E5F5711BA49B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55" creationId="{F1AE78C3-6CF1-CD46-82A3-0B57A77C368C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56" creationId="{A7B4FA46-C8FB-F248-ACFA-A11D8FCDF763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57" creationId="{8B036FD6-435B-BC4F-AD48-A7ABD3AD518C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58" creationId="{5CE5491B-B795-994E-97F4-89ECFF9AEE6B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59" creationId="{8F92AD95-24DA-5F42-B4BA-589640083681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60" creationId="{67CE0DDC-43D3-664F-A399-A97B91D4F8C4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61" creationId="{B73937B4-E800-CD4B-8B22-27D66B039B16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62" creationId="{CD7D59F9-BF61-5A4B-9EC8-C7ABB53B2EDF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63" creationId="{3C1342C6-7E42-564D-A642-27D6BF51F0CC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64" creationId="{D4ED1F6C-98FE-EE41-BEA0-4D976CAFD31E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65" creationId="{F429FE64-0805-7A44-907F-831324329136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66" creationId="{995B0FF2-20E5-8E4B-A96F-FD69FA3D4256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67" creationId="{C0E58ECB-61B6-2243-8179-0DBBAEF87561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68" creationId="{C46CAD2E-9A30-0E44-9C7B-0FE321684F27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69" creationId="{3EA6EF9E-D4F6-D84F-84B8-ED76A7761C13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70" creationId="{D51E4062-34DF-9144-B9E7-2D6D05E8542C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71" creationId="{431918CD-9BA7-0A46-AC60-707760798C8B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72" creationId="{6B8D4A75-DD75-C443-95BE-B5532B486E68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73" creationId="{0EBCC4EF-1B04-B84F-8701-9E6BA412EA79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74" creationId="{5B737AD2-73B6-594B-A019-925AB5477EE4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175" creationId="{0A4966A1-FC74-1647-AD14-D77CDD7BF42C}"/>
          </ac:spMkLst>
        </pc:spChg>
        <pc:spChg chg="mod">
          <ac:chgData name=" " userId="f76c7815-af8d-4f84-9dbf-fb5fbe88e3ec" providerId="ADAL" clId="{B96DADD3-75C6-E548-90AD-5EBEA1F22103}" dt="2024-08-04T13:40:50.030" v="1010" actId="20577"/>
          <ac:spMkLst>
            <pc:docMk/>
            <pc:sldMk cId="1467534726" sldId="327"/>
            <ac:spMk id="176" creationId="{4885D2E7-7ACD-4245-86F8-E486AB0179C9}"/>
          </ac:spMkLst>
        </pc:spChg>
        <pc:spChg chg="add mod">
          <ac:chgData name=" " userId="f76c7815-af8d-4f84-9dbf-fb5fbe88e3ec" providerId="ADAL" clId="{B96DADD3-75C6-E548-90AD-5EBEA1F22103}" dt="2024-08-04T13:40:31.245" v="1006" actId="1076"/>
          <ac:spMkLst>
            <pc:docMk/>
            <pc:sldMk cId="1467534726" sldId="327"/>
            <ac:spMk id="177" creationId="{96DC9956-99F8-634D-997D-BA420FA5D366}"/>
          </ac:spMkLst>
        </pc:spChg>
        <pc:spChg chg="add del mod">
          <ac:chgData name=" " userId="f76c7815-af8d-4f84-9dbf-fb5fbe88e3ec" providerId="ADAL" clId="{B96DADD3-75C6-E548-90AD-5EBEA1F22103}" dt="2024-08-04T13:39:04.074" v="984" actId="478"/>
          <ac:spMkLst>
            <pc:docMk/>
            <pc:sldMk cId="1467534726" sldId="327"/>
            <ac:spMk id="178" creationId="{D828B37E-B90D-2340-A04F-2EE0ED12C0F1}"/>
          </ac:spMkLst>
        </pc:spChg>
        <pc:spChg chg="add mod">
          <ac:chgData name=" " userId="f76c7815-af8d-4f84-9dbf-fb5fbe88e3ec" providerId="ADAL" clId="{B96DADD3-75C6-E548-90AD-5EBEA1F22103}" dt="2024-08-04T13:40:19.965" v="1004" actId="1076"/>
          <ac:spMkLst>
            <pc:docMk/>
            <pc:sldMk cId="1467534726" sldId="327"/>
            <ac:spMk id="179" creationId="{2E88D164-A66E-5048-82E8-A17A968F6CB6}"/>
          </ac:spMkLst>
        </pc:spChg>
        <pc:spChg chg="add mod">
          <ac:chgData name=" " userId="f76c7815-af8d-4f84-9dbf-fb5fbe88e3ec" providerId="ADAL" clId="{B96DADD3-75C6-E548-90AD-5EBEA1F22103}" dt="2024-08-04T13:40:27.906" v="1005" actId="1076"/>
          <ac:spMkLst>
            <pc:docMk/>
            <pc:sldMk cId="1467534726" sldId="327"/>
            <ac:spMk id="180" creationId="{ADAAE3BD-8F55-E442-ADBC-84848FC30EF8}"/>
          </ac:spMkLst>
        </pc:spChg>
        <pc:spChg chg="add mod">
          <ac:chgData name=" " userId="f76c7815-af8d-4f84-9dbf-fb5fbe88e3ec" providerId="ADAL" clId="{B96DADD3-75C6-E548-90AD-5EBEA1F22103}" dt="2024-08-04T13:40:27.906" v="1005" actId="1076"/>
          <ac:spMkLst>
            <pc:docMk/>
            <pc:sldMk cId="1467534726" sldId="327"/>
            <ac:spMk id="181" creationId="{A7214A56-6122-C141-BEDE-03E26FE754D9}"/>
          </ac:spMkLst>
        </pc:spChg>
        <pc:spChg chg="add mod">
          <ac:chgData name=" " userId="f76c7815-af8d-4f84-9dbf-fb5fbe88e3ec" providerId="ADAL" clId="{B96DADD3-75C6-E548-90AD-5EBEA1F22103}" dt="2024-08-04T13:40:27.906" v="1005" actId="1076"/>
          <ac:spMkLst>
            <pc:docMk/>
            <pc:sldMk cId="1467534726" sldId="327"/>
            <ac:spMk id="182" creationId="{5A00A905-4C88-874F-A5CB-5532341FF585}"/>
          </ac:spMkLst>
        </pc:spChg>
        <pc:spChg chg="add mod">
          <ac:chgData name=" " userId="f76c7815-af8d-4f84-9dbf-fb5fbe88e3ec" providerId="ADAL" clId="{B96DADD3-75C6-E548-90AD-5EBEA1F22103}" dt="2024-08-04T13:40:27.906" v="1005" actId="1076"/>
          <ac:spMkLst>
            <pc:docMk/>
            <pc:sldMk cId="1467534726" sldId="327"/>
            <ac:spMk id="183" creationId="{F937D81B-6609-2347-B06C-7F78D39667F8}"/>
          </ac:spMkLst>
        </pc:spChg>
        <pc:spChg chg="add del mod">
          <ac:chgData name=" " userId="f76c7815-af8d-4f84-9dbf-fb5fbe88e3ec" providerId="ADAL" clId="{B96DADD3-75C6-E548-90AD-5EBEA1F22103}" dt="2024-08-04T13:39:33.698" v="989" actId="478"/>
          <ac:spMkLst>
            <pc:docMk/>
            <pc:sldMk cId="1467534726" sldId="327"/>
            <ac:spMk id="184" creationId="{60E1341A-6EE8-8D4F-9505-A906ADB1F9ED}"/>
          </ac:spMkLst>
        </pc:spChg>
        <pc:spChg chg="add del mod">
          <ac:chgData name=" " userId="f76c7815-af8d-4f84-9dbf-fb5fbe88e3ec" providerId="ADAL" clId="{B96DADD3-75C6-E548-90AD-5EBEA1F22103}" dt="2024-08-04T13:39:37.708" v="991" actId="478"/>
          <ac:spMkLst>
            <pc:docMk/>
            <pc:sldMk cId="1467534726" sldId="327"/>
            <ac:spMk id="186" creationId="{47267B1B-5E31-F540-BDFA-B44649DE3BED}"/>
          </ac:spMkLst>
        </pc:spChg>
        <pc:spChg chg="add del mod">
          <ac:chgData name=" " userId="f76c7815-af8d-4f84-9dbf-fb5fbe88e3ec" providerId="ADAL" clId="{B96DADD3-75C6-E548-90AD-5EBEA1F22103}" dt="2024-08-04T13:39:35.498" v="990" actId="478"/>
          <ac:spMkLst>
            <pc:docMk/>
            <pc:sldMk cId="1467534726" sldId="327"/>
            <ac:spMk id="187" creationId="{48B79496-3E63-A640-BE6C-E2A00507F25C}"/>
          </ac:spMkLst>
        </pc:spChg>
        <pc:spChg chg="add mod">
          <ac:chgData name=" " userId="f76c7815-af8d-4f84-9dbf-fb5fbe88e3ec" providerId="ADAL" clId="{B96DADD3-75C6-E548-90AD-5EBEA1F22103}" dt="2024-08-04T13:40:27.906" v="1005" actId="1076"/>
          <ac:spMkLst>
            <pc:docMk/>
            <pc:sldMk cId="1467534726" sldId="327"/>
            <ac:spMk id="188" creationId="{80FCECAC-D34B-6648-8DD5-320EECD09C52}"/>
          </ac:spMkLst>
        </pc:spChg>
        <pc:spChg chg="add mod">
          <ac:chgData name=" " userId="f76c7815-af8d-4f84-9dbf-fb5fbe88e3ec" providerId="ADAL" clId="{B96DADD3-75C6-E548-90AD-5EBEA1F22103}" dt="2024-08-04T13:47:47.422" v="1239" actId="1076"/>
          <ac:spMkLst>
            <pc:docMk/>
            <pc:sldMk cId="1467534726" sldId="327"/>
            <ac:spMk id="189" creationId="{F014777B-29A4-9D4B-AEB9-B16AB71636FC}"/>
          </ac:spMkLst>
        </pc:spChg>
        <pc:spChg chg="add mod">
          <ac:chgData name=" " userId="f76c7815-af8d-4f84-9dbf-fb5fbe88e3ec" providerId="ADAL" clId="{B96DADD3-75C6-E548-90AD-5EBEA1F22103}" dt="2024-08-04T13:47:47.422" v="1239" actId="1076"/>
          <ac:spMkLst>
            <pc:docMk/>
            <pc:sldMk cId="1467534726" sldId="327"/>
            <ac:spMk id="190" creationId="{F15F4EA9-DB34-0A4F-8FF8-0489D99B639A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12" creationId="{8AD4782D-1C3F-BB47-9E1C-F04BB7080A9A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14" creationId="{C15E591C-0365-5C4B-BA47-F6205D60418F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15" creationId="{CB39EC99-5F73-154E-85A9-4C131859617A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16" creationId="{34155893-8DF8-1843-A7F1-EE7D5E0CB84C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26" creationId="{00F8173E-B8BF-6241-A0E7-5496AD4DD705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40" creationId="{F0342F7B-6889-9348-B7FF-F7C475F012C3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54" creationId="{92AAE93B-C32A-2941-ACC7-7E802E5B27F0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55" creationId="{6E07F867-CE1B-804B-9F47-ED7EDE2D230C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56" creationId="{53AF136A-DD72-B04A-AE33-C2DB7080D97C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57" creationId="{AD50FE14-957A-9842-BFD7-FC63DE25CF45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58" creationId="{095412E6-D839-CD46-B37D-2ED72022A3CA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59" creationId="{998A471F-52F6-524B-9C06-B3E3A7DBD433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60" creationId="{1B237BB8-25FE-0545-97EC-D79166E9A9FF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61" creationId="{D762DEFC-16DD-EE48-A882-88AD7C831E8B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62" creationId="{441FFA35-A8B0-7E4B-A303-B0C94BAD88B2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63" creationId="{54907071-A78A-0E4E-89BC-8069B1815F75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64" creationId="{066387C4-B779-5E44-8FA2-234181E117D7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65" creationId="{C07ABCF1-3466-254D-A108-06699F82E721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66" creationId="{2AC8478E-21BF-EC4D-B72D-92AFB11F8733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67" creationId="{EB69C1C1-36CC-6D42-B91F-79D5FF84AD22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68" creationId="{AF9BFCB7-A37F-C34E-A0E2-9D93D9A66805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69" creationId="{CD496454-2BEA-2043-97BE-91A1558A29F7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70" creationId="{14687C68-8CAC-3446-A315-F7063536B6A2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71" creationId="{7693831F-2068-9D4A-9C71-AB902CB23E67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72" creationId="{765B9AB7-4FD3-DF40-ADBC-A35026EA1263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73" creationId="{55559AD2-29E9-504E-9BAA-79389E36D97C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74" creationId="{5D2B035A-24C5-564D-B3DC-5F944E513B65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75" creationId="{F51C94D0-974D-2C42-845C-DAC1702E3052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76" creationId="{E5CE397E-29B0-3649-B0EC-43E6101E7C3B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77" creationId="{E4EC6AAA-9968-8B47-ABAF-C3EB10AA0CA0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78" creationId="{75C39FB5-1D75-054E-AE05-C89DEA4BAA7B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79" creationId="{99A82C37-7BD9-A342-B0C7-85468D88CFD1}"/>
          </ac:spMkLst>
        </pc:spChg>
        <pc:spChg chg="del mod">
          <ac:chgData name=" " userId="f76c7815-af8d-4f84-9dbf-fb5fbe88e3ec" providerId="ADAL" clId="{B96DADD3-75C6-E548-90AD-5EBEA1F22103}" dt="2024-08-04T13:33:33.271" v="925" actId="478"/>
          <ac:spMkLst>
            <pc:docMk/>
            <pc:sldMk cId="1467534726" sldId="327"/>
            <ac:spMk id="280" creationId="{B1F42D42-A3A5-C34C-9F2A-BB611816C5F7}"/>
          </ac:spMkLst>
        </pc:spChg>
        <pc:spChg chg="del mod">
          <ac:chgData name=" " userId="f76c7815-af8d-4f84-9dbf-fb5fbe88e3ec" providerId="ADAL" clId="{B96DADD3-75C6-E548-90AD-5EBEA1F22103}" dt="2024-08-04T13:33:35.775" v="926" actId="478"/>
          <ac:spMkLst>
            <pc:docMk/>
            <pc:sldMk cId="1467534726" sldId="327"/>
            <ac:spMk id="281" creationId="{5B0F8521-55F6-7E42-8BA5-20B079091BA2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282" creationId="{73A6DA5C-5CE1-E648-8F69-C230968DBEDF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283" creationId="{8D5E3BD3-CDC7-4544-BB5D-2D1DE6B5C15F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284" creationId="{224283C6-4225-284B-B725-FBF7C0EC7BA4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285" creationId="{5703F16E-01B6-C24D-AC7E-F14DDF128B74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286" creationId="{08F8E3BC-69EA-334F-A077-A0A7E3862B75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287" creationId="{A4D05AD9-214D-1642-A027-749A046EB7FB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288" creationId="{53C9E1C0-B1F6-3946-B252-BB113D0282CF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289" creationId="{567A0690-1D34-B249-9A06-706EDCF33EB5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290" creationId="{21A46376-57F1-9044-9078-8DC90BC99FDB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91" creationId="{8F738C8A-A59D-6548-B94D-541EF3EF2F51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92" creationId="{9B1F4395-6B7E-9B4E-AB9A-C4AED3BAC66B}"/>
          </ac:spMkLst>
        </pc:spChg>
        <pc:spChg chg="del">
          <ac:chgData name=" " userId="f76c7815-af8d-4f84-9dbf-fb5fbe88e3ec" providerId="ADAL" clId="{B96DADD3-75C6-E548-90AD-5EBEA1F22103}" dt="2024-08-04T13:33:09.459" v="922" actId="478"/>
          <ac:spMkLst>
            <pc:docMk/>
            <pc:sldMk cId="1467534726" sldId="327"/>
            <ac:spMk id="293" creationId="{B4DB29E5-E946-2345-8A10-E95AE9287F44}"/>
          </ac:spMkLst>
        </pc:spChg>
        <pc:spChg chg="del mod">
          <ac:chgData name=" " userId="f76c7815-af8d-4f84-9dbf-fb5fbe88e3ec" providerId="ADAL" clId="{B96DADD3-75C6-E548-90AD-5EBEA1F22103}" dt="2024-08-04T13:33:39.094" v="927" actId="478"/>
          <ac:spMkLst>
            <pc:docMk/>
            <pc:sldMk cId="1467534726" sldId="327"/>
            <ac:spMk id="294" creationId="{39D00CBA-7833-C54C-9BCD-B44C1908BB94}"/>
          </ac:spMkLst>
        </pc:spChg>
        <pc:spChg chg="del">
          <ac:chgData name=" " userId="f76c7815-af8d-4f84-9dbf-fb5fbe88e3ec" providerId="ADAL" clId="{B96DADD3-75C6-E548-90AD-5EBEA1F22103}" dt="2024-08-04T13:33:07.130" v="921" actId="478"/>
          <ac:spMkLst>
            <pc:docMk/>
            <pc:sldMk cId="1467534726" sldId="327"/>
            <ac:spMk id="298" creationId="{209678BA-AABF-1340-A9D2-FF41AE2C07F7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300" creationId="{7508198D-3E29-FC4E-AD39-CCCBD88E085D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301" creationId="{E3CE50D9-7823-B542-B7D8-5B2E593BA1A4}"/>
          </ac:spMkLst>
        </pc:spChg>
        <pc:spChg chg="mod">
          <ac:chgData name=" " userId="f76c7815-af8d-4f84-9dbf-fb5fbe88e3ec" providerId="ADAL" clId="{B96DADD3-75C6-E548-90AD-5EBEA1F22103}" dt="2024-08-04T13:36:58.637" v="951" actId="1076"/>
          <ac:spMkLst>
            <pc:docMk/>
            <pc:sldMk cId="1467534726" sldId="327"/>
            <ac:spMk id="302" creationId="{8834C7CF-318F-3048-A888-07ECB6363752}"/>
          </ac:spMkLst>
        </pc:spChg>
        <pc:cxnChg chg="del mod">
          <ac:chgData name=" " userId="f76c7815-af8d-4f84-9dbf-fb5fbe88e3ec" providerId="ADAL" clId="{B96DADD3-75C6-E548-90AD-5EBEA1F22103}" dt="2024-08-04T13:33:39.094" v="927" actId="478"/>
          <ac:cxnSpMkLst>
            <pc:docMk/>
            <pc:sldMk cId="1467534726" sldId="327"/>
            <ac:cxnSpMk id="295" creationId="{43E22B91-B6EE-5A4C-B975-7B16C77B2664}"/>
          </ac:cxnSpMkLst>
        </pc:cxnChg>
        <pc:cxnChg chg="del">
          <ac:chgData name=" " userId="f76c7815-af8d-4f84-9dbf-fb5fbe88e3ec" providerId="ADAL" clId="{B96DADD3-75C6-E548-90AD-5EBEA1F22103}" dt="2024-08-04T13:33:07.130" v="921" actId="478"/>
          <ac:cxnSpMkLst>
            <pc:docMk/>
            <pc:sldMk cId="1467534726" sldId="327"/>
            <ac:cxnSpMk id="297" creationId="{69FE3E1B-E7C1-9C44-91EB-78A7D4EF6389}"/>
          </ac:cxnSpMkLst>
        </pc:cxnChg>
        <pc:cxnChg chg="del">
          <ac:chgData name=" " userId="f76c7815-af8d-4f84-9dbf-fb5fbe88e3ec" providerId="ADAL" clId="{B96DADD3-75C6-E548-90AD-5EBEA1F22103}" dt="2024-08-04T13:33:07.130" v="921" actId="478"/>
          <ac:cxnSpMkLst>
            <pc:docMk/>
            <pc:sldMk cId="1467534726" sldId="327"/>
            <ac:cxnSpMk id="299" creationId="{61C50333-2811-234C-A055-319C2569B33B}"/>
          </ac:cxnSpMkLst>
        </pc:cxnChg>
      </pc:sldChg>
      <pc:sldChg chg="new del">
        <pc:chgData name=" " userId="f76c7815-af8d-4f84-9dbf-fb5fbe88e3ec" providerId="ADAL" clId="{B96DADD3-75C6-E548-90AD-5EBEA1F22103}" dt="2024-08-04T08:01:02.125" v="749" actId="2696"/>
        <pc:sldMkLst>
          <pc:docMk/>
          <pc:sldMk cId="3967775184" sldId="328"/>
        </pc:sldMkLst>
      </pc:sldChg>
      <pc:sldChg chg="new del">
        <pc:chgData name=" " userId="f76c7815-af8d-4f84-9dbf-fb5fbe88e3ec" providerId="ADAL" clId="{B96DADD3-75C6-E548-90AD-5EBEA1F22103}" dt="2024-08-04T08:01:03.323" v="750" actId="2696"/>
        <pc:sldMkLst>
          <pc:docMk/>
          <pc:sldMk cId="2780172499" sldId="329"/>
        </pc:sldMkLst>
      </pc:sldChg>
    </pc:docChg>
  </pc:docChgLst>
  <pc:docChgLst>
    <pc:chgData name="刘世喆" userId="f76c7815-af8d-4f84-9dbf-fb5fbe88e3ec" providerId="ADAL" clId="{B4B13846-400D-2A4D-A8F1-995E4064251F}"/>
    <pc:docChg chg="undo custSel addSld delSld modSld sldOrd">
      <pc:chgData name="刘世喆" userId="f76c7815-af8d-4f84-9dbf-fb5fbe88e3ec" providerId="ADAL" clId="{B4B13846-400D-2A4D-A8F1-995E4064251F}" dt="2024-08-17T07:17:20.890" v="435" actId="20577"/>
      <pc:docMkLst>
        <pc:docMk/>
      </pc:docMkLst>
      <pc:sldChg chg="modNotesTx">
        <pc:chgData name="刘世喆" userId="f76c7815-af8d-4f84-9dbf-fb5fbe88e3ec" providerId="ADAL" clId="{B4B13846-400D-2A4D-A8F1-995E4064251F}" dt="2024-08-17T06:25:34.719" v="52" actId="5793"/>
        <pc:sldMkLst>
          <pc:docMk/>
          <pc:sldMk cId="0" sldId="256"/>
        </pc:sldMkLst>
      </pc:sldChg>
      <pc:sldChg chg="modNotesTx">
        <pc:chgData name="刘世喆" userId="f76c7815-af8d-4f84-9dbf-fb5fbe88e3ec" providerId="ADAL" clId="{B4B13846-400D-2A4D-A8F1-995E4064251F}" dt="2024-08-17T06:26:30.425" v="56" actId="20577"/>
        <pc:sldMkLst>
          <pc:docMk/>
          <pc:sldMk cId="0" sldId="258"/>
        </pc:sldMkLst>
      </pc:sldChg>
      <pc:sldChg chg="modNotesTx">
        <pc:chgData name="刘世喆" userId="f76c7815-af8d-4f84-9dbf-fb5fbe88e3ec" providerId="ADAL" clId="{B4B13846-400D-2A4D-A8F1-995E4064251F}" dt="2024-08-17T06:55:26.829" v="377"/>
        <pc:sldMkLst>
          <pc:docMk/>
          <pc:sldMk cId="0" sldId="266"/>
        </pc:sldMkLst>
      </pc:sldChg>
      <pc:sldChg chg="modSp mod modNotesTx">
        <pc:chgData name="刘世喆" userId="f76c7815-af8d-4f84-9dbf-fb5fbe88e3ec" providerId="ADAL" clId="{B4B13846-400D-2A4D-A8F1-995E4064251F}" dt="2024-08-17T06:57:35.349" v="400" actId="14100"/>
        <pc:sldMkLst>
          <pc:docMk/>
          <pc:sldMk cId="2499961616" sldId="270"/>
        </pc:sldMkLst>
        <pc:spChg chg="mod">
          <ac:chgData name="刘世喆" userId="f76c7815-af8d-4f84-9dbf-fb5fbe88e3ec" providerId="ADAL" clId="{B4B13846-400D-2A4D-A8F1-995E4064251F}" dt="2024-08-17T06:57:35.349" v="400" actId="14100"/>
          <ac:spMkLst>
            <pc:docMk/>
            <pc:sldMk cId="2499961616" sldId="270"/>
            <ac:spMk id="175" creationId="{57542C22-AB4C-9E40-A0D9-0FE2797BFAE7}"/>
          </ac:spMkLst>
        </pc:spChg>
      </pc:sldChg>
      <pc:sldChg chg="modSp mod modNotesTx">
        <pc:chgData name="刘世喆" userId="f76c7815-af8d-4f84-9dbf-fb5fbe88e3ec" providerId="ADAL" clId="{B4B13846-400D-2A4D-A8F1-995E4064251F}" dt="2024-08-17T06:57:44.045" v="401" actId="14100"/>
        <pc:sldMkLst>
          <pc:docMk/>
          <pc:sldMk cId="225702123" sldId="275"/>
        </pc:sldMkLst>
        <pc:spChg chg="mod">
          <ac:chgData name="刘世喆" userId="f76c7815-af8d-4f84-9dbf-fb5fbe88e3ec" providerId="ADAL" clId="{B4B13846-400D-2A4D-A8F1-995E4064251F}" dt="2024-08-17T06:57:44.045" v="401" actId="14100"/>
          <ac:spMkLst>
            <pc:docMk/>
            <pc:sldMk cId="225702123" sldId="275"/>
            <ac:spMk id="177" creationId="{796FB353-B854-564D-87D4-B23642DF665A}"/>
          </ac:spMkLst>
        </pc:spChg>
      </pc:sldChg>
      <pc:sldChg chg="modNotesTx">
        <pc:chgData name="刘世喆" userId="f76c7815-af8d-4f84-9dbf-fb5fbe88e3ec" providerId="ADAL" clId="{B4B13846-400D-2A4D-A8F1-995E4064251F}" dt="2024-08-17T06:38:18.526" v="174" actId="20577"/>
        <pc:sldMkLst>
          <pc:docMk/>
          <pc:sldMk cId="1025435378" sldId="276"/>
        </pc:sldMkLst>
      </pc:sldChg>
      <pc:sldChg chg="modSp mod modNotesTx">
        <pc:chgData name="刘世喆" userId="f76c7815-af8d-4f84-9dbf-fb5fbe88e3ec" providerId="ADAL" clId="{B4B13846-400D-2A4D-A8F1-995E4064251F}" dt="2024-08-17T06:37:21.086" v="163" actId="20577"/>
        <pc:sldMkLst>
          <pc:docMk/>
          <pc:sldMk cId="1907799723" sldId="277"/>
        </pc:sldMkLst>
        <pc:spChg chg="mod">
          <ac:chgData name="刘世喆" userId="f76c7815-af8d-4f84-9dbf-fb5fbe88e3ec" providerId="ADAL" clId="{B4B13846-400D-2A4D-A8F1-995E4064251F}" dt="2024-08-17T06:37:21.086" v="163" actId="20577"/>
          <ac:spMkLst>
            <pc:docMk/>
            <pc:sldMk cId="1907799723" sldId="277"/>
            <ac:spMk id="16" creationId="{B217B8C9-E277-6F4D-84D9-76546C4BAA74}"/>
          </ac:spMkLst>
        </pc:spChg>
        <pc:spChg chg="mod">
          <ac:chgData name="刘世喆" userId="f76c7815-af8d-4f84-9dbf-fb5fbe88e3ec" providerId="ADAL" clId="{B4B13846-400D-2A4D-A8F1-995E4064251F}" dt="2024-08-17T06:34:07.602" v="85" actId="20577"/>
          <ac:spMkLst>
            <pc:docMk/>
            <pc:sldMk cId="1907799723" sldId="277"/>
            <ac:spMk id="47" creationId="{FCDB22B6-18B0-BA4C-976A-6E74DF6E33C2}"/>
          </ac:spMkLst>
        </pc:spChg>
      </pc:sldChg>
      <pc:sldChg chg="modNotesTx">
        <pc:chgData name="刘世喆" userId="f76c7815-af8d-4f84-9dbf-fb5fbe88e3ec" providerId="ADAL" clId="{B4B13846-400D-2A4D-A8F1-995E4064251F}" dt="2024-08-17T06:24:35.514" v="40"/>
        <pc:sldMkLst>
          <pc:docMk/>
          <pc:sldMk cId="271656666" sldId="282"/>
        </pc:sldMkLst>
      </pc:sldChg>
      <pc:sldChg chg="modNotesTx">
        <pc:chgData name="刘世喆" userId="f76c7815-af8d-4f84-9dbf-fb5fbe88e3ec" providerId="ADAL" clId="{B4B13846-400D-2A4D-A8F1-995E4064251F}" dt="2024-08-17T06:43:01.286" v="218"/>
        <pc:sldMkLst>
          <pc:docMk/>
          <pc:sldMk cId="4000939842" sldId="283"/>
        </pc:sldMkLst>
      </pc:sldChg>
      <pc:sldChg chg="addSp modSp mod modNotesTx">
        <pc:chgData name="刘世喆" userId="f76c7815-af8d-4f84-9dbf-fb5fbe88e3ec" providerId="ADAL" clId="{B4B13846-400D-2A4D-A8F1-995E4064251F}" dt="2024-08-17T06:48:29.185" v="324" actId="20577"/>
        <pc:sldMkLst>
          <pc:docMk/>
          <pc:sldMk cId="2113360812" sldId="284"/>
        </pc:sldMkLst>
        <pc:spChg chg="add mod">
          <ac:chgData name="刘世喆" userId="f76c7815-af8d-4f84-9dbf-fb5fbe88e3ec" providerId="ADAL" clId="{B4B13846-400D-2A4D-A8F1-995E4064251F}" dt="2024-08-17T06:47:18.496" v="311" actId="1076"/>
          <ac:spMkLst>
            <pc:docMk/>
            <pc:sldMk cId="2113360812" sldId="284"/>
            <ac:spMk id="258" creationId="{DCFA229A-198A-FB4B-912F-58EEA008054D}"/>
          </ac:spMkLst>
        </pc:spChg>
        <pc:cxnChg chg="add mod">
          <ac:chgData name="刘世喆" userId="f76c7815-af8d-4f84-9dbf-fb5fbe88e3ec" providerId="ADAL" clId="{B4B13846-400D-2A4D-A8F1-995E4064251F}" dt="2024-08-17T06:46:30.162" v="304" actId="14100"/>
          <ac:cxnSpMkLst>
            <pc:docMk/>
            <pc:sldMk cId="2113360812" sldId="284"/>
            <ac:cxnSpMk id="280" creationId="{5F5E125E-DF8B-9847-A348-C91AF8CA0163}"/>
          </ac:cxnSpMkLst>
        </pc:cxnChg>
      </pc:sldChg>
      <pc:sldChg chg="modSp mod modNotesTx">
        <pc:chgData name="刘世喆" userId="f76c7815-af8d-4f84-9dbf-fb5fbe88e3ec" providerId="ADAL" clId="{B4B13846-400D-2A4D-A8F1-995E4064251F}" dt="2024-08-17T07:17:12.456" v="434" actId="20577"/>
        <pc:sldMkLst>
          <pc:docMk/>
          <pc:sldMk cId="3583379980" sldId="285"/>
        </pc:sldMkLst>
        <pc:spChg chg="mod">
          <ac:chgData name="刘世喆" userId="f76c7815-af8d-4f84-9dbf-fb5fbe88e3ec" providerId="ADAL" clId="{B4B13846-400D-2A4D-A8F1-995E4064251F}" dt="2024-08-17T07:17:12.456" v="434" actId="20577"/>
          <ac:spMkLst>
            <pc:docMk/>
            <pc:sldMk cId="3583379980" sldId="285"/>
            <ac:spMk id="9" creationId="{1384EE41-0858-A94B-B2CA-580E2954A076}"/>
          </ac:spMkLst>
        </pc:spChg>
      </pc:sldChg>
      <pc:sldChg chg="addSp modSp mod modNotesTx">
        <pc:chgData name="刘世喆" userId="f76c7815-af8d-4f84-9dbf-fb5fbe88e3ec" providerId="ADAL" clId="{B4B13846-400D-2A4D-A8F1-995E4064251F}" dt="2024-08-17T06:49:06.410" v="328" actId="20577"/>
        <pc:sldMkLst>
          <pc:docMk/>
          <pc:sldMk cId="1800698192" sldId="286"/>
        </pc:sldMkLst>
        <pc:spChg chg="add mod">
          <ac:chgData name="刘世喆" userId="f76c7815-af8d-4f84-9dbf-fb5fbe88e3ec" providerId="ADAL" clId="{B4B13846-400D-2A4D-A8F1-995E4064251F}" dt="2024-08-17T06:48:03.607" v="320" actId="1076"/>
          <ac:spMkLst>
            <pc:docMk/>
            <pc:sldMk cId="1800698192" sldId="286"/>
            <ac:spMk id="22" creationId="{58F164A9-A23E-B848-9097-56FC9922ECB6}"/>
          </ac:spMkLst>
        </pc:spChg>
      </pc:sldChg>
      <pc:sldChg chg="modNotesTx">
        <pc:chgData name="刘世喆" userId="f76c7815-af8d-4f84-9dbf-fb5fbe88e3ec" providerId="ADAL" clId="{B4B13846-400D-2A4D-A8F1-995E4064251F}" dt="2024-08-17T06:54:44.240" v="372" actId="20577"/>
        <pc:sldMkLst>
          <pc:docMk/>
          <pc:sldMk cId="4221945940" sldId="290"/>
        </pc:sldMkLst>
      </pc:sldChg>
      <pc:sldChg chg="modNotesTx">
        <pc:chgData name="刘世喆" userId="f76c7815-af8d-4f84-9dbf-fb5fbe88e3ec" providerId="ADAL" clId="{B4B13846-400D-2A4D-A8F1-995E4064251F}" dt="2024-08-17T06:53:29.025" v="358" actId="20577"/>
        <pc:sldMkLst>
          <pc:docMk/>
          <pc:sldMk cId="3284075765" sldId="291"/>
        </pc:sldMkLst>
      </pc:sldChg>
      <pc:sldChg chg="modNotesTx">
        <pc:chgData name="刘世喆" userId="f76c7815-af8d-4f84-9dbf-fb5fbe88e3ec" providerId="ADAL" clId="{B4B13846-400D-2A4D-A8F1-995E4064251F}" dt="2024-08-17T06:55:01.381" v="373"/>
        <pc:sldMkLst>
          <pc:docMk/>
          <pc:sldMk cId="2527334209" sldId="292"/>
        </pc:sldMkLst>
      </pc:sldChg>
      <pc:sldChg chg="modSp mod modNotesTx">
        <pc:chgData name="刘世喆" userId="f76c7815-af8d-4f84-9dbf-fb5fbe88e3ec" providerId="ADAL" clId="{B4B13846-400D-2A4D-A8F1-995E4064251F}" dt="2024-08-17T07:17:20.890" v="435" actId="20577"/>
        <pc:sldMkLst>
          <pc:docMk/>
          <pc:sldMk cId="465382568" sldId="293"/>
        </pc:sldMkLst>
        <pc:spChg chg="mod">
          <ac:chgData name="刘世喆" userId="f76c7815-af8d-4f84-9dbf-fb5fbe88e3ec" providerId="ADAL" clId="{B4B13846-400D-2A4D-A8F1-995E4064251F}" dt="2024-08-17T07:17:20.890" v="435" actId="20577"/>
          <ac:spMkLst>
            <pc:docMk/>
            <pc:sldMk cId="465382568" sldId="293"/>
            <ac:spMk id="6" creationId="{2745B468-24AB-3A4E-AC11-6887FC38D3B5}"/>
          </ac:spMkLst>
        </pc:spChg>
      </pc:sldChg>
      <pc:sldChg chg="modNotesTx">
        <pc:chgData name="刘世喆" userId="f76c7815-af8d-4f84-9dbf-fb5fbe88e3ec" providerId="ADAL" clId="{B4B13846-400D-2A4D-A8F1-995E4064251F}" dt="2024-08-17T06:38:41.503" v="179" actId="20577"/>
        <pc:sldMkLst>
          <pc:docMk/>
          <pc:sldMk cId="1783995328" sldId="294"/>
        </pc:sldMkLst>
      </pc:sldChg>
      <pc:sldChg chg="mod ord modShow modNotesTx">
        <pc:chgData name="刘世喆" userId="f76c7815-af8d-4f84-9dbf-fb5fbe88e3ec" providerId="ADAL" clId="{B4B13846-400D-2A4D-A8F1-995E4064251F}" dt="2024-08-17T06:55:41.814" v="378" actId="729"/>
        <pc:sldMkLst>
          <pc:docMk/>
          <pc:sldMk cId="4206510226" sldId="295"/>
        </pc:sldMkLst>
      </pc:sldChg>
      <pc:sldChg chg="modSp mod modNotesTx">
        <pc:chgData name="刘世喆" userId="f76c7815-af8d-4f84-9dbf-fb5fbe88e3ec" providerId="ADAL" clId="{B4B13846-400D-2A4D-A8F1-995E4064251F}" dt="2024-08-17T06:40:28.732" v="193" actId="20577"/>
        <pc:sldMkLst>
          <pc:docMk/>
          <pc:sldMk cId="2405514385" sldId="298"/>
        </pc:sldMkLst>
        <pc:spChg chg="mod">
          <ac:chgData name="刘世喆" userId="f76c7815-af8d-4f84-9dbf-fb5fbe88e3ec" providerId="ADAL" clId="{B4B13846-400D-2A4D-A8F1-995E4064251F}" dt="2024-08-17T06:40:12.580" v="192" actId="20577"/>
          <ac:spMkLst>
            <pc:docMk/>
            <pc:sldMk cId="2405514385" sldId="298"/>
            <ac:spMk id="258" creationId="{095412E6-D839-CD46-B37D-2ED72022A3CA}"/>
          </ac:spMkLst>
        </pc:spChg>
        <pc:spChg chg="mod">
          <ac:chgData name="刘世喆" userId="f76c7815-af8d-4f84-9dbf-fb5fbe88e3ec" providerId="ADAL" clId="{B4B13846-400D-2A4D-A8F1-995E4064251F}" dt="2024-08-17T06:40:10.981" v="191" actId="20577"/>
          <ac:spMkLst>
            <pc:docMk/>
            <pc:sldMk cId="2405514385" sldId="298"/>
            <ac:spMk id="269" creationId="{CD496454-2BEA-2043-97BE-91A1558A29F7}"/>
          </ac:spMkLst>
        </pc:spChg>
        <pc:spChg chg="mod">
          <ac:chgData name="刘世喆" userId="f76c7815-af8d-4f84-9dbf-fb5fbe88e3ec" providerId="ADAL" clId="{B4B13846-400D-2A4D-A8F1-995E4064251F}" dt="2024-08-17T06:40:07.792" v="190" actId="20577"/>
          <ac:spMkLst>
            <pc:docMk/>
            <pc:sldMk cId="2405514385" sldId="298"/>
            <ac:spMk id="281" creationId="{5B0F8521-55F6-7E42-8BA5-20B079091BA2}"/>
          </ac:spMkLst>
        </pc:spChg>
      </pc:sldChg>
      <pc:sldChg chg="modNotesTx">
        <pc:chgData name="刘世喆" userId="f76c7815-af8d-4f84-9dbf-fb5fbe88e3ec" providerId="ADAL" clId="{B4B13846-400D-2A4D-A8F1-995E4064251F}" dt="2024-08-17T06:37:53.124" v="170"/>
        <pc:sldMkLst>
          <pc:docMk/>
          <pc:sldMk cId="3523012422" sldId="300"/>
        </pc:sldMkLst>
      </pc:sldChg>
      <pc:sldChg chg="modNotesTx">
        <pc:chgData name="刘世喆" userId="f76c7815-af8d-4f84-9dbf-fb5fbe88e3ec" providerId="ADAL" clId="{B4B13846-400D-2A4D-A8F1-995E4064251F}" dt="2024-08-17T06:49:52.899" v="332" actId="20577"/>
        <pc:sldMkLst>
          <pc:docMk/>
          <pc:sldMk cId="615909415" sldId="303"/>
        </pc:sldMkLst>
      </pc:sldChg>
      <pc:sldChg chg="modNotesTx">
        <pc:chgData name="刘世喆" userId="f76c7815-af8d-4f84-9dbf-fb5fbe88e3ec" providerId="ADAL" clId="{B4B13846-400D-2A4D-A8F1-995E4064251F}" dt="2024-08-17T06:52:22.595" v="347"/>
        <pc:sldMkLst>
          <pc:docMk/>
          <pc:sldMk cId="3253149870" sldId="304"/>
        </pc:sldMkLst>
      </pc:sldChg>
      <pc:sldChg chg="modNotesTx">
        <pc:chgData name="刘世喆" userId="f76c7815-af8d-4f84-9dbf-fb5fbe88e3ec" providerId="ADAL" clId="{B4B13846-400D-2A4D-A8F1-995E4064251F}" dt="2024-08-17T06:51:11.661" v="339"/>
        <pc:sldMkLst>
          <pc:docMk/>
          <pc:sldMk cId="3880614584" sldId="305"/>
        </pc:sldMkLst>
      </pc:sldChg>
      <pc:sldChg chg="del">
        <pc:chgData name="刘世喆" userId="f76c7815-af8d-4f84-9dbf-fb5fbe88e3ec" providerId="ADAL" clId="{B4B13846-400D-2A4D-A8F1-995E4064251F}" dt="2024-08-17T06:23:04.415" v="0" actId="2696"/>
        <pc:sldMkLst>
          <pc:docMk/>
          <pc:sldMk cId="1022521415" sldId="308"/>
        </pc:sldMkLst>
      </pc:sldChg>
      <pc:sldChg chg="modNotesTx">
        <pc:chgData name="刘世喆" userId="f76c7815-af8d-4f84-9dbf-fb5fbe88e3ec" providerId="ADAL" clId="{B4B13846-400D-2A4D-A8F1-995E4064251F}" dt="2024-08-17T06:43:20.578" v="225" actId="20577"/>
        <pc:sldMkLst>
          <pc:docMk/>
          <pc:sldMk cId="4040248716" sldId="309"/>
        </pc:sldMkLst>
      </pc:sldChg>
      <pc:sldChg chg="modNotesTx">
        <pc:chgData name="刘世喆" userId="f76c7815-af8d-4f84-9dbf-fb5fbe88e3ec" providerId="ADAL" clId="{B4B13846-400D-2A4D-A8F1-995E4064251F}" dt="2024-08-17T06:43:37.626" v="226"/>
        <pc:sldMkLst>
          <pc:docMk/>
          <pc:sldMk cId="3689572846" sldId="310"/>
        </pc:sldMkLst>
      </pc:sldChg>
      <pc:sldChg chg="modNotesTx">
        <pc:chgData name="刘世喆" userId="f76c7815-af8d-4f84-9dbf-fb5fbe88e3ec" providerId="ADAL" clId="{B4B13846-400D-2A4D-A8F1-995E4064251F}" dt="2024-08-17T06:41:54.306" v="211"/>
        <pc:sldMkLst>
          <pc:docMk/>
          <pc:sldMk cId="3809168696" sldId="311"/>
        </pc:sldMkLst>
      </pc:sldChg>
      <pc:sldChg chg="modNotesTx">
        <pc:chgData name="刘世喆" userId="f76c7815-af8d-4f84-9dbf-fb5fbe88e3ec" providerId="ADAL" clId="{B4B13846-400D-2A4D-A8F1-995E4064251F}" dt="2024-08-17T06:50:38.466" v="338" actId="20577"/>
        <pc:sldMkLst>
          <pc:docMk/>
          <pc:sldMk cId="3175616829" sldId="312"/>
        </pc:sldMkLst>
      </pc:sldChg>
      <pc:sldChg chg="modNotesTx">
        <pc:chgData name="刘世喆" userId="f76c7815-af8d-4f84-9dbf-fb5fbe88e3ec" providerId="ADAL" clId="{B4B13846-400D-2A4D-A8F1-995E4064251F}" dt="2024-08-17T06:51:58.902" v="346" actId="2711"/>
        <pc:sldMkLst>
          <pc:docMk/>
          <pc:sldMk cId="390865374" sldId="313"/>
        </pc:sldMkLst>
      </pc:sldChg>
      <pc:sldChg chg="modNotesTx">
        <pc:chgData name="刘世喆" userId="f76c7815-af8d-4f84-9dbf-fb5fbe88e3ec" providerId="ADAL" clId="{B4B13846-400D-2A4D-A8F1-995E4064251F}" dt="2024-08-17T06:52:45.668" v="352" actId="20577"/>
        <pc:sldMkLst>
          <pc:docMk/>
          <pc:sldMk cId="3701763986" sldId="314"/>
        </pc:sldMkLst>
      </pc:sldChg>
      <pc:sldChg chg="modSp mod modNotesTx">
        <pc:chgData name="刘世喆" userId="f76c7815-af8d-4f84-9dbf-fb5fbe88e3ec" providerId="ADAL" clId="{B4B13846-400D-2A4D-A8F1-995E4064251F}" dt="2024-08-17T07:03:41.986" v="433" actId="20577"/>
        <pc:sldMkLst>
          <pc:docMk/>
          <pc:sldMk cId="3736279137" sldId="317"/>
        </pc:sldMkLst>
        <pc:spChg chg="mod">
          <ac:chgData name="刘世喆" userId="f76c7815-af8d-4f84-9dbf-fb5fbe88e3ec" providerId="ADAL" clId="{B4B13846-400D-2A4D-A8F1-995E4064251F}" dt="2024-08-17T06:58:11.513" v="403" actId="20577"/>
          <ac:spMkLst>
            <pc:docMk/>
            <pc:sldMk cId="3736279137" sldId="317"/>
            <ac:spMk id="51" creationId="{39C57C89-6979-5145-99BB-C52644FDB2B5}"/>
          </ac:spMkLst>
        </pc:spChg>
        <pc:spChg chg="mod">
          <ac:chgData name="刘世喆" userId="f76c7815-af8d-4f84-9dbf-fb5fbe88e3ec" providerId="ADAL" clId="{B4B13846-400D-2A4D-A8F1-995E4064251F}" dt="2024-08-17T06:58:57.566" v="416"/>
          <ac:spMkLst>
            <pc:docMk/>
            <pc:sldMk cId="3736279137" sldId="317"/>
            <ac:spMk id="95" creationId="{FA0B3C26-721D-5345-B9DB-A9A49E526D3C}"/>
          </ac:spMkLst>
        </pc:spChg>
        <pc:spChg chg="mod">
          <ac:chgData name="刘世喆" userId="f76c7815-af8d-4f84-9dbf-fb5fbe88e3ec" providerId="ADAL" clId="{B4B13846-400D-2A4D-A8F1-995E4064251F}" dt="2024-08-17T06:58:59.437" v="418" actId="20577"/>
          <ac:spMkLst>
            <pc:docMk/>
            <pc:sldMk cId="3736279137" sldId="317"/>
            <ac:spMk id="104" creationId="{5D6D41B8-777A-5C4C-B7A1-163C94AE29C2}"/>
          </ac:spMkLst>
        </pc:spChg>
      </pc:sldChg>
      <pc:sldChg chg="modSp mod modNotesTx">
        <pc:chgData name="刘世喆" userId="f76c7815-af8d-4f84-9dbf-fb5fbe88e3ec" providerId="ADAL" clId="{B4B13846-400D-2A4D-A8F1-995E4064251F}" dt="2024-08-17T06:59:29.123" v="422" actId="1076"/>
        <pc:sldMkLst>
          <pc:docMk/>
          <pc:sldMk cId="540355612" sldId="318"/>
        </pc:sldMkLst>
        <pc:spChg chg="mod">
          <ac:chgData name="刘世喆" userId="f76c7815-af8d-4f84-9dbf-fb5fbe88e3ec" providerId="ADAL" clId="{B4B13846-400D-2A4D-A8F1-995E4064251F}" dt="2024-08-17T06:59:29.123" v="422" actId="1076"/>
          <ac:spMkLst>
            <pc:docMk/>
            <pc:sldMk cId="540355612" sldId="318"/>
            <ac:spMk id="29" creationId="{548D4C8A-7F8A-A041-BC44-3ED1D6269056}"/>
          </ac:spMkLst>
        </pc:spChg>
      </pc:sldChg>
      <pc:sldChg chg="modSp mod modNotesTx">
        <pc:chgData name="刘世喆" userId="f76c7815-af8d-4f84-9dbf-fb5fbe88e3ec" providerId="ADAL" clId="{B4B13846-400D-2A4D-A8F1-995E4064251F}" dt="2024-08-17T06:58:52.556" v="415" actId="20577"/>
        <pc:sldMkLst>
          <pc:docMk/>
          <pc:sldMk cId="2022309064" sldId="320"/>
        </pc:sldMkLst>
        <pc:spChg chg="mod">
          <ac:chgData name="刘世喆" userId="f76c7815-af8d-4f84-9dbf-fb5fbe88e3ec" providerId="ADAL" clId="{B4B13846-400D-2A4D-A8F1-995E4064251F}" dt="2024-08-17T06:58:06.510" v="402" actId="20577"/>
          <ac:spMkLst>
            <pc:docMk/>
            <pc:sldMk cId="2022309064" sldId="320"/>
            <ac:spMk id="90" creationId="{699D9EAF-9B71-9F49-8E4E-E529033C0470}"/>
          </ac:spMkLst>
        </pc:spChg>
        <pc:spChg chg="mod">
          <ac:chgData name="刘世喆" userId="f76c7815-af8d-4f84-9dbf-fb5fbe88e3ec" providerId="ADAL" clId="{B4B13846-400D-2A4D-A8F1-995E4064251F}" dt="2024-08-17T06:58:52.556" v="415" actId="20577"/>
          <ac:spMkLst>
            <pc:docMk/>
            <pc:sldMk cId="2022309064" sldId="320"/>
            <ac:spMk id="113" creationId="{BD80FFF2-C32A-534A-9C29-B72B91AEE7DD}"/>
          </ac:spMkLst>
        </pc:spChg>
        <pc:spChg chg="mod">
          <ac:chgData name="刘世喆" userId="f76c7815-af8d-4f84-9dbf-fb5fbe88e3ec" providerId="ADAL" clId="{B4B13846-400D-2A4D-A8F1-995E4064251F}" dt="2024-08-17T06:58:47.722" v="413" actId="20577"/>
          <ac:spMkLst>
            <pc:docMk/>
            <pc:sldMk cId="2022309064" sldId="320"/>
            <ac:spMk id="120" creationId="{718FE509-5680-A64F-AABA-526D8D6117DB}"/>
          </ac:spMkLst>
        </pc:spChg>
      </pc:sldChg>
      <pc:sldChg chg="modSp mod modNotesTx">
        <pc:chgData name="刘世喆" userId="f76c7815-af8d-4f84-9dbf-fb5fbe88e3ec" providerId="ADAL" clId="{B4B13846-400D-2A4D-A8F1-995E4064251F}" dt="2024-08-17T06:37:29.810" v="165" actId="20577"/>
        <pc:sldMkLst>
          <pc:docMk/>
          <pc:sldMk cId="2225625673" sldId="321"/>
        </pc:sldMkLst>
        <pc:spChg chg="mod">
          <ac:chgData name="刘世喆" userId="f76c7815-af8d-4f84-9dbf-fb5fbe88e3ec" providerId="ADAL" clId="{B4B13846-400D-2A4D-A8F1-995E4064251F}" dt="2024-08-17T06:37:29.810" v="165" actId="20577"/>
          <ac:spMkLst>
            <pc:docMk/>
            <pc:sldMk cId="2225625673" sldId="321"/>
            <ac:spMk id="16" creationId="{B217B8C9-E277-6F4D-84D9-76546C4BAA74}"/>
          </ac:spMkLst>
        </pc:spChg>
        <pc:spChg chg="mod">
          <ac:chgData name="刘世喆" userId="f76c7815-af8d-4f84-9dbf-fb5fbe88e3ec" providerId="ADAL" clId="{B4B13846-400D-2A4D-A8F1-995E4064251F}" dt="2024-08-17T06:35:16.197" v="127" actId="20577"/>
          <ac:spMkLst>
            <pc:docMk/>
            <pc:sldMk cId="2225625673" sldId="321"/>
            <ac:spMk id="73" creationId="{CB228DD3-F462-154D-8F4C-FDFCA4EFE2DC}"/>
          </ac:spMkLst>
        </pc:spChg>
      </pc:sldChg>
      <pc:sldChg chg="modSp mod modNotesTx">
        <pc:chgData name="刘世喆" userId="f76c7815-af8d-4f84-9dbf-fb5fbe88e3ec" providerId="ADAL" clId="{B4B13846-400D-2A4D-A8F1-995E4064251F}" dt="2024-08-17T06:37:33.961" v="167" actId="20577"/>
        <pc:sldMkLst>
          <pc:docMk/>
          <pc:sldMk cId="3540876970" sldId="322"/>
        </pc:sldMkLst>
        <pc:spChg chg="mod">
          <ac:chgData name="刘世喆" userId="f76c7815-af8d-4f84-9dbf-fb5fbe88e3ec" providerId="ADAL" clId="{B4B13846-400D-2A4D-A8F1-995E4064251F}" dt="2024-08-17T06:37:33.961" v="167" actId="20577"/>
          <ac:spMkLst>
            <pc:docMk/>
            <pc:sldMk cId="3540876970" sldId="322"/>
            <ac:spMk id="16" creationId="{B217B8C9-E277-6F4D-84D9-76546C4BAA74}"/>
          </ac:spMkLst>
        </pc:spChg>
        <pc:spChg chg="mod">
          <ac:chgData name="刘世喆" userId="f76c7815-af8d-4f84-9dbf-fb5fbe88e3ec" providerId="ADAL" clId="{B4B13846-400D-2A4D-A8F1-995E4064251F}" dt="2024-08-17T06:35:30.910" v="136" actId="20577"/>
          <ac:spMkLst>
            <pc:docMk/>
            <pc:sldMk cId="3540876970" sldId="322"/>
            <ac:spMk id="24" creationId="{5F6C421A-D760-8248-BF26-D637E3E5E331}"/>
          </ac:spMkLst>
        </pc:spChg>
      </pc:sldChg>
      <pc:sldChg chg="modSp mod modNotesTx">
        <pc:chgData name="刘世喆" userId="f76c7815-af8d-4f84-9dbf-fb5fbe88e3ec" providerId="ADAL" clId="{B4B13846-400D-2A4D-A8F1-995E4064251F}" dt="2024-08-17T06:37:37.145" v="169" actId="20577"/>
        <pc:sldMkLst>
          <pc:docMk/>
          <pc:sldMk cId="2658755433" sldId="323"/>
        </pc:sldMkLst>
        <pc:spChg chg="mod">
          <ac:chgData name="刘世喆" userId="f76c7815-af8d-4f84-9dbf-fb5fbe88e3ec" providerId="ADAL" clId="{B4B13846-400D-2A4D-A8F1-995E4064251F}" dt="2024-08-17T06:36:33.236" v="146" actId="20577"/>
          <ac:spMkLst>
            <pc:docMk/>
            <pc:sldMk cId="2658755433" sldId="323"/>
            <ac:spMk id="13" creationId="{136D6036-FFDB-0545-9B8E-8A98E38130EC}"/>
          </ac:spMkLst>
        </pc:spChg>
        <pc:spChg chg="mod">
          <ac:chgData name="刘世喆" userId="f76c7815-af8d-4f84-9dbf-fb5fbe88e3ec" providerId="ADAL" clId="{B4B13846-400D-2A4D-A8F1-995E4064251F}" dt="2024-08-17T06:37:37.145" v="169" actId="20577"/>
          <ac:spMkLst>
            <pc:docMk/>
            <pc:sldMk cId="2658755433" sldId="323"/>
            <ac:spMk id="16" creationId="{B217B8C9-E277-6F4D-84D9-76546C4BAA74}"/>
          </ac:spMkLst>
        </pc:spChg>
      </pc:sldChg>
      <pc:sldChg chg="modNotesTx">
        <pc:chgData name="刘世喆" userId="f76c7815-af8d-4f84-9dbf-fb5fbe88e3ec" providerId="ADAL" clId="{B4B13846-400D-2A4D-A8F1-995E4064251F}" dt="2024-08-17T06:41:30.563" v="208" actId="5793"/>
        <pc:sldMkLst>
          <pc:docMk/>
          <pc:sldMk cId="745266357" sldId="324"/>
        </pc:sldMkLst>
      </pc:sldChg>
      <pc:sldChg chg="modNotesTx">
        <pc:chgData name="刘世喆" userId="f76c7815-af8d-4f84-9dbf-fb5fbe88e3ec" providerId="ADAL" clId="{B4B13846-400D-2A4D-A8F1-995E4064251F}" dt="2024-08-17T06:41:43.342" v="210"/>
        <pc:sldMkLst>
          <pc:docMk/>
          <pc:sldMk cId="1420587492" sldId="325"/>
        </pc:sldMkLst>
      </pc:sldChg>
      <pc:sldChg chg="modNotesTx">
        <pc:chgData name="刘世喆" userId="f76c7815-af8d-4f84-9dbf-fb5fbe88e3ec" providerId="ADAL" clId="{B4B13846-400D-2A4D-A8F1-995E4064251F}" dt="2024-08-17T06:40:33.623" v="194"/>
        <pc:sldMkLst>
          <pc:docMk/>
          <pc:sldMk cId="1467534726" sldId="327"/>
        </pc:sldMkLst>
      </pc:sldChg>
      <pc:sldChg chg="delSp modSp mod modNotesTx">
        <pc:chgData name="刘世喆" userId="f76c7815-af8d-4f84-9dbf-fb5fbe88e3ec" providerId="ADAL" clId="{B4B13846-400D-2A4D-A8F1-995E4064251F}" dt="2024-08-17T06:57:06.258" v="399" actId="207"/>
        <pc:sldMkLst>
          <pc:docMk/>
          <pc:sldMk cId="2377976367" sldId="328"/>
        </pc:sldMkLst>
        <pc:spChg chg="mod">
          <ac:chgData name="刘世喆" userId="f76c7815-af8d-4f84-9dbf-fb5fbe88e3ec" providerId="ADAL" clId="{B4B13846-400D-2A4D-A8F1-995E4064251F}" dt="2024-08-17T06:57:06.258" v="399" actId="207"/>
          <ac:spMkLst>
            <pc:docMk/>
            <pc:sldMk cId="2377976367" sldId="328"/>
            <ac:spMk id="13" creationId="{736C094A-934A-A344-8A26-1905FECE6C47}"/>
          </ac:spMkLst>
        </pc:spChg>
        <pc:spChg chg="del mod">
          <ac:chgData name="刘世喆" userId="f76c7815-af8d-4f84-9dbf-fb5fbe88e3ec" providerId="ADAL" clId="{B4B13846-400D-2A4D-A8F1-995E4064251F}" dt="2024-08-17T06:56:40.724" v="391" actId="478"/>
          <ac:spMkLst>
            <pc:docMk/>
            <pc:sldMk cId="2377976367" sldId="328"/>
            <ac:spMk id="17" creationId="{93B4E849-755D-D942-850B-1998A545DD8D}"/>
          </ac:spMkLst>
        </pc:spChg>
        <pc:spChg chg="del mod">
          <ac:chgData name="刘世喆" userId="f76c7815-af8d-4f84-9dbf-fb5fbe88e3ec" providerId="ADAL" clId="{B4B13846-400D-2A4D-A8F1-995E4064251F}" dt="2024-08-17T06:56:21.922" v="384" actId="478"/>
          <ac:spMkLst>
            <pc:docMk/>
            <pc:sldMk cId="2377976367" sldId="328"/>
            <ac:spMk id="18" creationId="{5569FB3F-B0BC-2444-989B-E7AFE96FC780}"/>
          </ac:spMkLst>
        </pc:spChg>
        <pc:picChg chg="mod">
          <ac:chgData name="刘世喆" userId="f76c7815-af8d-4f84-9dbf-fb5fbe88e3ec" providerId="ADAL" clId="{B4B13846-400D-2A4D-A8F1-995E4064251F}" dt="2024-08-17T06:56:50.052" v="396" actId="1076"/>
          <ac:picMkLst>
            <pc:docMk/>
            <pc:sldMk cId="2377976367" sldId="328"/>
            <ac:picMk id="5" creationId="{BC2A8627-1AB0-E447-8846-DA2AF6EF3831}"/>
          </ac:picMkLst>
        </pc:picChg>
      </pc:sldChg>
      <pc:sldChg chg="modNotesTx">
        <pc:chgData name="刘世喆" userId="f76c7815-af8d-4f84-9dbf-fb5fbe88e3ec" providerId="ADAL" clId="{B4B13846-400D-2A4D-A8F1-995E4064251F}" dt="2024-08-17T06:32:59.944" v="79" actId="20577"/>
        <pc:sldMkLst>
          <pc:docMk/>
          <pc:sldMk cId="1952218509" sldId="330"/>
        </pc:sldMkLst>
      </pc:sldChg>
      <pc:sldChg chg="del">
        <pc:chgData name="刘世喆" userId="f76c7815-af8d-4f84-9dbf-fb5fbe88e3ec" providerId="ADAL" clId="{B4B13846-400D-2A4D-A8F1-995E4064251F}" dt="2024-08-17T06:23:06.193" v="1" actId="2696"/>
        <pc:sldMkLst>
          <pc:docMk/>
          <pc:sldMk cId="2357755566" sldId="331"/>
        </pc:sldMkLst>
      </pc:sldChg>
      <pc:sldChg chg="del">
        <pc:chgData name="刘世喆" userId="f76c7815-af8d-4f84-9dbf-fb5fbe88e3ec" providerId="ADAL" clId="{B4B13846-400D-2A4D-A8F1-995E4064251F}" dt="2024-08-17T06:23:15.066" v="7" actId="2696"/>
        <pc:sldMkLst>
          <pc:docMk/>
          <pc:sldMk cId="4254166977" sldId="332"/>
        </pc:sldMkLst>
      </pc:sldChg>
      <pc:sldChg chg="del">
        <pc:chgData name="刘世喆" userId="f76c7815-af8d-4f84-9dbf-fb5fbe88e3ec" providerId="ADAL" clId="{B4B13846-400D-2A4D-A8F1-995E4064251F}" dt="2024-08-17T06:23:08.405" v="3" actId="2696"/>
        <pc:sldMkLst>
          <pc:docMk/>
          <pc:sldMk cId="2387495747" sldId="333"/>
        </pc:sldMkLst>
      </pc:sldChg>
      <pc:sldChg chg="add del">
        <pc:chgData name="刘世喆" userId="f76c7815-af8d-4f84-9dbf-fb5fbe88e3ec" providerId="ADAL" clId="{B4B13846-400D-2A4D-A8F1-995E4064251F}" dt="2024-08-17T06:23:13.780" v="6" actId="2696"/>
        <pc:sldMkLst>
          <pc:docMk/>
          <pc:sldMk cId="2866112425" sldId="334"/>
        </pc:sldMkLst>
      </pc:sldChg>
      <pc:sldChg chg="del">
        <pc:chgData name="刘世喆" userId="f76c7815-af8d-4f84-9dbf-fb5fbe88e3ec" providerId="ADAL" clId="{B4B13846-400D-2A4D-A8F1-995E4064251F}" dt="2024-08-17T06:23:16.757" v="8" actId="2696"/>
        <pc:sldMkLst>
          <pc:docMk/>
          <pc:sldMk cId="962186774" sldId="335"/>
        </pc:sldMkLst>
      </pc:sldChg>
      <pc:sldChg chg="del">
        <pc:chgData name="刘世喆" userId="f76c7815-af8d-4f84-9dbf-fb5fbe88e3ec" providerId="ADAL" clId="{B4B13846-400D-2A4D-A8F1-995E4064251F}" dt="2024-08-17T06:23:06.991" v="2" actId="2696"/>
        <pc:sldMkLst>
          <pc:docMk/>
          <pc:sldMk cId="4163779353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Hello, everyone. I am </a:t>
            </a:r>
            <a:r>
              <a:rPr lang="en-US" altLang="zh-CN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Shizhe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Liu from Nanjing University.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It is an honor to be here to present our work “ACER: …”.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This is a joint work done by people from Nanjing University and Tsinghua University.</a:t>
            </a:r>
            <a:r>
              <a:rPr lang="zh-CN" altLang="zh-CN" dirty="0">
                <a:effectLst/>
              </a:rPr>
              <a:t> </a:t>
            </a: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Secondly, conducting range queries in tree-like indexes leads to random disk access, which slows down query efficiency.</a:t>
            </a:r>
            <a:r>
              <a:rPr lang="zh-CN" altLang="zh-CN" dirty="0">
                <a:effectLst/>
              </a:rPr>
              <a:t>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467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Thirdly, additional sorting operations are essential to preserve event order, which brings costly sorting overhead.</a:t>
            </a:r>
            <a:r>
              <a:rPr lang="zh-CN" altLang="zh-CN" dirty="0">
                <a:effectLst/>
              </a:rPr>
              <a:t>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333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Lastly, despite using indexes to filter out irrelevant events,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number of loaded events significantly exceeds those involved in matching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due to overlooking the window condition in the query.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4065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Therefore, current index-based methods are struggling to accelerate CER.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979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Overall, we encounter below four challenges in designing indexes to accelerate CER.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To address these challenges, we achieve low space overhead of indexes through compression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and employ Range Bitmap to avoid random access and additional sorting operations.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Most importantly, we propose a two-phase filtering algorithm based on the window condition to reduce unnecessary access to events.</a:t>
            </a:r>
            <a:r>
              <a:rPr lang="zh-CN" altLang="zh-CN" dirty="0">
                <a:effectLst/>
              </a:rPr>
              <a:t>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8145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Due to time limitations, we don't introduce the construction details of Range Bitmap.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only need to know that each row in Range Bitmap stores the inverse code of the original value.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CN" altLang="en-US"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5027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Similarly, we only need to know that when using Range Bitmap to query a given range, the returned event sequence aligns with the original insertion sequence.</a:t>
            </a:r>
            <a:r>
              <a:rPr lang="zh-CN" altLang="zh-CN" dirty="0">
                <a:effectLst/>
              </a:rPr>
              <a:t>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1895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Similarly, we only need to know that when using Range Bitmap to query a given range, the returned event sequence aligns with the original insertion sequence.</a:t>
            </a:r>
            <a:r>
              <a:rPr lang="en-US" altLang="zh-CN" dirty="0">
                <a:effectLst/>
              </a:rPr>
              <a:t> </a:t>
            </a:r>
            <a:endParaRPr lang="en-US" altLang="zh-CN"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649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Then, based on Range Bitmap, we designed a novel index named ACER to accelerate CER.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ACER mainly has four components: Page, </a:t>
            </a:r>
            <a:r>
              <a:rPr lang="en-US" altLang="zh-CN" sz="1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BufferPool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Synopsis Table, and Index Block.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When a new event arrives, …</a:t>
            </a:r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8198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When a new event arrives, it is first stored on the disk page, and its partial information is kept in the buffer pool.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When the buffer pool reaches its capacity, a new index block will be constructed and serialized to disk.</a:t>
            </a:r>
            <a:r>
              <a:rPr lang="en-US" altLang="zh-CN" sz="1100" dirty="0">
                <a:effectLst/>
              </a:rPr>
              <a:t> </a:t>
            </a:r>
            <a:endParaRPr lang="en-US" altLang="zh-CN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93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So what is complex event recognition (CER for short)?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CER aims to identify specific patterns composed of several primitive events in event stores.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Primitive events, which are time-stamped "simple, derived events",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generally have diverse categories distinguished by their event types.</a:t>
            </a:r>
            <a:r>
              <a:rPr lang="zh-CN" altLang="zh-CN" dirty="0">
                <a:effectLst/>
              </a:rPr>
              <a:t>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Note that the Page stores the entire event information persistently in row format.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5490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Buffer Pool temporarily holds events awaiting indexing. And events within a single buffer have the same event type.</a:t>
            </a:r>
            <a:r>
              <a:rPr lang="en-US" altLang="zh-CN" dirty="0">
                <a:effectLst/>
              </a:rPr>
              <a:t> </a:t>
            </a:r>
            <a:endParaRPr lang="en-US"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603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Index Block contains several Range Bitmaps for indexing event attributes, a timestamp list, and an RID list.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reason why we store timestamps is that we will use the window condition to filter Index Block and events.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Note that each Index Block has multiple clusters, and each cluster stores the events with the same type.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Then we can only store the event type once in each cluster.</a:t>
            </a:r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7291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Synopsis Table logs synopsis information for each cluster across different Index Blocks.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This information can help us to skip querying irrelevant Index blocks.</a:t>
            </a:r>
            <a:r>
              <a:rPr lang="en-US" altLang="zh-CN" dirty="0">
                <a:effectLst/>
              </a:rPr>
              <a:t> </a:t>
            </a: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313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Then, let’s see an example about how ACER processes a single-variable query.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Suppose we want to query all squares from the event store, we first need to query the synopsis table to get the Index Block IDs that contain squares.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Secondly, we access index blocks based on Block IDs and obtain related RIDs.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We also need to obtain RIDs from the Buffer Pool due to the Buffer Pool also contains events.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Finally, we load the events from the disk according to the obtained RIDs.</a:t>
            </a:r>
            <a:r>
              <a:rPr lang="zh-CN" altLang="zh-CN" dirty="0">
                <a:effectLst/>
              </a:rPr>
              <a:t> </a:t>
            </a:r>
            <a:endParaRPr lang="zh-CN" altLang="en-US"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482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When processing complex event patterns, ACER will split the query into multiple single-variable queries.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Besides, the two-phase filtering algorithm is used to avoid unnecessary disk access in indexes and events.</a:t>
            </a:r>
            <a:r>
              <a:rPr lang="zh-CN" altLang="zh-CN" dirty="0">
                <a:effectLst/>
              </a:rPr>
              <a:t>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3279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Let’s see the two-phase filtering algorithm how to work.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the first-phase filtering, we choose the variable with minimum selectivity to query.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Then, based on query results and the window condition, we will generate time intervals that may contain matched results.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time intervals are 2 to 8 and 17 to 23.</a:t>
            </a:r>
            <a:r>
              <a:rPr lang="zh-CN" altLang="zh-CN" dirty="0">
                <a:effectLst/>
              </a:rPr>
              <a:t>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548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Then, we check which Index Block’s timestamp range cannot overleap the time intervals,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if it cannot overleap, then this Index block can be marked without accessing.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Here the second index block and buffer pool are marked without accessing.</a:t>
            </a:r>
            <a:r>
              <a:rPr lang="zh-CN" altLang="zh-CN" dirty="0">
                <a:effectLst/>
              </a:rPr>
              <a:t>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5947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the second phase filtering, we first obtain other variable’s query results.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4560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After that, we check whether a time interval whether include all variable’s query events’ timestamp.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no, this time interval cannot generate any matched results.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 means time intervals 17 to 23 can be removed. </a:t>
            </a:r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148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Then, how to express or describe a complex event query?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Although the International Organization for Standardization introduced new SQL semantics in 2016 to support CER,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this talk, we prefer to use a SASE-like query style to describe a query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because of its clarity and widespread use in academia.</a:t>
            </a:r>
            <a:r>
              <a:rPr lang="zh-CN" altLang="zh-CN" dirty="0">
                <a:effectLst/>
              </a:rPr>
              <a:t>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786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1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the events whose timestamp within this time interval also should be skip access.</a:t>
            </a:r>
            <a:r>
              <a: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62936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Finally, we merge the events and send these events to evaluation engines for matching.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Note that events are ordered in each cluster and stores, then each variable’s results we obtain are ordered, that means we do not need sorting operation.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77608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Except above techniques, we also propose two optimization techniques to reduce the query latency further.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Due to time limitation, here we will not introduce them in details.</a:t>
            </a:r>
            <a:r>
              <a:rPr lang="zh-CN" altLang="zh-CN" dirty="0">
                <a:effectLst/>
              </a:rPr>
              <a:t>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21868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We evaluate the performance of ACER against three baselines.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4804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Evaluation results show that ACER significantly outperform competitive state-of-the-art algorithms.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That is because ACER can filter more irrelevant events, and it has low index query overhead.</a:t>
            </a:r>
            <a:r>
              <a:rPr lang="zh-CN" altLang="zh-CN" dirty="0">
                <a:effectLst/>
              </a:rPr>
              <a:t>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24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three given queries, ACER filters out more than 99% of events, and it can reduce original query latency of </a:t>
            </a:r>
            <a:r>
              <a:rPr lang="en-US" altLang="zh-CN" sz="1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Flink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by 10×.</a:t>
            </a:r>
            <a:r>
              <a:rPr lang="zh-CN" altLang="zh-CN" dirty="0">
                <a:effectLst/>
              </a:rPr>
              <a:t>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2735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Besides, ACER always has a low index space overhead and low insertion latency compared with prior index-based methods.</a:t>
            </a:r>
            <a:r>
              <a:rPr lang="zh-CN" altLang="zh-CN" dirty="0">
                <a:effectLst/>
              </a:rPr>
              <a:t>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214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All in all, ACER is mainly based on Range Bitmap indexes, which can ensure disk access is sequential and output is ordered.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ACER uses a two-phase filtering algorithm to avoid unnecessary disk access.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We also shared our code here.</a:t>
            </a:r>
            <a:r>
              <a:rPr lang="zh-CN" altLang="zh-CN" dirty="0">
                <a:effectLst/>
              </a:rPr>
              <a:t>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1186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That’s all, thank you for listening.</a:t>
            </a:r>
            <a:r>
              <a:rPr lang="zh-CN" altLang="zh-CN" dirty="0">
                <a:effectLst/>
              </a:rPr>
              <a:t> </a:t>
            </a:r>
            <a:endParaRPr dirty="0"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endParaRPr lang="en-US"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05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Let’s see an example. Consider that we have a stream named “Stock” that is emitting BUY and SELL events of particular stocks.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Currently, users are interested in all triples of SELL events where the first is a sale of Microsoft over 100 dollars, the second is a sale of Intel (of any price), and the third is a sale of Amazon below 2000 dollars.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The query is shown in this figure.</a:t>
            </a:r>
            <a:r>
              <a:rPr lang="zh-CN" altLang="zh-CN" dirty="0">
                <a:effectLst/>
              </a:rPr>
              <a:t> </a:t>
            </a:r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Here, the PATTERN clause describes the detected event pattern, and the keyword SEQ is a temporal operator that indicates the sequential occurrence relationship;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USE clause specifies the selection strategy, in other words, the skip-till-any-match strategy, which allows the evaluation engines to skip any events, regardless of whether they can potentially match the previous results;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WHERE clause gives a predicate condition set;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WITHIN clause specifies the maximum distance between the first and last event in the pattern.</a:t>
            </a:r>
            <a:r>
              <a:rPr lang="zh-CN" altLang="zh-CN" dirty="0">
                <a:effectLst/>
              </a:rPr>
              <a:t> </a:t>
            </a:r>
            <a:endParaRPr lang="en-US"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7493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0792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27797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88ac3939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Hello, everyone. I am </a:t>
            </a:r>
            <a:r>
              <a:rPr lang="en-US" altLang="zh-CN" sz="11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Shizhe</a:t>
            </a:r>
            <a:r>
              <a:rPr lang="en-US" altLang="zh-CN" sz="11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Liu from Nanjing University.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is an honor to be here to present our </a:t>
            </a:r>
            <a:r>
              <a:rPr lang="en-US" altLang="zh-CN" sz="11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work“</a:t>
            </a:r>
            <a:r>
              <a:rPr lang="en-US" altLang="zh-CN" sz="1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ACER</a:t>
            </a:r>
            <a:r>
              <a:rPr lang="en-US" altLang="zh-CN" sz="11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kumimoji="1" lang="en-US" altLang="zh-CN" sz="1100" b="1" dirty="0"/>
              <a:t>Accelerating Complex Event Recognition via Two-Phase Filtering under Range Bitmap-Based Indexes</a:t>
            </a:r>
            <a:r>
              <a:rPr lang="en-US" altLang="zh-CN" sz="11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lang="en-US" altLang="zh-CN" sz="11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is a joint work done by people from Nanjing University and Tsinghua University.</a:t>
            </a:r>
          </a:p>
          <a:p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2" name="Google Shape;92;g2588ac3939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1849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2685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0633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1" lang="en-US" altLang="zh-CN" sz="1100" dirty="0">
                <a:solidFill>
                  <a:schemeClr val="tx1"/>
                </a:solidFill>
                <a:latin typeface=""/>
                <a:ea typeface="SimSun" panose="02010600030101010101" pitchFamily="2" charset="-122"/>
                <a:cs typeface="Angsana New" panose="02020603050405020304" pitchFamily="18" charset="-34"/>
              </a:rPr>
              <a:t>Number of bitmaps = Number of distinct values</a:t>
            </a:r>
            <a:endParaRPr lang="zh-CN" alt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0497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Range bitmap: query example</a:t>
            </a:r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34496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Range bitmap: query example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16535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42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this talk, we will use square, octagon, and trapezoid to simplify the representation of the above query.</a:t>
            </a:r>
            <a:r>
              <a:rPr lang="zh-CN" altLang="zh-CN" dirty="0">
                <a:effectLst/>
              </a:rPr>
              <a:t>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4389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Commonly, the process of CER includes two steps: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first, loading events from disk based on a given query,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and second, sending these events to evaluation engines for matching (where ordered events are required as input).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8891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Clearly, full-scanning entire event stores to identify primitive events has costly IO overhead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because many events cannot hold the query conditions at all. </a:t>
            </a:r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718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</a:rPr>
              <a:t>A </a:t>
            </a:r>
            <a:r>
              <a:rPr lang="en-US" altLang="zh-CN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mainstream and practical approach is using index techniques to avoid </a:t>
            </a:r>
            <a:r>
              <a:rPr kumimoji="1" lang="en-US" altLang="zh-CN" sz="1800" dirty="0">
                <a:latin typeface=""/>
                <a:ea typeface="SimSun" panose="02010600030101010101" pitchFamily="2" charset="-122"/>
                <a:cs typeface="Angsana New" panose="02020603050405020304" pitchFamily="18" charset="-34"/>
              </a:rPr>
              <a:t>retrieve irrelevant</a:t>
            </a:r>
            <a:r>
              <a:rPr lang="en-US" altLang="zh-CN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events.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kern="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However,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However, we found that prior index-based methods still have a high latency in loading events.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5345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high latency in prior index-based methods for four reasons.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Firstly, B+ trees incur a significant index space overhead,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resulting in the queried predicate with high selectivity having a high query latency. </a:t>
            </a: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71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>
            <a:spLocks noGrp="1"/>
          </p:cNvSpPr>
          <p:nvPr>
            <p:ph type="pic" idx="2"/>
          </p:nvPr>
        </p:nvSpPr>
        <p:spPr>
          <a:xfrm>
            <a:off x="1053193" y="1333500"/>
            <a:ext cx="3314700" cy="41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>
            <a:spLocks noGrp="1"/>
          </p:cNvSpPr>
          <p:nvPr>
            <p:ph type="pic" idx="2"/>
          </p:nvPr>
        </p:nvSpPr>
        <p:spPr>
          <a:xfrm>
            <a:off x="4486275" y="1562100"/>
            <a:ext cx="3219600" cy="37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>
            <a:spLocks noGrp="1"/>
          </p:cNvSpPr>
          <p:nvPr>
            <p:ph type="pic" idx="2"/>
          </p:nvPr>
        </p:nvSpPr>
        <p:spPr>
          <a:xfrm>
            <a:off x="3735256" y="3429000"/>
            <a:ext cx="2360700" cy="249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" name="Google Shape;42;p34"/>
          <p:cNvSpPr>
            <a:spLocks noGrp="1"/>
          </p:cNvSpPr>
          <p:nvPr>
            <p:ph type="pic" idx="3"/>
          </p:nvPr>
        </p:nvSpPr>
        <p:spPr>
          <a:xfrm>
            <a:off x="6096000" y="930126"/>
            <a:ext cx="2360700" cy="249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>
            <a:spLocks noGrp="1"/>
          </p:cNvSpPr>
          <p:nvPr>
            <p:ph type="pic" idx="2"/>
          </p:nvPr>
        </p:nvSpPr>
        <p:spPr>
          <a:xfrm>
            <a:off x="3891534" y="0"/>
            <a:ext cx="5334000" cy="3276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>
            <a:spLocks noGrp="1"/>
          </p:cNvSpPr>
          <p:nvPr>
            <p:ph type="pic" idx="2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7" name="Google Shape;47;p36"/>
          <p:cNvSpPr>
            <a:spLocks noGrp="1"/>
          </p:cNvSpPr>
          <p:nvPr>
            <p:ph type="pic" idx="3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7"/>
          <p:cNvSpPr>
            <a:spLocks noGrp="1"/>
          </p:cNvSpPr>
          <p:nvPr>
            <p:ph type="pic" idx="2"/>
          </p:nvPr>
        </p:nvSpPr>
        <p:spPr>
          <a:xfrm>
            <a:off x="2754190" y="0"/>
            <a:ext cx="5106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" name="Google Shape;50;p37"/>
          <p:cNvSpPr>
            <a:spLocks noGrp="1"/>
          </p:cNvSpPr>
          <p:nvPr>
            <p:ph type="pic" idx="3"/>
          </p:nvPr>
        </p:nvSpPr>
        <p:spPr>
          <a:xfrm>
            <a:off x="2754190" y="3429000"/>
            <a:ext cx="26442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>
            <a:spLocks noGrp="1"/>
          </p:cNvSpPr>
          <p:nvPr>
            <p:ph type="pic" idx="2"/>
          </p:nvPr>
        </p:nvSpPr>
        <p:spPr>
          <a:xfrm>
            <a:off x="0" y="709448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3" name="Google Shape;53;p38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38"/>
          <p:cNvSpPr>
            <a:spLocks noGrp="1"/>
          </p:cNvSpPr>
          <p:nvPr>
            <p:ph type="pic" idx="4"/>
          </p:nvPr>
        </p:nvSpPr>
        <p:spPr>
          <a:xfrm>
            <a:off x="5878286" y="709448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" name="Google Shape;55;p38"/>
          <p:cNvSpPr>
            <a:spLocks noGrp="1"/>
          </p:cNvSpPr>
          <p:nvPr>
            <p:ph type="pic" idx="5"/>
          </p:nvPr>
        </p:nvSpPr>
        <p:spPr>
          <a:xfrm>
            <a:off x="5878286" y="3429000"/>
            <a:ext cx="2351400" cy="27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>
            <a:spLocks noGrp="1"/>
          </p:cNvSpPr>
          <p:nvPr>
            <p:ph type="pic" idx="2"/>
          </p:nvPr>
        </p:nvSpPr>
        <p:spPr>
          <a:xfrm flipH="1">
            <a:off x="4905525" y="2275870"/>
            <a:ext cx="2381100" cy="23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39"/>
          <p:cNvSpPr>
            <a:spLocks noGrp="1"/>
          </p:cNvSpPr>
          <p:nvPr>
            <p:ph type="pic" idx="3"/>
          </p:nvPr>
        </p:nvSpPr>
        <p:spPr>
          <a:xfrm>
            <a:off x="2021416" y="1099230"/>
            <a:ext cx="2381400" cy="23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" name="Google Shape;59;p39"/>
          <p:cNvSpPr>
            <a:spLocks noGrp="1"/>
          </p:cNvSpPr>
          <p:nvPr>
            <p:ph type="pic" idx="4"/>
          </p:nvPr>
        </p:nvSpPr>
        <p:spPr>
          <a:xfrm flipH="1">
            <a:off x="7789484" y="3452510"/>
            <a:ext cx="2381100" cy="23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>
            <a:spLocks noGrp="1"/>
          </p:cNvSpPr>
          <p:nvPr>
            <p:ph type="pic" idx="2"/>
          </p:nvPr>
        </p:nvSpPr>
        <p:spPr>
          <a:xfrm>
            <a:off x="0" y="0"/>
            <a:ext cx="61857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40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30927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" name="Google Shape;63;p40"/>
          <p:cNvSpPr>
            <a:spLocks noGrp="1"/>
          </p:cNvSpPr>
          <p:nvPr>
            <p:ph type="pic" idx="4"/>
          </p:nvPr>
        </p:nvSpPr>
        <p:spPr>
          <a:xfrm>
            <a:off x="3092824" y="3429000"/>
            <a:ext cx="30927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1"/>
          <p:cNvSpPr>
            <a:spLocks noGrp="1"/>
          </p:cNvSpPr>
          <p:nvPr>
            <p:ph type="pic" idx="2"/>
          </p:nvPr>
        </p:nvSpPr>
        <p:spPr>
          <a:xfrm>
            <a:off x="0" y="0"/>
            <a:ext cx="3429000" cy="37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41"/>
          <p:cNvSpPr>
            <a:spLocks noGrp="1"/>
          </p:cNvSpPr>
          <p:nvPr>
            <p:ph type="pic" idx="3"/>
          </p:nvPr>
        </p:nvSpPr>
        <p:spPr>
          <a:xfrm>
            <a:off x="3429000" y="0"/>
            <a:ext cx="3429000" cy="37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" name="Google Shape;67;p41"/>
          <p:cNvSpPr>
            <a:spLocks noGrp="1"/>
          </p:cNvSpPr>
          <p:nvPr>
            <p:ph type="pic" idx="4"/>
          </p:nvPr>
        </p:nvSpPr>
        <p:spPr>
          <a:xfrm>
            <a:off x="6858000" y="3790950"/>
            <a:ext cx="3429000" cy="30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" name="Google Shape;68;p41"/>
          <p:cNvSpPr>
            <a:spLocks noGrp="1"/>
          </p:cNvSpPr>
          <p:nvPr>
            <p:ph type="pic" idx="5"/>
          </p:nvPr>
        </p:nvSpPr>
        <p:spPr>
          <a:xfrm>
            <a:off x="10287000" y="3790950"/>
            <a:ext cx="1905000" cy="30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9"/>
          <p:cNvSpPr>
            <a:spLocks noGrp="1"/>
          </p:cNvSpPr>
          <p:nvPr>
            <p:ph type="pic" idx="2"/>
          </p:nvPr>
        </p:nvSpPr>
        <p:spPr>
          <a:xfrm>
            <a:off x="5543550" y="0"/>
            <a:ext cx="6648600" cy="4629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2"/>
          <p:cNvSpPr>
            <a:spLocks noGrp="1"/>
          </p:cNvSpPr>
          <p:nvPr>
            <p:ph type="pic" idx="2"/>
          </p:nvPr>
        </p:nvSpPr>
        <p:spPr>
          <a:xfrm>
            <a:off x="1181100" y="250"/>
            <a:ext cx="4515000" cy="349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" name="Google Shape;71;p42"/>
          <p:cNvSpPr>
            <a:spLocks noGrp="1"/>
          </p:cNvSpPr>
          <p:nvPr>
            <p:ph type="pic" idx="3"/>
          </p:nvPr>
        </p:nvSpPr>
        <p:spPr>
          <a:xfrm>
            <a:off x="3333750" y="3533775"/>
            <a:ext cx="2362200" cy="3324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" name="Google Shape;72;p42"/>
          <p:cNvSpPr>
            <a:spLocks noGrp="1"/>
          </p:cNvSpPr>
          <p:nvPr>
            <p:ph type="pic" idx="4"/>
          </p:nvPr>
        </p:nvSpPr>
        <p:spPr>
          <a:xfrm>
            <a:off x="5695950" y="3533775"/>
            <a:ext cx="4712100" cy="3324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3"/>
          <p:cNvSpPr>
            <a:spLocks noGrp="1"/>
          </p:cNvSpPr>
          <p:nvPr>
            <p:ph type="pic" idx="2"/>
          </p:nvPr>
        </p:nvSpPr>
        <p:spPr>
          <a:xfrm>
            <a:off x="8629650" y="89535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" name="Google Shape;75;p43"/>
          <p:cNvSpPr>
            <a:spLocks noGrp="1"/>
          </p:cNvSpPr>
          <p:nvPr>
            <p:ph type="pic" idx="3"/>
          </p:nvPr>
        </p:nvSpPr>
        <p:spPr>
          <a:xfrm>
            <a:off x="6096000" y="89535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" name="Google Shape;76;p43"/>
          <p:cNvSpPr>
            <a:spLocks noGrp="1"/>
          </p:cNvSpPr>
          <p:nvPr>
            <p:ph type="pic" idx="4"/>
          </p:nvPr>
        </p:nvSpPr>
        <p:spPr>
          <a:xfrm>
            <a:off x="6096000" y="342900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7" name="Google Shape;77;p43"/>
          <p:cNvSpPr>
            <a:spLocks noGrp="1"/>
          </p:cNvSpPr>
          <p:nvPr>
            <p:ph type="pic" idx="5"/>
          </p:nvPr>
        </p:nvSpPr>
        <p:spPr>
          <a:xfrm>
            <a:off x="8629650" y="3429000"/>
            <a:ext cx="2533800" cy="25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>
            <a:spLocks noGrp="1"/>
          </p:cNvSpPr>
          <p:nvPr>
            <p:ph type="pic" idx="2"/>
          </p:nvPr>
        </p:nvSpPr>
        <p:spPr>
          <a:xfrm>
            <a:off x="1901003" y="2042832"/>
            <a:ext cx="1568700" cy="28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" name="Google Shape;80;p44"/>
          <p:cNvSpPr>
            <a:spLocks noGrp="1"/>
          </p:cNvSpPr>
          <p:nvPr>
            <p:ph type="pic" idx="3"/>
          </p:nvPr>
        </p:nvSpPr>
        <p:spPr>
          <a:xfrm>
            <a:off x="4028383" y="2042832"/>
            <a:ext cx="1568700" cy="28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5"/>
          <p:cNvSpPr>
            <a:spLocks noGrp="1"/>
          </p:cNvSpPr>
          <p:nvPr>
            <p:ph type="pic" idx="2"/>
          </p:nvPr>
        </p:nvSpPr>
        <p:spPr>
          <a:xfrm>
            <a:off x="1275793" y="2233890"/>
            <a:ext cx="3990300" cy="25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>
            <a:spLocks noGrp="1"/>
          </p:cNvSpPr>
          <p:nvPr>
            <p:ph type="pic" idx="2"/>
          </p:nvPr>
        </p:nvSpPr>
        <p:spPr>
          <a:xfrm>
            <a:off x="6843227" y="1476375"/>
            <a:ext cx="3581400" cy="390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>
            <a:spLocks noGrp="1"/>
          </p:cNvSpPr>
          <p:nvPr>
            <p:ph type="pic" idx="2"/>
          </p:nvPr>
        </p:nvSpPr>
        <p:spPr>
          <a:xfrm>
            <a:off x="4552414" y="0"/>
            <a:ext cx="3087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>
            <a:spLocks noGrp="1"/>
          </p:cNvSpPr>
          <p:nvPr>
            <p:ph type="pic" idx="2"/>
          </p:nvPr>
        </p:nvSpPr>
        <p:spPr>
          <a:xfrm>
            <a:off x="8226639" y="893445"/>
            <a:ext cx="3169800" cy="43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" name="Google Shape;19;p24"/>
          <p:cNvSpPr>
            <a:spLocks noGrp="1"/>
          </p:cNvSpPr>
          <p:nvPr>
            <p:ph type="pic" idx="3"/>
          </p:nvPr>
        </p:nvSpPr>
        <p:spPr>
          <a:xfrm>
            <a:off x="0" y="3074670"/>
            <a:ext cx="2748900" cy="3783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>
            <a:spLocks noGrp="1"/>
          </p:cNvSpPr>
          <p:nvPr>
            <p:ph type="pic" idx="2"/>
          </p:nvPr>
        </p:nvSpPr>
        <p:spPr>
          <a:xfrm>
            <a:off x="8158369" y="0"/>
            <a:ext cx="3482100" cy="46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" name="Google Shape;22;p25"/>
          <p:cNvSpPr>
            <a:spLocks noGrp="1"/>
          </p:cNvSpPr>
          <p:nvPr>
            <p:ph type="pic" idx="3"/>
          </p:nvPr>
        </p:nvSpPr>
        <p:spPr>
          <a:xfrm>
            <a:off x="4676141" y="0"/>
            <a:ext cx="3482100" cy="466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>
            <a:spLocks noGrp="1"/>
          </p:cNvSpPr>
          <p:nvPr>
            <p:ph type="pic" idx="2"/>
          </p:nvPr>
        </p:nvSpPr>
        <p:spPr>
          <a:xfrm>
            <a:off x="3885293" y="0"/>
            <a:ext cx="4305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>
            <a:spLocks noGrp="1"/>
          </p:cNvSpPr>
          <p:nvPr>
            <p:ph type="pic" idx="2"/>
          </p:nvPr>
        </p:nvSpPr>
        <p:spPr>
          <a:xfrm>
            <a:off x="0" y="1574800"/>
            <a:ext cx="7067700" cy="3708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www.iso.org/standard/78936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0.png"/><Relationship Id="rId10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emf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90A5B-B944-EBBB-2E0E-030B690A3B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36"/>
          <a:stretch/>
        </p:blipFill>
        <p:spPr>
          <a:xfrm>
            <a:off x="1" y="4993331"/>
            <a:ext cx="8485094" cy="1864668"/>
          </a:xfrm>
          <a:prstGeom prst="rect">
            <a:avLst/>
          </a:prstGeom>
        </p:spPr>
      </p:pic>
      <p:sp>
        <p:nvSpPr>
          <p:cNvPr id="5" name="Google Shape;96;g2588ac39394_0_21">
            <a:extLst>
              <a:ext uri="{FF2B5EF4-FFF2-40B4-BE49-F238E27FC236}">
                <a16:creationId xmlns:a16="http://schemas.microsoft.com/office/drawing/2014/main" id="{7CE9F1D3-D236-4A47-A04E-FC3A6DB3C981}"/>
              </a:ext>
            </a:extLst>
          </p:cNvPr>
          <p:cNvSpPr txBox="1"/>
          <p:nvPr/>
        </p:nvSpPr>
        <p:spPr>
          <a:xfrm>
            <a:off x="0" y="467057"/>
            <a:ext cx="121920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altLang="zh-CN" sz="3400" b="1" dirty="0">
                <a:solidFill>
                  <a:srgbClr val="2C3D8F"/>
                </a:solidFill>
                <a:latin typeface="Arial Rounded MT Bold" panose="020F0704030504030204" pitchFamily="34" charset="0"/>
              </a:rPr>
              <a:t>ACER: Accelerating Complex Event Recognition via Two-Phase Filtering under Range Bitmap-Based Indexes</a:t>
            </a:r>
            <a:endParaRPr sz="3400" b="1" dirty="0">
              <a:solidFill>
                <a:srgbClr val="2C3D8F"/>
              </a:solidFill>
              <a:latin typeface="Arial Rounded MT Bold" panose="020F0704030504030204" pitchFamily="34" charset="0"/>
              <a:sym typeface="Roboto"/>
            </a:endParaRPr>
          </a:p>
        </p:txBody>
      </p:sp>
      <p:sp>
        <p:nvSpPr>
          <p:cNvPr id="6" name="Google Shape;100;g2588ac39394_0_21">
            <a:extLst>
              <a:ext uri="{FF2B5EF4-FFF2-40B4-BE49-F238E27FC236}">
                <a16:creationId xmlns:a16="http://schemas.microsoft.com/office/drawing/2014/main" id="{673327C8-872E-4A4E-B49D-E471B804FA6A}"/>
              </a:ext>
            </a:extLst>
          </p:cNvPr>
          <p:cNvSpPr txBox="1"/>
          <p:nvPr/>
        </p:nvSpPr>
        <p:spPr>
          <a:xfrm>
            <a:off x="1192950" y="1921826"/>
            <a:ext cx="98061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dirty="0" err="1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Shizhe</a:t>
            </a:r>
            <a:r>
              <a:rPr lang="en-US" altLang="zh-CN" sz="24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 Liu</a:t>
            </a:r>
            <a:r>
              <a:rPr lang="en-US" altLang="zh-CN" sz="2400" baseline="300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1</a:t>
            </a:r>
            <a:r>
              <a:rPr lang="en-US" altLang="zh-CN" sz="24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,Haipeng Dai</a:t>
            </a:r>
            <a:r>
              <a:rPr lang="en-US" altLang="zh-CN" sz="2400" baseline="300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1</a:t>
            </a:r>
            <a:r>
              <a:rPr lang="en-US" altLang="zh-CN" sz="24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, </a:t>
            </a:r>
            <a:r>
              <a:rPr lang="en-US" altLang="zh-CN" sz="2400" dirty="0" err="1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Shaoxu</a:t>
            </a:r>
            <a:r>
              <a:rPr lang="en-US" altLang="zh-CN" sz="24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 Song</a:t>
            </a:r>
            <a:r>
              <a:rPr lang="en-US" altLang="zh-CN" sz="2400" baseline="300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2</a:t>
            </a:r>
            <a:r>
              <a:rPr lang="en-US" altLang="zh-CN" sz="24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Meng Li</a:t>
            </a:r>
            <a:r>
              <a:rPr lang="en-US" altLang="zh-CN" sz="2400" baseline="300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1</a:t>
            </a:r>
            <a:r>
              <a:rPr lang="en-US" altLang="zh-CN" sz="24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, </a:t>
            </a:r>
            <a:r>
              <a:rPr lang="en-US" altLang="zh-CN" sz="2400" dirty="0" err="1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Jingsong</a:t>
            </a:r>
            <a:r>
              <a:rPr lang="en-US" altLang="zh-CN" sz="24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 Dai</a:t>
            </a:r>
            <a:r>
              <a:rPr lang="en-US" altLang="zh-CN" sz="2400" baseline="300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1</a:t>
            </a:r>
            <a:r>
              <a:rPr lang="en-US" altLang="zh-CN" sz="24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, Rong Gu</a:t>
            </a:r>
            <a:r>
              <a:rPr lang="en-US" altLang="zh-CN" sz="2400" baseline="300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1</a:t>
            </a:r>
            <a:r>
              <a:rPr lang="en-US" altLang="zh-CN" sz="24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, </a:t>
            </a:r>
            <a:r>
              <a:rPr lang="en-US" altLang="zh-CN" sz="2400" dirty="0" err="1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Guihai</a:t>
            </a:r>
            <a:r>
              <a:rPr lang="en-US" altLang="zh-CN" sz="24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 Chen</a:t>
            </a:r>
            <a:r>
              <a:rPr lang="en-US" altLang="zh-CN" sz="2400" baseline="300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1</a:t>
            </a:r>
            <a:endParaRPr sz="2000" baseline="30000" dirty="0">
              <a:solidFill>
                <a:srgbClr val="4B4F58"/>
              </a:solidFill>
              <a:latin typeface="Arial Rounded MT Bold" panose="020F0704030504030204" pitchFamily="34" charset="0"/>
              <a:ea typeface="Roboto"/>
              <a:cs typeface="Roboto"/>
              <a:sym typeface="Roboto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D5E17C9-AEF9-3E47-BE18-3B1CA902179E}"/>
              </a:ext>
            </a:extLst>
          </p:cNvPr>
          <p:cNvGrpSpPr/>
          <p:nvPr/>
        </p:nvGrpSpPr>
        <p:grpSpPr>
          <a:xfrm>
            <a:off x="3059163" y="3296811"/>
            <a:ext cx="6073673" cy="1539800"/>
            <a:chOff x="3270119" y="2739668"/>
            <a:chExt cx="6073673" cy="15398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20A552F-934A-F04B-AF5A-4E78591A7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999" y="2739668"/>
              <a:ext cx="989277" cy="1239891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BCAE2B9-87BB-6448-93CE-6E1243AEB70B}"/>
                </a:ext>
              </a:extLst>
            </p:cNvPr>
            <p:cNvSpPr/>
            <p:nvPr/>
          </p:nvSpPr>
          <p:spPr>
            <a:xfrm>
              <a:off x="3270119" y="3911410"/>
              <a:ext cx="2599392" cy="3620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800" i="1" dirty="0">
                  <a:solidFill>
                    <a:srgbClr val="4B4F58"/>
                  </a:solidFill>
                  <a:latin typeface="Arial Rounded MT Bold" panose="020F0704030504030204" pitchFamily="34" charset="0"/>
                  <a:cs typeface="Roboto"/>
                </a:rPr>
                <a:t>Nanjing University</a:t>
              </a:r>
              <a:r>
                <a:rPr lang="en-US" altLang="zh-CN" sz="1800" i="1" baseline="30000" dirty="0">
                  <a:solidFill>
                    <a:srgbClr val="4B4F58"/>
                  </a:solidFill>
                  <a:latin typeface="Arial Rounded MT Bold" panose="020F0704030504030204" pitchFamily="34" charset="0"/>
                  <a:ea typeface="Roboto"/>
                  <a:cs typeface="Roboto"/>
                </a:rPr>
                <a:t>1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1556287-1392-5648-B93D-3CF9E4505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726" y="2739668"/>
              <a:ext cx="1239891" cy="1239891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E584AD1-0A02-A242-8420-3921FBADCC98}"/>
                </a:ext>
              </a:extLst>
            </p:cNvPr>
            <p:cNvSpPr/>
            <p:nvPr/>
          </p:nvSpPr>
          <p:spPr>
            <a:xfrm>
              <a:off x="6475871" y="3917381"/>
              <a:ext cx="2867921" cy="3620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00" i="1" dirty="0">
                  <a:solidFill>
                    <a:srgbClr val="4B4F58"/>
                  </a:solidFill>
                  <a:latin typeface="Arial Rounded MT Bold" panose="020F0704030504030204" pitchFamily="34" charset="0"/>
                  <a:cs typeface="Roboto"/>
                </a:rPr>
                <a:t>Tsinghua University</a:t>
              </a:r>
              <a:r>
                <a:rPr lang="en-US" altLang="zh-CN" sz="1800" i="1" baseline="30000" dirty="0">
                  <a:solidFill>
                    <a:srgbClr val="4B4F58"/>
                  </a:solidFill>
                  <a:latin typeface="Arial Rounded MT Bold" panose="020F0704030504030204" pitchFamily="34" charset="0"/>
                  <a:cs typeface="Roboto"/>
                </a:rPr>
                <a:t>2</a:t>
              </a:r>
            </a:p>
          </p:txBody>
        </p:sp>
      </p:grpSp>
      <p:sp>
        <p:nvSpPr>
          <p:cNvPr id="12" name="Google Shape;94;g2588ac39394_0_21">
            <a:extLst>
              <a:ext uri="{FF2B5EF4-FFF2-40B4-BE49-F238E27FC236}">
                <a16:creationId xmlns:a16="http://schemas.microsoft.com/office/drawing/2014/main" id="{166D7108-16AD-6B4E-8E48-004C414B908B}"/>
              </a:ext>
            </a:extLst>
          </p:cNvPr>
          <p:cNvSpPr/>
          <p:nvPr/>
        </p:nvSpPr>
        <p:spPr>
          <a:xfrm>
            <a:off x="0" y="1"/>
            <a:ext cx="12192000" cy="167147"/>
          </a:xfrm>
          <a:prstGeom prst="rect">
            <a:avLst/>
          </a:prstGeom>
          <a:solidFill>
            <a:srgbClr val="2C3D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14" name="Google Shape;126;p5">
            <a:extLst>
              <a:ext uri="{FF2B5EF4-FFF2-40B4-BE49-F238E27FC236}">
                <a16:creationId xmlns:a16="http://schemas.microsoft.com/office/drawing/2014/main" id="{CD60352D-976B-EE4A-8DD3-AB7AA9304D73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77C7F7C1-4665-154C-96CF-34637777C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217B8C9-E277-6F4D-84D9-76546C4BAA74}"/>
              </a:ext>
            </a:extLst>
          </p:cNvPr>
          <p:cNvSpPr txBox="1"/>
          <p:nvPr/>
        </p:nvSpPr>
        <p:spPr>
          <a:xfrm>
            <a:off x="452856" y="789913"/>
            <a:ext cx="9291645" cy="139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20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Significant index </a:t>
            </a: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space overhead (they use B+ tree/LSM-Tree as indexes)</a:t>
            </a:r>
          </a:p>
          <a:p>
            <a:pPr lvl="4">
              <a:lnSpc>
                <a:spcPts val="26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◎ higher predicate selectivity, higher index query latency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Random access</a:t>
            </a:r>
          </a:p>
          <a:p>
            <a:pPr>
              <a:lnSpc>
                <a:spcPts val="2600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◎ ︎ adjacent pages are logically continuous, but not necessarily physically continuous</a:t>
            </a:r>
            <a:endParaRPr kumimoji="1" lang="en-US" altLang="zh-CN" sz="18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9BEF9B2-31DA-3248-9E24-874C3E34169D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9/31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E27FD19-3397-C847-9710-ECFB53FB4EC0}"/>
              </a:ext>
            </a:extLst>
          </p:cNvPr>
          <p:cNvSpPr txBox="1"/>
          <p:nvPr/>
        </p:nvSpPr>
        <p:spPr>
          <a:xfrm>
            <a:off x="3698467" y="6080687"/>
            <a:ext cx="6940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[4]</a:t>
            </a:r>
            <a:r>
              <a:rPr lang="en" altLang="zh-CN" dirty="0">
                <a:latin typeface="Arial Rounded MT Bold" panose="020F0704030504030204" pitchFamily="34" charset="0"/>
              </a:rPr>
              <a:t> Index-Accelerated Pattern Matching in Event Stores</a:t>
            </a:r>
            <a:r>
              <a:rPr lang="en-US" altLang="zh-CN" dirty="0">
                <a:latin typeface="Arial Rounded MT Bold" panose="020F0704030504030204" pitchFamily="34" charset="0"/>
              </a:rPr>
              <a:t>. In SIGMOD, 2021.</a:t>
            </a:r>
            <a:endParaRPr lang="en" altLang="zh-CN" dirty="0">
              <a:latin typeface="Arial Rounded MT Bold" panose="020F0704030504030204" pitchFamily="34" charset="0"/>
            </a:endParaRPr>
          </a:p>
        </p:txBody>
      </p:sp>
      <p:sp>
        <p:nvSpPr>
          <p:cNvPr id="73" name="Google Shape;109;p2">
            <a:extLst>
              <a:ext uri="{FF2B5EF4-FFF2-40B4-BE49-F238E27FC236}">
                <a16:creationId xmlns:a16="http://schemas.microsoft.com/office/drawing/2014/main" id="{CB228DD3-F462-154D-8F4C-FDFCA4EFE2DC}"/>
              </a:ext>
            </a:extLst>
          </p:cNvPr>
          <p:cNvSpPr txBox="1"/>
          <p:nvPr/>
        </p:nvSpPr>
        <p:spPr>
          <a:xfrm>
            <a:off x="476973" y="165627"/>
            <a:ext cx="94289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Problems of prior index-based methods [4]</a:t>
            </a:r>
            <a:endParaRPr lang="en-US" altLang="zh-CN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4" name="圆角矩形 73">
            <a:extLst>
              <a:ext uri="{FF2B5EF4-FFF2-40B4-BE49-F238E27FC236}">
                <a16:creationId xmlns:a16="http://schemas.microsoft.com/office/drawing/2014/main" id="{97549409-BDA5-164F-8B16-27866F68C9A4}"/>
              </a:ext>
            </a:extLst>
          </p:cNvPr>
          <p:cNvSpPr/>
          <p:nvPr/>
        </p:nvSpPr>
        <p:spPr>
          <a:xfrm>
            <a:off x="1998167" y="4506535"/>
            <a:ext cx="1731981" cy="75303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87488F3C-C10D-7142-80CB-7138FD53FCDA}"/>
              </a:ext>
            </a:extLst>
          </p:cNvPr>
          <p:cNvSpPr txBox="1"/>
          <p:nvPr/>
        </p:nvSpPr>
        <p:spPr>
          <a:xfrm>
            <a:off x="2406957" y="450653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Page 4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2D96E81F-71C7-344F-9A42-E094F88A33A3}"/>
              </a:ext>
            </a:extLst>
          </p:cNvPr>
          <p:cNvSpPr/>
          <p:nvPr/>
        </p:nvSpPr>
        <p:spPr>
          <a:xfrm>
            <a:off x="2205059" y="4948690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5FC4E086-2110-B547-BDAC-A523CBA42DD5}"/>
              </a:ext>
            </a:extLst>
          </p:cNvPr>
          <p:cNvSpPr/>
          <p:nvPr/>
        </p:nvSpPr>
        <p:spPr>
          <a:xfrm>
            <a:off x="2548629" y="4948690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3446A6A4-236D-A446-83C0-CDDA59408409}"/>
              </a:ext>
            </a:extLst>
          </p:cNvPr>
          <p:cNvSpPr/>
          <p:nvPr/>
        </p:nvSpPr>
        <p:spPr>
          <a:xfrm>
            <a:off x="2459856" y="4948690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3D917939-C251-BE43-B702-B269FEC79B46}"/>
              </a:ext>
            </a:extLst>
          </p:cNvPr>
          <p:cNvSpPr/>
          <p:nvPr/>
        </p:nvSpPr>
        <p:spPr>
          <a:xfrm>
            <a:off x="2116286" y="4948690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AA9EDAB9-96C3-EA4C-BD7C-B1732E1C68FA}"/>
              </a:ext>
            </a:extLst>
          </p:cNvPr>
          <p:cNvSpPr/>
          <p:nvPr/>
        </p:nvSpPr>
        <p:spPr>
          <a:xfrm>
            <a:off x="2803426" y="4948689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0BB64739-E252-EB4D-83E0-9444BDF3ADEC}"/>
              </a:ext>
            </a:extLst>
          </p:cNvPr>
          <p:cNvSpPr/>
          <p:nvPr/>
        </p:nvSpPr>
        <p:spPr>
          <a:xfrm>
            <a:off x="2892199" y="4948689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BD2AD1CF-5E1B-4F47-99FF-7537CCFDF0BA}"/>
              </a:ext>
            </a:extLst>
          </p:cNvPr>
          <p:cNvSpPr/>
          <p:nvPr/>
        </p:nvSpPr>
        <p:spPr>
          <a:xfrm>
            <a:off x="3153934" y="4948689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7BCCDA5A-7E4D-2146-90AF-6FFD08CCC23B}"/>
              </a:ext>
            </a:extLst>
          </p:cNvPr>
          <p:cNvSpPr/>
          <p:nvPr/>
        </p:nvSpPr>
        <p:spPr>
          <a:xfrm>
            <a:off x="3249645" y="4948688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03A7669A-430F-794A-AE9C-858FCB6B885E}"/>
              </a:ext>
            </a:extLst>
          </p:cNvPr>
          <p:cNvSpPr/>
          <p:nvPr/>
        </p:nvSpPr>
        <p:spPr>
          <a:xfrm>
            <a:off x="3513035" y="4948688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圆角矩形 84">
            <a:extLst>
              <a:ext uri="{FF2B5EF4-FFF2-40B4-BE49-F238E27FC236}">
                <a16:creationId xmlns:a16="http://schemas.microsoft.com/office/drawing/2014/main" id="{FE8F611D-0365-3C47-8566-DFEC556FD799}"/>
              </a:ext>
            </a:extLst>
          </p:cNvPr>
          <p:cNvSpPr/>
          <p:nvPr/>
        </p:nvSpPr>
        <p:spPr>
          <a:xfrm>
            <a:off x="5103541" y="2796398"/>
            <a:ext cx="1731981" cy="75303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1C32C952-E8B4-FA4E-A884-13687BB6691B}"/>
              </a:ext>
            </a:extLst>
          </p:cNvPr>
          <p:cNvSpPr txBox="1"/>
          <p:nvPr/>
        </p:nvSpPr>
        <p:spPr>
          <a:xfrm>
            <a:off x="5512331" y="279639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Page 1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74F6D864-FBC5-6B4B-B3A6-EE6683398266}"/>
              </a:ext>
            </a:extLst>
          </p:cNvPr>
          <p:cNvSpPr/>
          <p:nvPr/>
        </p:nvSpPr>
        <p:spPr>
          <a:xfrm>
            <a:off x="5310433" y="3238553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1E5ED6A0-34A7-BF42-B7E2-DDA18AB4EAA6}"/>
              </a:ext>
            </a:extLst>
          </p:cNvPr>
          <p:cNvSpPr/>
          <p:nvPr/>
        </p:nvSpPr>
        <p:spPr>
          <a:xfrm>
            <a:off x="5654003" y="3238553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F2A7B2D9-2C09-7B46-A666-EEDFDD9C4EDF}"/>
              </a:ext>
            </a:extLst>
          </p:cNvPr>
          <p:cNvSpPr/>
          <p:nvPr/>
        </p:nvSpPr>
        <p:spPr>
          <a:xfrm>
            <a:off x="5565230" y="3238553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616942DC-C97A-4345-9A37-954E163527F0}"/>
              </a:ext>
            </a:extLst>
          </p:cNvPr>
          <p:cNvSpPr/>
          <p:nvPr/>
        </p:nvSpPr>
        <p:spPr>
          <a:xfrm>
            <a:off x="5221660" y="3238553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F75CB806-6B03-0C44-9912-B5C2FFA67C9B}"/>
              </a:ext>
            </a:extLst>
          </p:cNvPr>
          <p:cNvSpPr/>
          <p:nvPr/>
        </p:nvSpPr>
        <p:spPr>
          <a:xfrm>
            <a:off x="5908800" y="3238552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0FC6C365-0EC1-D241-BD67-EA1FCDB86E0B}"/>
              </a:ext>
            </a:extLst>
          </p:cNvPr>
          <p:cNvSpPr/>
          <p:nvPr/>
        </p:nvSpPr>
        <p:spPr>
          <a:xfrm>
            <a:off x="5997573" y="3238552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17862F66-79E2-A944-B62A-A06DA81C8DBE}"/>
              </a:ext>
            </a:extLst>
          </p:cNvPr>
          <p:cNvSpPr/>
          <p:nvPr/>
        </p:nvSpPr>
        <p:spPr>
          <a:xfrm>
            <a:off x="6259308" y="3238552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5802E49E-E6B7-144A-85E7-A17CB0AF593F}"/>
              </a:ext>
            </a:extLst>
          </p:cNvPr>
          <p:cNvSpPr/>
          <p:nvPr/>
        </p:nvSpPr>
        <p:spPr>
          <a:xfrm>
            <a:off x="6355019" y="3238551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0542374E-2D8A-9E4B-B7D2-F1B84C6D3553}"/>
              </a:ext>
            </a:extLst>
          </p:cNvPr>
          <p:cNvSpPr/>
          <p:nvPr/>
        </p:nvSpPr>
        <p:spPr>
          <a:xfrm>
            <a:off x="6618409" y="3238551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圆角矩形 95">
            <a:extLst>
              <a:ext uri="{FF2B5EF4-FFF2-40B4-BE49-F238E27FC236}">
                <a16:creationId xmlns:a16="http://schemas.microsoft.com/office/drawing/2014/main" id="{0CDE83CB-2343-D24B-9967-628B112A1883}"/>
              </a:ext>
            </a:extLst>
          </p:cNvPr>
          <p:cNvSpPr/>
          <p:nvPr/>
        </p:nvSpPr>
        <p:spPr>
          <a:xfrm>
            <a:off x="4106799" y="4506535"/>
            <a:ext cx="1731981" cy="75303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814B2D77-3E24-BB45-9967-AFCE131CBB35}"/>
              </a:ext>
            </a:extLst>
          </p:cNvPr>
          <p:cNvSpPr txBox="1"/>
          <p:nvPr/>
        </p:nvSpPr>
        <p:spPr>
          <a:xfrm>
            <a:off x="4515589" y="450653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Page 2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DE853B55-B795-FE45-B539-6E154BFA8988}"/>
              </a:ext>
            </a:extLst>
          </p:cNvPr>
          <p:cNvSpPr/>
          <p:nvPr/>
        </p:nvSpPr>
        <p:spPr>
          <a:xfrm>
            <a:off x="4313691" y="4948690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A0A7BF8D-752C-0746-9B2E-C60B2AA92311}"/>
              </a:ext>
            </a:extLst>
          </p:cNvPr>
          <p:cNvSpPr/>
          <p:nvPr/>
        </p:nvSpPr>
        <p:spPr>
          <a:xfrm>
            <a:off x="4657261" y="4948690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02A43591-8AA3-BD4D-8750-C31708B5DE1A}"/>
              </a:ext>
            </a:extLst>
          </p:cNvPr>
          <p:cNvSpPr/>
          <p:nvPr/>
        </p:nvSpPr>
        <p:spPr>
          <a:xfrm>
            <a:off x="4568488" y="4948690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144D8A2E-E330-9541-A052-B1569AC42E3C}"/>
              </a:ext>
            </a:extLst>
          </p:cNvPr>
          <p:cNvSpPr/>
          <p:nvPr/>
        </p:nvSpPr>
        <p:spPr>
          <a:xfrm>
            <a:off x="4224918" y="4948690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01B348BF-ADC2-1F44-81FA-7BF3C0BC7698}"/>
              </a:ext>
            </a:extLst>
          </p:cNvPr>
          <p:cNvSpPr/>
          <p:nvPr/>
        </p:nvSpPr>
        <p:spPr>
          <a:xfrm>
            <a:off x="4912058" y="4948689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9370AEC7-0067-2F4B-A33F-CB9A138787A3}"/>
              </a:ext>
            </a:extLst>
          </p:cNvPr>
          <p:cNvSpPr/>
          <p:nvPr/>
        </p:nvSpPr>
        <p:spPr>
          <a:xfrm>
            <a:off x="5000831" y="4948689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A747901A-A252-6E43-91B3-79C13F7EEB2E}"/>
              </a:ext>
            </a:extLst>
          </p:cNvPr>
          <p:cNvSpPr/>
          <p:nvPr/>
        </p:nvSpPr>
        <p:spPr>
          <a:xfrm>
            <a:off x="5262566" y="4948689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C7EC4CA0-EBEA-ED4B-BBB6-C230E0B9E6BF}"/>
              </a:ext>
            </a:extLst>
          </p:cNvPr>
          <p:cNvSpPr/>
          <p:nvPr/>
        </p:nvSpPr>
        <p:spPr>
          <a:xfrm>
            <a:off x="5358277" y="4948688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0DBDC75D-E28D-2C48-B269-7CD1EA41A73F}"/>
              </a:ext>
            </a:extLst>
          </p:cNvPr>
          <p:cNvSpPr/>
          <p:nvPr/>
        </p:nvSpPr>
        <p:spPr>
          <a:xfrm>
            <a:off x="5621667" y="4948688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圆角矩形 108">
            <a:extLst>
              <a:ext uri="{FF2B5EF4-FFF2-40B4-BE49-F238E27FC236}">
                <a16:creationId xmlns:a16="http://schemas.microsoft.com/office/drawing/2014/main" id="{3C1C6C42-501A-9F4C-84CB-EA9588E34F5A}"/>
              </a:ext>
            </a:extLst>
          </p:cNvPr>
          <p:cNvSpPr/>
          <p:nvPr/>
        </p:nvSpPr>
        <p:spPr>
          <a:xfrm>
            <a:off x="6215431" y="4506535"/>
            <a:ext cx="1731981" cy="75303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1957373E-17DF-AA43-AF8D-6CD2A0623AE2}"/>
              </a:ext>
            </a:extLst>
          </p:cNvPr>
          <p:cNvSpPr txBox="1"/>
          <p:nvPr/>
        </p:nvSpPr>
        <p:spPr>
          <a:xfrm>
            <a:off x="6624221" y="450653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Page 5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173C4F71-C038-EA43-BA5F-4C2F5261A640}"/>
              </a:ext>
            </a:extLst>
          </p:cNvPr>
          <p:cNvSpPr/>
          <p:nvPr/>
        </p:nvSpPr>
        <p:spPr>
          <a:xfrm>
            <a:off x="6422323" y="4948690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ABE56A15-4DB7-0645-AB40-BD9ACC3D9C1F}"/>
              </a:ext>
            </a:extLst>
          </p:cNvPr>
          <p:cNvSpPr/>
          <p:nvPr/>
        </p:nvSpPr>
        <p:spPr>
          <a:xfrm>
            <a:off x="6765893" y="4948690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9D688CFD-33C9-E943-A1D2-F058E1B5B9BE}"/>
              </a:ext>
            </a:extLst>
          </p:cNvPr>
          <p:cNvSpPr/>
          <p:nvPr/>
        </p:nvSpPr>
        <p:spPr>
          <a:xfrm>
            <a:off x="6677120" y="4948690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101B44E9-CF1C-E24F-803A-8D6416747B6E}"/>
              </a:ext>
            </a:extLst>
          </p:cNvPr>
          <p:cNvSpPr/>
          <p:nvPr/>
        </p:nvSpPr>
        <p:spPr>
          <a:xfrm>
            <a:off x="6333550" y="4948690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7FD3ABE8-0205-6A44-AC6B-B19F0359D44B}"/>
              </a:ext>
            </a:extLst>
          </p:cNvPr>
          <p:cNvSpPr/>
          <p:nvPr/>
        </p:nvSpPr>
        <p:spPr>
          <a:xfrm>
            <a:off x="7020690" y="4948689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EBBAB697-068F-2E40-A2EA-5CDDE7BBB56F}"/>
              </a:ext>
            </a:extLst>
          </p:cNvPr>
          <p:cNvSpPr/>
          <p:nvPr/>
        </p:nvSpPr>
        <p:spPr>
          <a:xfrm>
            <a:off x="7109463" y="4948689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075D023E-57C0-9E46-BC07-DC75FA27971C}"/>
              </a:ext>
            </a:extLst>
          </p:cNvPr>
          <p:cNvSpPr/>
          <p:nvPr/>
        </p:nvSpPr>
        <p:spPr>
          <a:xfrm>
            <a:off x="7371198" y="4948689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5197A177-31B7-D243-A627-647DBBF8301A}"/>
              </a:ext>
            </a:extLst>
          </p:cNvPr>
          <p:cNvSpPr/>
          <p:nvPr/>
        </p:nvSpPr>
        <p:spPr>
          <a:xfrm>
            <a:off x="7466909" y="4948688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C08D47E6-E7CE-AD43-90F8-5E5717786AC0}"/>
              </a:ext>
            </a:extLst>
          </p:cNvPr>
          <p:cNvSpPr/>
          <p:nvPr/>
        </p:nvSpPr>
        <p:spPr>
          <a:xfrm>
            <a:off x="7730299" y="4948688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4" name="圆角矩形 153">
            <a:extLst>
              <a:ext uri="{FF2B5EF4-FFF2-40B4-BE49-F238E27FC236}">
                <a16:creationId xmlns:a16="http://schemas.microsoft.com/office/drawing/2014/main" id="{72871A6F-2D18-844F-8125-838DE10B1E79}"/>
              </a:ext>
            </a:extLst>
          </p:cNvPr>
          <p:cNvSpPr/>
          <p:nvPr/>
        </p:nvSpPr>
        <p:spPr>
          <a:xfrm>
            <a:off x="8324063" y="4506535"/>
            <a:ext cx="1731981" cy="75303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1899E190-194B-8246-BC9B-71AF8CDEFF6E}"/>
              </a:ext>
            </a:extLst>
          </p:cNvPr>
          <p:cNvSpPr txBox="1"/>
          <p:nvPr/>
        </p:nvSpPr>
        <p:spPr>
          <a:xfrm>
            <a:off x="8732853" y="450653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Page 3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cxnSp>
        <p:nvCxnSpPr>
          <p:cNvPr id="165" name="直线箭头连接符 164">
            <a:extLst>
              <a:ext uri="{FF2B5EF4-FFF2-40B4-BE49-F238E27FC236}">
                <a16:creationId xmlns:a16="http://schemas.microsoft.com/office/drawing/2014/main" id="{FFA8059B-17C7-2241-8EE9-EF6CF1A3AAF2}"/>
              </a:ext>
            </a:extLst>
          </p:cNvPr>
          <p:cNvCxnSpPr>
            <a:cxnSpLocks/>
            <a:stCxn id="90" idx="2"/>
            <a:endCxn id="75" idx="0"/>
          </p:cNvCxnSpPr>
          <p:nvPr/>
        </p:nvCxnSpPr>
        <p:spPr>
          <a:xfrm flipH="1">
            <a:off x="2864157" y="3495806"/>
            <a:ext cx="2401890" cy="1010729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线箭头连接符 165">
            <a:extLst>
              <a:ext uri="{FF2B5EF4-FFF2-40B4-BE49-F238E27FC236}">
                <a16:creationId xmlns:a16="http://schemas.microsoft.com/office/drawing/2014/main" id="{0A99A114-E06F-B84C-81FA-9A4DF5D6846F}"/>
              </a:ext>
            </a:extLst>
          </p:cNvPr>
          <p:cNvCxnSpPr>
            <a:cxnSpLocks/>
            <a:stCxn id="89" idx="2"/>
            <a:endCxn id="96" idx="0"/>
          </p:cNvCxnSpPr>
          <p:nvPr/>
        </p:nvCxnSpPr>
        <p:spPr>
          <a:xfrm flipH="1">
            <a:off x="4972790" y="3495806"/>
            <a:ext cx="636827" cy="1010729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线箭头连接符 166">
            <a:extLst>
              <a:ext uri="{FF2B5EF4-FFF2-40B4-BE49-F238E27FC236}">
                <a16:creationId xmlns:a16="http://schemas.microsoft.com/office/drawing/2014/main" id="{9AFB9F7A-6EC0-F54A-B13E-BE6B5FE534D0}"/>
              </a:ext>
            </a:extLst>
          </p:cNvPr>
          <p:cNvCxnSpPr>
            <a:cxnSpLocks/>
            <a:stCxn id="91" idx="2"/>
            <a:endCxn id="110" idx="0"/>
          </p:cNvCxnSpPr>
          <p:nvPr/>
        </p:nvCxnSpPr>
        <p:spPr>
          <a:xfrm>
            <a:off x="5953187" y="3495805"/>
            <a:ext cx="1128234" cy="1010730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线箭头连接符 167">
            <a:extLst>
              <a:ext uri="{FF2B5EF4-FFF2-40B4-BE49-F238E27FC236}">
                <a16:creationId xmlns:a16="http://schemas.microsoft.com/office/drawing/2014/main" id="{02877655-82C7-AA4A-ADDA-60AB983F92F0}"/>
              </a:ext>
            </a:extLst>
          </p:cNvPr>
          <p:cNvCxnSpPr>
            <a:cxnSpLocks/>
            <a:stCxn id="93" idx="2"/>
            <a:endCxn id="155" idx="0"/>
          </p:cNvCxnSpPr>
          <p:nvPr/>
        </p:nvCxnSpPr>
        <p:spPr>
          <a:xfrm>
            <a:off x="6303695" y="3495805"/>
            <a:ext cx="2886358" cy="1010730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线箭头连接符 168">
            <a:extLst>
              <a:ext uri="{FF2B5EF4-FFF2-40B4-BE49-F238E27FC236}">
                <a16:creationId xmlns:a16="http://schemas.microsoft.com/office/drawing/2014/main" id="{EE170323-F681-8B4E-9999-B1F002C0BDC2}"/>
              </a:ext>
            </a:extLst>
          </p:cNvPr>
          <p:cNvCxnSpPr>
            <a:cxnSpLocks/>
            <a:stCxn id="84" idx="3"/>
            <a:endCxn id="102" idx="1"/>
          </p:cNvCxnSpPr>
          <p:nvPr/>
        </p:nvCxnSpPr>
        <p:spPr>
          <a:xfrm>
            <a:off x="3601808" y="5077315"/>
            <a:ext cx="623110" cy="2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线箭头连接符 169">
            <a:extLst>
              <a:ext uri="{FF2B5EF4-FFF2-40B4-BE49-F238E27FC236}">
                <a16:creationId xmlns:a16="http://schemas.microsoft.com/office/drawing/2014/main" id="{3FDE103C-368B-8441-A0B5-1BBD07A86912}"/>
              </a:ext>
            </a:extLst>
          </p:cNvPr>
          <p:cNvCxnSpPr>
            <a:cxnSpLocks/>
            <a:stCxn id="107" idx="3"/>
            <a:endCxn id="148" idx="1"/>
          </p:cNvCxnSpPr>
          <p:nvPr/>
        </p:nvCxnSpPr>
        <p:spPr>
          <a:xfrm>
            <a:off x="5710440" y="5077315"/>
            <a:ext cx="623110" cy="2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线箭头连接符 170">
            <a:extLst>
              <a:ext uri="{FF2B5EF4-FFF2-40B4-BE49-F238E27FC236}">
                <a16:creationId xmlns:a16="http://schemas.microsoft.com/office/drawing/2014/main" id="{ABF1B2E1-2377-6A48-BE47-DBA130952D0B}"/>
              </a:ext>
            </a:extLst>
          </p:cNvPr>
          <p:cNvCxnSpPr>
            <a:cxnSpLocks/>
            <a:stCxn id="153" idx="3"/>
          </p:cNvCxnSpPr>
          <p:nvPr/>
        </p:nvCxnSpPr>
        <p:spPr>
          <a:xfrm>
            <a:off x="7819072" y="5077315"/>
            <a:ext cx="623110" cy="2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文本框 171">
            <a:extLst>
              <a:ext uri="{FF2B5EF4-FFF2-40B4-BE49-F238E27FC236}">
                <a16:creationId xmlns:a16="http://schemas.microsoft.com/office/drawing/2014/main" id="{8C8ABAB4-8D46-704B-9A38-35C503A4B041}"/>
              </a:ext>
            </a:extLst>
          </p:cNvPr>
          <p:cNvSpPr txBox="1"/>
          <p:nvPr/>
        </p:nvSpPr>
        <p:spPr>
          <a:xfrm>
            <a:off x="2187570" y="4908037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1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11D97742-A00D-694F-B674-A9B9A8EA872D}"/>
              </a:ext>
            </a:extLst>
          </p:cNvPr>
          <p:cNvSpPr txBox="1"/>
          <p:nvPr/>
        </p:nvSpPr>
        <p:spPr>
          <a:xfrm>
            <a:off x="5292944" y="3200182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4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3BFB28CB-46E5-AB4D-BDE1-9442A0FBAF4D}"/>
              </a:ext>
            </a:extLst>
          </p:cNvPr>
          <p:cNvSpPr txBox="1"/>
          <p:nvPr/>
        </p:nvSpPr>
        <p:spPr>
          <a:xfrm>
            <a:off x="2530025" y="4914496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3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7F229AA3-1427-AF41-9DE7-A1C441063278}"/>
              </a:ext>
            </a:extLst>
          </p:cNvPr>
          <p:cNvSpPr txBox="1"/>
          <p:nvPr/>
        </p:nvSpPr>
        <p:spPr>
          <a:xfrm>
            <a:off x="2862200" y="4910256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4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DAA4F439-DA0F-0F4C-8D4C-47420C3ACC03}"/>
              </a:ext>
            </a:extLst>
          </p:cNvPr>
          <p:cNvSpPr txBox="1"/>
          <p:nvPr/>
        </p:nvSpPr>
        <p:spPr>
          <a:xfrm>
            <a:off x="4289946" y="4908037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6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A8F16AE3-3817-0E44-8851-9170CF73CB78}"/>
              </a:ext>
            </a:extLst>
          </p:cNvPr>
          <p:cNvSpPr txBox="1"/>
          <p:nvPr/>
        </p:nvSpPr>
        <p:spPr>
          <a:xfrm>
            <a:off x="4631481" y="4897953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6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53213A20-D1E0-6041-8A17-3CA39AF8B6C8}"/>
              </a:ext>
            </a:extLst>
          </p:cNvPr>
          <p:cNvSpPr txBox="1"/>
          <p:nvPr/>
        </p:nvSpPr>
        <p:spPr>
          <a:xfrm>
            <a:off x="4972790" y="4906943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6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3D1F8EF1-9B10-D14E-919B-4584D05A5D7E}"/>
              </a:ext>
            </a:extLst>
          </p:cNvPr>
          <p:cNvSpPr txBox="1"/>
          <p:nvPr/>
        </p:nvSpPr>
        <p:spPr>
          <a:xfrm>
            <a:off x="5337319" y="4913980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6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26B6B66E-587E-444D-AB36-32F0DF374AED}"/>
              </a:ext>
            </a:extLst>
          </p:cNvPr>
          <p:cNvSpPr txBox="1"/>
          <p:nvPr/>
        </p:nvSpPr>
        <p:spPr>
          <a:xfrm>
            <a:off x="6404203" y="4921017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7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81" name="文本框 180">
            <a:extLst>
              <a:ext uri="{FF2B5EF4-FFF2-40B4-BE49-F238E27FC236}">
                <a16:creationId xmlns:a16="http://schemas.microsoft.com/office/drawing/2014/main" id="{C02F4754-FD13-5B43-8C5D-E705C7D256C1}"/>
              </a:ext>
            </a:extLst>
          </p:cNvPr>
          <p:cNvSpPr txBox="1"/>
          <p:nvPr/>
        </p:nvSpPr>
        <p:spPr>
          <a:xfrm>
            <a:off x="6746134" y="4913980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8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3DEF8C84-11E5-BA40-A863-5C8D5D1CE66D}"/>
              </a:ext>
            </a:extLst>
          </p:cNvPr>
          <p:cNvSpPr txBox="1"/>
          <p:nvPr/>
        </p:nvSpPr>
        <p:spPr>
          <a:xfrm>
            <a:off x="5627140" y="3205531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6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A3A8D45A-320D-D242-89A8-A15DF1D5A0AB}"/>
              </a:ext>
            </a:extLst>
          </p:cNvPr>
          <p:cNvSpPr txBox="1"/>
          <p:nvPr/>
        </p:nvSpPr>
        <p:spPr>
          <a:xfrm>
            <a:off x="5963246" y="3194799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8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33A0CCD0-0C28-AC4F-B703-F44A6BE70DCF}"/>
              </a:ext>
            </a:extLst>
          </p:cNvPr>
          <p:cNvSpPr txBox="1"/>
          <p:nvPr/>
        </p:nvSpPr>
        <p:spPr>
          <a:xfrm>
            <a:off x="6270046" y="3200947"/>
            <a:ext cx="53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10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89" name="矩形 188">
            <a:extLst>
              <a:ext uri="{FF2B5EF4-FFF2-40B4-BE49-F238E27FC236}">
                <a16:creationId xmlns:a16="http://schemas.microsoft.com/office/drawing/2014/main" id="{5DF8CCAF-06A4-894E-B467-4463F7A78228}"/>
              </a:ext>
            </a:extLst>
          </p:cNvPr>
          <p:cNvSpPr/>
          <p:nvPr/>
        </p:nvSpPr>
        <p:spPr>
          <a:xfrm>
            <a:off x="8530955" y="4948690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0" name="矩形 189">
            <a:extLst>
              <a:ext uri="{FF2B5EF4-FFF2-40B4-BE49-F238E27FC236}">
                <a16:creationId xmlns:a16="http://schemas.microsoft.com/office/drawing/2014/main" id="{FADADD6C-7F5B-0243-924C-F8128103A467}"/>
              </a:ext>
            </a:extLst>
          </p:cNvPr>
          <p:cNvSpPr/>
          <p:nvPr/>
        </p:nvSpPr>
        <p:spPr>
          <a:xfrm>
            <a:off x="8874525" y="4948690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1" name="矩形 190">
            <a:extLst>
              <a:ext uri="{FF2B5EF4-FFF2-40B4-BE49-F238E27FC236}">
                <a16:creationId xmlns:a16="http://schemas.microsoft.com/office/drawing/2014/main" id="{B303B6C1-005F-D04D-A4AE-A074821AF82A}"/>
              </a:ext>
            </a:extLst>
          </p:cNvPr>
          <p:cNvSpPr/>
          <p:nvPr/>
        </p:nvSpPr>
        <p:spPr>
          <a:xfrm>
            <a:off x="8785752" y="4948690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2" name="矩形 191">
            <a:extLst>
              <a:ext uri="{FF2B5EF4-FFF2-40B4-BE49-F238E27FC236}">
                <a16:creationId xmlns:a16="http://schemas.microsoft.com/office/drawing/2014/main" id="{13AC1981-0959-CC46-A55B-6E966E0DE281}"/>
              </a:ext>
            </a:extLst>
          </p:cNvPr>
          <p:cNvSpPr/>
          <p:nvPr/>
        </p:nvSpPr>
        <p:spPr>
          <a:xfrm>
            <a:off x="8442182" y="4948690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3" name="矩形 192">
            <a:extLst>
              <a:ext uri="{FF2B5EF4-FFF2-40B4-BE49-F238E27FC236}">
                <a16:creationId xmlns:a16="http://schemas.microsoft.com/office/drawing/2014/main" id="{4133E980-B0EB-9344-A641-5A6B58C87B2A}"/>
              </a:ext>
            </a:extLst>
          </p:cNvPr>
          <p:cNvSpPr/>
          <p:nvPr/>
        </p:nvSpPr>
        <p:spPr>
          <a:xfrm>
            <a:off x="9129322" y="4948689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4" name="矩形 193">
            <a:extLst>
              <a:ext uri="{FF2B5EF4-FFF2-40B4-BE49-F238E27FC236}">
                <a16:creationId xmlns:a16="http://schemas.microsoft.com/office/drawing/2014/main" id="{3B351D06-8D96-BD4B-8431-BBEC0300F2F2}"/>
              </a:ext>
            </a:extLst>
          </p:cNvPr>
          <p:cNvSpPr/>
          <p:nvPr/>
        </p:nvSpPr>
        <p:spPr>
          <a:xfrm>
            <a:off x="9218095" y="4948689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5" name="矩形 194">
            <a:extLst>
              <a:ext uri="{FF2B5EF4-FFF2-40B4-BE49-F238E27FC236}">
                <a16:creationId xmlns:a16="http://schemas.microsoft.com/office/drawing/2014/main" id="{39C8F9E3-0A76-0F42-B148-3CC0DE01E980}"/>
              </a:ext>
            </a:extLst>
          </p:cNvPr>
          <p:cNvSpPr/>
          <p:nvPr/>
        </p:nvSpPr>
        <p:spPr>
          <a:xfrm>
            <a:off x="9479830" y="4948689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6" name="矩形 195">
            <a:extLst>
              <a:ext uri="{FF2B5EF4-FFF2-40B4-BE49-F238E27FC236}">
                <a16:creationId xmlns:a16="http://schemas.microsoft.com/office/drawing/2014/main" id="{21F3A8A3-263C-974E-B922-37B2927187B3}"/>
              </a:ext>
            </a:extLst>
          </p:cNvPr>
          <p:cNvSpPr/>
          <p:nvPr/>
        </p:nvSpPr>
        <p:spPr>
          <a:xfrm>
            <a:off x="9575541" y="4948688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7" name="矩形 196">
            <a:extLst>
              <a:ext uri="{FF2B5EF4-FFF2-40B4-BE49-F238E27FC236}">
                <a16:creationId xmlns:a16="http://schemas.microsoft.com/office/drawing/2014/main" id="{921D081C-B42C-364A-9926-0D2AC9C0691D}"/>
              </a:ext>
            </a:extLst>
          </p:cNvPr>
          <p:cNvSpPr/>
          <p:nvPr/>
        </p:nvSpPr>
        <p:spPr>
          <a:xfrm>
            <a:off x="9838931" y="4948688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8" name="文本框 197">
            <a:extLst>
              <a:ext uri="{FF2B5EF4-FFF2-40B4-BE49-F238E27FC236}">
                <a16:creationId xmlns:a16="http://schemas.microsoft.com/office/drawing/2014/main" id="{5A2A64CA-FA29-1A45-8062-8AA3E6F67F09}"/>
              </a:ext>
            </a:extLst>
          </p:cNvPr>
          <p:cNvSpPr txBox="1"/>
          <p:nvPr/>
        </p:nvSpPr>
        <p:spPr>
          <a:xfrm>
            <a:off x="9489048" y="4906943"/>
            <a:ext cx="53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10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99" name="文本框 198">
            <a:extLst>
              <a:ext uri="{FF2B5EF4-FFF2-40B4-BE49-F238E27FC236}">
                <a16:creationId xmlns:a16="http://schemas.microsoft.com/office/drawing/2014/main" id="{30848DF5-A67A-D547-8593-483CC1E31BD2}"/>
              </a:ext>
            </a:extLst>
          </p:cNvPr>
          <p:cNvSpPr txBox="1"/>
          <p:nvPr/>
        </p:nvSpPr>
        <p:spPr>
          <a:xfrm>
            <a:off x="8526965" y="4921017"/>
            <a:ext cx="35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9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00" name="文本框 199">
            <a:extLst>
              <a:ext uri="{FF2B5EF4-FFF2-40B4-BE49-F238E27FC236}">
                <a16:creationId xmlns:a16="http://schemas.microsoft.com/office/drawing/2014/main" id="{1E3D9224-EB80-B549-BA90-4F4096AE5E46}"/>
              </a:ext>
            </a:extLst>
          </p:cNvPr>
          <p:cNvSpPr txBox="1"/>
          <p:nvPr/>
        </p:nvSpPr>
        <p:spPr>
          <a:xfrm>
            <a:off x="8785477" y="4913980"/>
            <a:ext cx="470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10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FAD054C7-A09D-1D4F-AB48-A0A7EB345F79}"/>
              </a:ext>
            </a:extLst>
          </p:cNvPr>
          <p:cNvSpPr txBox="1"/>
          <p:nvPr/>
        </p:nvSpPr>
        <p:spPr>
          <a:xfrm>
            <a:off x="9122619" y="4911045"/>
            <a:ext cx="551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10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2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sp>
        <p:nvSpPr>
          <p:cNvPr id="47" name="圆柱体 46">
            <a:extLst>
              <a:ext uri="{FF2B5EF4-FFF2-40B4-BE49-F238E27FC236}">
                <a16:creationId xmlns:a16="http://schemas.microsoft.com/office/drawing/2014/main" id="{8CE370A2-E693-D942-8CEF-661A1ACCDC97}"/>
              </a:ext>
            </a:extLst>
          </p:cNvPr>
          <p:cNvSpPr/>
          <p:nvPr/>
        </p:nvSpPr>
        <p:spPr>
          <a:xfrm>
            <a:off x="1756206" y="3629984"/>
            <a:ext cx="2527715" cy="1673748"/>
          </a:xfrm>
          <a:prstGeom prst="can">
            <a:avLst>
              <a:gd name="adj" fmla="val 269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6103670-0264-634A-AD51-A63EEC25BEB3}"/>
              </a:ext>
            </a:extLst>
          </p:cNvPr>
          <p:cNvSpPr/>
          <p:nvPr/>
        </p:nvSpPr>
        <p:spPr>
          <a:xfrm>
            <a:off x="2743089" y="4406068"/>
            <a:ext cx="760950" cy="4549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File 4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A1CFB3D3-E38B-C34F-BFD9-157495FAE81F}"/>
              </a:ext>
            </a:extLst>
          </p:cNvPr>
          <p:cNvSpPr/>
          <p:nvPr/>
        </p:nvSpPr>
        <p:spPr>
          <a:xfrm>
            <a:off x="2451486" y="4306167"/>
            <a:ext cx="760950" cy="4549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File 3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A8053D3-BA41-1242-A5C4-190E1BBD4419}"/>
              </a:ext>
            </a:extLst>
          </p:cNvPr>
          <p:cNvSpPr/>
          <p:nvPr/>
        </p:nvSpPr>
        <p:spPr>
          <a:xfrm>
            <a:off x="2198582" y="4224965"/>
            <a:ext cx="760950" cy="4549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File 2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cxnSp>
        <p:nvCxnSpPr>
          <p:cNvPr id="14" name="Google Shape;126;p5">
            <a:extLst>
              <a:ext uri="{FF2B5EF4-FFF2-40B4-BE49-F238E27FC236}">
                <a16:creationId xmlns:a16="http://schemas.microsoft.com/office/drawing/2014/main" id="{CD60352D-976B-EE4A-8DD3-AB7AA9304D73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77C7F7C1-4665-154C-96CF-34637777C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217B8C9-E277-6F4D-84D9-76546C4BAA74}"/>
              </a:ext>
            </a:extLst>
          </p:cNvPr>
          <p:cNvSpPr txBox="1"/>
          <p:nvPr/>
        </p:nvSpPr>
        <p:spPr>
          <a:xfrm>
            <a:off x="452856" y="789913"/>
            <a:ext cx="9291645" cy="2059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20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Significant index </a:t>
            </a: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space overhead (they use B+ tree/LSM-Tree as indexes)</a:t>
            </a:r>
          </a:p>
          <a:p>
            <a:pPr lvl="4">
              <a:lnSpc>
                <a:spcPts val="26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◎ higher predicate selectivity, higher index query latency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Random access</a:t>
            </a:r>
          </a:p>
          <a:p>
            <a:pPr>
              <a:lnSpc>
                <a:spcPts val="2600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◎ ︎ adjacent pages are logically continuous, but not necessarily physically continuous</a:t>
            </a:r>
            <a:endParaRPr kumimoji="1" lang="en-US" altLang="zh-CN" sz="18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Additional sorting operations</a:t>
            </a:r>
          </a:p>
          <a:p>
            <a:pPr>
              <a:lnSpc>
                <a:spcPts val="2600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◎</a:t>
            </a: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︎ complexity of sorting is O(nlog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2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n), </a:t>
            </a: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complexity of </a:t>
            </a:r>
            <a:r>
              <a:rPr kumimoji="1" lang="en-US" altLang="zh-CN" sz="1800" dirty="0" err="1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fullscan</a:t>
            </a: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is O(n)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9BEF9B2-31DA-3248-9E24-874C3E34169D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9/31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D427F0-DC51-C74C-AD14-7B3D3F9233EC}"/>
              </a:ext>
            </a:extLst>
          </p:cNvPr>
          <p:cNvSpPr/>
          <p:nvPr/>
        </p:nvSpPr>
        <p:spPr>
          <a:xfrm>
            <a:off x="6208577" y="3708110"/>
            <a:ext cx="655988" cy="1520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E8969E1-9893-A641-A65F-05C8B2E85482}"/>
              </a:ext>
            </a:extLst>
          </p:cNvPr>
          <p:cNvSpPr/>
          <p:nvPr/>
        </p:nvSpPr>
        <p:spPr>
          <a:xfrm>
            <a:off x="1943440" y="4161903"/>
            <a:ext cx="760950" cy="4549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File 1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cxnSp>
        <p:nvCxnSpPr>
          <p:cNvPr id="54" name="直线连接符 53">
            <a:extLst>
              <a:ext uri="{FF2B5EF4-FFF2-40B4-BE49-F238E27FC236}">
                <a16:creationId xmlns:a16="http://schemas.microsoft.com/office/drawing/2014/main" id="{B4C46DC2-9953-D14A-A215-88709E423077}"/>
              </a:ext>
            </a:extLst>
          </p:cNvPr>
          <p:cNvCxnSpPr>
            <a:cxnSpLocks/>
          </p:cNvCxnSpPr>
          <p:nvPr/>
        </p:nvCxnSpPr>
        <p:spPr>
          <a:xfrm>
            <a:off x="5261155" y="3543518"/>
            <a:ext cx="0" cy="2024066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22D6181E-50AA-D84D-810E-85D9B7569184}"/>
              </a:ext>
            </a:extLst>
          </p:cNvPr>
          <p:cNvSpPr txBox="1"/>
          <p:nvPr/>
        </p:nvSpPr>
        <p:spPr>
          <a:xfrm>
            <a:off x="5970211" y="5229030"/>
            <a:ext cx="1132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Memory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FEA100D0-1400-B147-9C17-3475CA436F47}"/>
              </a:ext>
            </a:extLst>
          </p:cNvPr>
          <p:cNvSpPr txBox="1"/>
          <p:nvPr/>
        </p:nvSpPr>
        <p:spPr>
          <a:xfrm>
            <a:off x="1756196" y="5293062"/>
            <a:ext cx="25277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Disk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6" name="左右箭头 5">
            <a:extLst>
              <a:ext uri="{FF2B5EF4-FFF2-40B4-BE49-F238E27FC236}">
                <a16:creationId xmlns:a16="http://schemas.microsoft.com/office/drawing/2014/main" id="{3092139C-F4B2-8645-A2C4-19EE5B76B784}"/>
              </a:ext>
            </a:extLst>
          </p:cNvPr>
          <p:cNvSpPr/>
          <p:nvPr/>
        </p:nvSpPr>
        <p:spPr>
          <a:xfrm>
            <a:off x="4434394" y="4406068"/>
            <a:ext cx="1619510" cy="210811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69A7759-0D2B-CE40-B8D0-662BC55DB583}"/>
              </a:ext>
            </a:extLst>
          </p:cNvPr>
          <p:cNvSpPr txBox="1"/>
          <p:nvPr/>
        </p:nvSpPr>
        <p:spPr>
          <a:xfrm>
            <a:off x="4561639" y="4098291"/>
            <a:ext cx="131472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" altLang="zh-CN" b="1" i="0" u="none" strike="noStrike" dirty="0"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External sort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6F55BB-0885-F443-9927-697D469FE5F4}"/>
              </a:ext>
            </a:extLst>
          </p:cNvPr>
          <p:cNvSpPr/>
          <p:nvPr/>
        </p:nvSpPr>
        <p:spPr>
          <a:xfrm>
            <a:off x="4561639" y="4135942"/>
            <a:ext cx="1263086" cy="278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3" name="圆角矩形标注 62">
            <a:extLst>
              <a:ext uri="{FF2B5EF4-FFF2-40B4-BE49-F238E27FC236}">
                <a16:creationId xmlns:a16="http://schemas.microsoft.com/office/drawing/2014/main" id="{6555848D-9FDF-3943-90FF-127B6BCE1224}"/>
              </a:ext>
            </a:extLst>
          </p:cNvPr>
          <p:cNvSpPr/>
          <p:nvPr/>
        </p:nvSpPr>
        <p:spPr>
          <a:xfrm>
            <a:off x="7557411" y="3308297"/>
            <a:ext cx="4366203" cy="878929"/>
          </a:xfrm>
          <a:prstGeom prst="wedgeRoundRectCallout">
            <a:avLst>
              <a:gd name="adj1" fmla="val 24975"/>
              <a:gd name="adj2" fmla="val 7576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34EBF154-91BB-4C4E-8CF1-5238E42BC1AB}"/>
              </a:ext>
            </a:extLst>
          </p:cNvPr>
          <p:cNvSpPr txBox="1"/>
          <p:nvPr/>
        </p:nvSpPr>
        <p:spPr>
          <a:xfrm>
            <a:off x="7557411" y="3356230"/>
            <a:ext cx="4366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600" b="0" i="0" dirty="0">
                <a:solidFill>
                  <a:srgbClr val="24292F"/>
                </a:solidFill>
                <a:effectLst/>
                <a:latin typeface="Arial Rounded MT Bold" panose="020F0704030504030204" pitchFamily="34" charset="0"/>
              </a:rPr>
              <a:t>When the amount of data is so large that it cannot be loaded into memory all at once, an external sort operation is required.</a:t>
            </a:r>
            <a:endParaRPr kumimoji="1" lang="zh-CN" altLang="en-US" sz="105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pic>
        <p:nvPicPr>
          <p:cNvPr id="65" name="图形 64" descr="困惑的人 纯色填充">
            <a:extLst>
              <a:ext uri="{FF2B5EF4-FFF2-40B4-BE49-F238E27FC236}">
                <a16:creationId xmlns:a16="http://schemas.microsoft.com/office/drawing/2014/main" id="{0C86CB9E-A570-9948-9B69-A85834C85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21204" y="4465486"/>
            <a:ext cx="1102098" cy="110209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FD3EF6A-1D60-0148-9539-4B468D8F0908}"/>
              </a:ext>
            </a:extLst>
          </p:cNvPr>
          <p:cNvSpPr txBox="1"/>
          <p:nvPr/>
        </p:nvSpPr>
        <p:spPr>
          <a:xfrm>
            <a:off x="3698467" y="6080687"/>
            <a:ext cx="6940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[4]</a:t>
            </a:r>
            <a:r>
              <a:rPr lang="en" altLang="zh-CN" dirty="0">
                <a:latin typeface="Arial Rounded MT Bold" panose="020F0704030504030204" pitchFamily="34" charset="0"/>
              </a:rPr>
              <a:t> Index-Accelerated Pattern Matching in Event Stores</a:t>
            </a:r>
            <a:r>
              <a:rPr lang="en-US" altLang="zh-CN" dirty="0">
                <a:latin typeface="Arial Rounded MT Bold" panose="020F0704030504030204" pitchFamily="34" charset="0"/>
              </a:rPr>
              <a:t>. In SIGMOD, 2021.</a:t>
            </a:r>
            <a:endParaRPr lang="en" altLang="zh-CN" dirty="0">
              <a:latin typeface="Arial Rounded MT Bold" panose="020F0704030504030204" pitchFamily="34" charset="0"/>
            </a:endParaRPr>
          </a:p>
        </p:txBody>
      </p:sp>
      <p:sp>
        <p:nvSpPr>
          <p:cNvPr id="24" name="Google Shape;109;p2">
            <a:extLst>
              <a:ext uri="{FF2B5EF4-FFF2-40B4-BE49-F238E27FC236}">
                <a16:creationId xmlns:a16="http://schemas.microsoft.com/office/drawing/2014/main" id="{5F6C421A-D760-8248-BF26-D637E3E5E331}"/>
              </a:ext>
            </a:extLst>
          </p:cNvPr>
          <p:cNvSpPr txBox="1"/>
          <p:nvPr/>
        </p:nvSpPr>
        <p:spPr>
          <a:xfrm>
            <a:off x="476973" y="165627"/>
            <a:ext cx="94289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Problems of prior index-based methods [4]</a:t>
            </a:r>
            <a:endParaRPr lang="en-US" altLang="zh-CN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7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sp>
        <p:nvSpPr>
          <p:cNvPr id="13" name="Google Shape;109;p2">
            <a:extLst>
              <a:ext uri="{FF2B5EF4-FFF2-40B4-BE49-F238E27FC236}">
                <a16:creationId xmlns:a16="http://schemas.microsoft.com/office/drawing/2014/main" id="{136D6036-FFDB-0545-9B8E-8A98E38130EC}"/>
              </a:ext>
            </a:extLst>
          </p:cNvPr>
          <p:cNvSpPr txBox="1"/>
          <p:nvPr/>
        </p:nvSpPr>
        <p:spPr>
          <a:xfrm>
            <a:off x="476973" y="165627"/>
            <a:ext cx="94289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Problems of prior index-based methods [4]</a:t>
            </a:r>
            <a:endParaRPr lang="en-US" altLang="zh-CN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4" name="Google Shape;126;p5">
            <a:extLst>
              <a:ext uri="{FF2B5EF4-FFF2-40B4-BE49-F238E27FC236}">
                <a16:creationId xmlns:a16="http://schemas.microsoft.com/office/drawing/2014/main" id="{CD60352D-976B-EE4A-8DD3-AB7AA9304D73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77C7F7C1-4665-154C-96CF-34637777C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217B8C9-E277-6F4D-84D9-76546C4BAA74}"/>
              </a:ext>
            </a:extLst>
          </p:cNvPr>
          <p:cNvSpPr txBox="1"/>
          <p:nvPr/>
        </p:nvSpPr>
        <p:spPr>
          <a:xfrm>
            <a:off x="452856" y="789913"/>
            <a:ext cx="9291645" cy="2719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20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Significant index </a:t>
            </a: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space overhead (they use B+ tree/LSM-Tree as indexes)</a:t>
            </a:r>
          </a:p>
          <a:p>
            <a:pPr lvl="4">
              <a:lnSpc>
                <a:spcPts val="26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◎ higher predicate selectivity, higher index query latency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Random access</a:t>
            </a:r>
          </a:p>
          <a:p>
            <a:pPr>
              <a:lnSpc>
                <a:spcPts val="2600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◎ ︎ adjacent pages are logically continuous, but not necessarily physically continuous</a:t>
            </a:r>
            <a:endParaRPr kumimoji="1" lang="en-US" altLang="zh-CN" sz="18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Additional sorting operations</a:t>
            </a:r>
          </a:p>
          <a:p>
            <a:pPr>
              <a:lnSpc>
                <a:spcPts val="2600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◎</a:t>
            </a: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︎ complexity of sorting is O(nlog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2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n), </a:t>
            </a: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complexity of </a:t>
            </a:r>
            <a:r>
              <a:rPr kumimoji="1" lang="en-US" altLang="zh-CN" sz="1800" dirty="0" err="1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fullscan</a:t>
            </a: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is O(n)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Numerous irrelevant events</a:t>
            </a:r>
          </a:p>
          <a:p>
            <a:pPr>
              <a:lnSpc>
                <a:spcPts val="26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 ◎ ︎ only need 4 events, but return more than 10 events</a:t>
            </a:r>
            <a:endParaRPr kumimoji="1" lang="en-US" altLang="zh-CN" sz="1600" b="1" dirty="0">
              <a:solidFill>
                <a:srgbClr val="2C3D8F"/>
              </a:solidFill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9BEF9B2-31DA-3248-9E24-874C3E34169D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9/31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extLst>
              <a:ext uri="{FF2B5EF4-FFF2-40B4-BE49-F238E27FC236}">
                <a16:creationId xmlns:a16="http://schemas.microsoft.com/office/drawing/2014/main" id="{831C937B-E34E-4042-AE3A-B5818C4A0166}"/>
              </a:ext>
            </a:extLst>
          </p:cNvPr>
          <p:cNvSpPr/>
          <p:nvPr/>
        </p:nvSpPr>
        <p:spPr>
          <a:xfrm>
            <a:off x="2342930" y="3888745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70B2AD7-954C-2044-9F5C-BFEB1DE52B26}"/>
              </a:ext>
            </a:extLst>
          </p:cNvPr>
          <p:cNvSpPr/>
          <p:nvPr/>
        </p:nvSpPr>
        <p:spPr>
          <a:xfrm>
            <a:off x="2847831" y="3944207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缺角矩形 50">
            <a:extLst>
              <a:ext uri="{FF2B5EF4-FFF2-40B4-BE49-F238E27FC236}">
                <a16:creationId xmlns:a16="http://schemas.microsoft.com/office/drawing/2014/main" id="{369D3967-1118-444D-A0B0-72731BF73069}"/>
              </a:ext>
            </a:extLst>
          </p:cNvPr>
          <p:cNvSpPr/>
          <p:nvPr/>
        </p:nvSpPr>
        <p:spPr>
          <a:xfrm>
            <a:off x="3737936" y="3962397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1" name="缺角矩形 110">
            <a:extLst>
              <a:ext uri="{FF2B5EF4-FFF2-40B4-BE49-F238E27FC236}">
                <a16:creationId xmlns:a16="http://schemas.microsoft.com/office/drawing/2014/main" id="{DCD487DD-93B8-0645-A79B-9C00A4A7669A}"/>
              </a:ext>
            </a:extLst>
          </p:cNvPr>
          <p:cNvSpPr/>
          <p:nvPr/>
        </p:nvSpPr>
        <p:spPr>
          <a:xfrm>
            <a:off x="4030716" y="3960300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梯形 111">
            <a:extLst>
              <a:ext uri="{FF2B5EF4-FFF2-40B4-BE49-F238E27FC236}">
                <a16:creationId xmlns:a16="http://schemas.microsoft.com/office/drawing/2014/main" id="{BA092449-0FD1-274B-BC82-0330991A612E}"/>
              </a:ext>
            </a:extLst>
          </p:cNvPr>
          <p:cNvSpPr/>
          <p:nvPr/>
        </p:nvSpPr>
        <p:spPr>
          <a:xfrm>
            <a:off x="4616308" y="396029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5" name="直线连接符 114">
            <a:extLst>
              <a:ext uri="{FF2B5EF4-FFF2-40B4-BE49-F238E27FC236}">
                <a16:creationId xmlns:a16="http://schemas.microsoft.com/office/drawing/2014/main" id="{6CF6EA3F-BBB4-124B-BE79-1684F78FDAA3}"/>
              </a:ext>
            </a:extLst>
          </p:cNvPr>
          <p:cNvCxnSpPr>
            <a:cxnSpLocks/>
          </p:cNvCxnSpPr>
          <p:nvPr/>
        </p:nvCxnSpPr>
        <p:spPr>
          <a:xfrm flipH="1">
            <a:off x="2814449" y="3923639"/>
            <a:ext cx="1852" cy="24853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线连接符 115">
            <a:extLst>
              <a:ext uri="{FF2B5EF4-FFF2-40B4-BE49-F238E27FC236}">
                <a16:creationId xmlns:a16="http://schemas.microsoft.com/office/drawing/2014/main" id="{7059A3C9-A040-3F48-AA73-F3534402CA98}"/>
              </a:ext>
            </a:extLst>
          </p:cNvPr>
          <p:cNvCxnSpPr>
            <a:cxnSpLocks/>
          </p:cNvCxnSpPr>
          <p:nvPr/>
        </p:nvCxnSpPr>
        <p:spPr>
          <a:xfrm rot="16200000">
            <a:off x="2956930" y="4043890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线连接符 116">
            <a:extLst>
              <a:ext uri="{FF2B5EF4-FFF2-40B4-BE49-F238E27FC236}">
                <a16:creationId xmlns:a16="http://schemas.microsoft.com/office/drawing/2014/main" id="{32541F4E-84A4-CA48-B91E-2E506559B1F7}"/>
              </a:ext>
            </a:extLst>
          </p:cNvPr>
          <p:cNvCxnSpPr>
            <a:cxnSpLocks/>
          </p:cNvCxnSpPr>
          <p:nvPr/>
        </p:nvCxnSpPr>
        <p:spPr>
          <a:xfrm rot="5400000">
            <a:off x="2956930" y="3781158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线连接符 117">
            <a:extLst>
              <a:ext uri="{FF2B5EF4-FFF2-40B4-BE49-F238E27FC236}">
                <a16:creationId xmlns:a16="http://schemas.microsoft.com/office/drawing/2014/main" id="{C32931C6-1F55-9448-9CE5-7C3ABF566449}"/>
              </a:ext>
            </a:extLst>
          </p:cNvPr>
          <p:cNvCxnSpPr>
            <a:cxnSpLocks/>
          </p:cNvCxnSpPr>
          <p:nvPr/>
        </p:nvCxnSpPr>
        <p:spPr>
          <a:xfrm flipV="1">
            <a:off x="3100693" y="3932334"/>
            <a:ext cx="0" cy="24265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线连接符 118">
            <a:extLst>
              <a:ext uri="{FF2B5EF4-FFF2-40B4-BE49-F238E27FC236}">
                <a16:creationId xmlns:a16="http://schemas.microsoft.com/office/drawing/2014/main" id="{BA8561DD-0BF2-3D42-B8AE-41F40CC78540}"/>
              </a:ext>
            </a:extLst>
          </p:cNvPr>
          <p:cNvCxnSpPr>
            <a:cxnSpLocks/>
          </p:cNvCxnSpPr>
          <p:nvPr/>
        </p:nvCxnSpPr>
        <p:spPr>
          <a:xfrm>
            <a:off x="4574418" y="3926460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线连接符 119">
            <a:extLst>
              <a:ext uri="{FF2B5EF4-FFF2-40B4-BE49-F238E27FC236}">
                <a16:creationId xmlns:a16="http://schemas.microsoft.com/office/drawing/2014/main" id="{0894E75B-8F11-6B49-9D28-B371F2F5CD97}"/>
              </a:ext>
            </a:extLst>
          </p:cNvPr>
          <p:cNvCxnSpPr>
            <a:cxnSpLocks/>
          </p:cNvCxnSpPr>
          <p:nvPr/>
        </p:nvCxnSpPr>
        <p:spPr>
          <a:xfrm rot="16200000">
            <a:off x="4715047" y="4068941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线连接符 120">
            <a:extLst>
              <a:ext uri="{FF2B5EF4-FFF2-40B4-BE49-F238E27FC236}">
                <a16:creationId xmlns:a16="http://schemas.microsoft.com/office/drawing/2014/main" id="{056C0D98-B66D-004A-B025-D1F7873AFA7E}"/>
              </a:ext>
            </a:extLst>
          </p:cNvPr>
          <p:cNvCxnSpPr>
            <a:cxnSpLocks/>
          </p:cNvCxnSpPr>
          <p:nvPr/>
        </p:nvCxnSpPr>
        <p:spPr>
          <a:xfrm rot="5400000">
            <a:off x="4715047" y="3783979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线连接符 121">
            <a:extLst>
              <a:ext uri="{FF2B5EF4-FFF2-40B4-BE49-F238E27FC236}">
                <a16:creationId xmlns:a16="http://schemas.microsoft.com/office/drawing/2014/main" id="{B7DA1E3A-A910-8743-8932-F99C86DCA07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848261" y="3932334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线连接符 122">
            <a:extLst>
              <a:ext uri="{FF2B5EF4-FFF2-40B4-BE49-F238E27FC236}">
                <a16:creationId xmlns:a16="http://schemas.microsoft.com/office/drawing/2014/main" id="{D3D971B3-C2F8-264D-B284-2EE909D979FB}"/>
              </a:ext>
            </a:extLst>
          </p:cNvPr>
          <p:cNvCxnSpPr>
            <a:cxnSpLocks/>
          </p:cNvCxnSpPr>
          <p:nvPr/>
        </p:nvCxnSpPr>
        <p:spPr>
          <a:xfrm>
            <a:off x="4275624" y="3922493"/>
            <a:ext cx="0" cy="30423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线连接符 123">
            <a:extLst>
              <a:ext uri="{FF2B5EF4-FFF2-40B4-BE49-F238E27FC236}">
                <a16:creationId xmlns:a16="http://schemas.microsoft.com/office/drawing/2014/main" id="{DB87C5FE-092A-CA46-A688-D7FDC522E69B}"/>
              </a:ext>
            </a:extLst>
          </p:cNvPr>
          <p:cNvCxnSpPr>
            <a:cxnSpLocks/>
          </p:cNvCxnSpPr>
          <p:nvPr/>
        </p:nvCxnSpPr>
        <p:spPr>
          <a:xfrm>
            <a:off x="3689730" y="4211421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线连接符 124">
            <a:extLst>
              <a:ext uri="{FF2B5EF4-FFF2-40B4-BE49-F238E27FC236}">
                <a16:creationId xmlns:a16="http://schemas.microsoft.com/office/drawing/2014/main" id="{99F412E3-2557-DF4E-8FBF-FC9ABABB5544}"/>
              </a:ext>
            </a:extLst>
          </p:cNvPr>
          <p:cNvCxnSpPr>
            <a:cxnSpLocks/>
          </p:cNvCxnSpPr>
          <p:nvPr/>
        </p:nvCxnSpPr>
        <p:spPr>
          <a:xfrm>
            <a:off x="3689730" y="3932334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线连接符 125">
            <a:extLst>
              <a:ext uri="{FF2B5EF4-FFF2-40B4-BE49-F238E27FC236}">
                <a16:creationId xmlns:a16="http://schemas.microsoft.com/office/drawing/2014/main" id="{4DD39EDB-9333-EC4F-AE6E-7E2AD82B39B5}"/>
              </a:ext>
            </a:extLst>
          </p:cNvPr>
          <p:cNvCxnSpPr>
            <a:cxnSpLocks/>
          </p:cNvCxnSpPr>
          <p:nvPr/>
        </p:nvCxnSpPr>
        <p:spPr>
          <a:xfrm>
            <a:off x="3689730" y="3932334"/>
            <a:ext cx="0" cy="27908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圆角矩形 143">
            <a:extLst>
              <a:ext uri="{FF2B5EF4-FFF2-40B4-BE49-F238E27FC236}">
                <a16:creationId xmlns:a16="http://schemas.microsoft.com/office/drawing/2014/main" id="{5A5BED96-4768-464B-874B-3D3E39E5EEAC}"/>
              </a:ext>
            </a:extLst>
          </p:cNvPr>
          <p:cNvSpPr/>
          <p:nvPr/>
        </p:nvSpPr>
        <p:spPr>
          <a:xfrm>
            <a:off x="6239251" y="3885692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9C5738D3-EC9B-B84C-A521-C618DDB72FD3}"/>
              </a:ext>
            </a:extLst>
          </p:cNvPr>
          <p:cNvSpPr/>
          <p:nvPr/>
        </p:nvSpPr>
        <p:spPr>
          <a:xfrm>
            <a:off x="6744152" y="394115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9" name="缺角矩形 148">
            <a:extLst>
              <a:ext uri="{FF2B5EF4-FFF2-40B4-BE49-F238E27FC236}">
                <a16:creationId xmlns:a16="http://schemas.microsoft.com/office/drawing/2014/main" id="{36B6DC90-E22B-EC41-9686-CA63766D4DF0}"/>
              </a:ext>
            </a:extLst>
          </p:cNvPr>
          <p:cNvSpPr/>
          <p:nvPr/>
        </p:nvSpPr>
        <p:spPr>
          <a:xfrm>
            <a:off x="7634257" y="395934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7AA3F39B-B96E-F04D-B046-16EB89C7721F}"/>
              </a:ext>
            </a:extLst>
          </p:cNvPr>
          <p:cNvSpPr/>
          <p:nvPr/>
        </p:nvSpPr>
        <p:spPr>
          <a:xfrm>
            <a:off x="7039877" y="433351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2" name="缺角矩形 151">
            <a:extLst>
              <a:ext uri="{FF2B5EF4-FFF2-40B4-BE49-F238E27FC236}">
                <a16:creationId xmlns:a16="http://schemas.microsoft.com/office/drawing/2014/main" id="{B87489A4-6F16-8847-9A84-FCD1DCC14CE8}"/>
              </a:ext>
            </a:extLst>
          </p:cNvPr>
          <p:cNvSpPr/>
          <p:nvPr/>
        </p:nvSpPr>
        <p:spPr>
          <a:xfrm>
            <a:off x="6741214" y="433351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FFC0ADC0-52AE-9742-BFEE-8A36CEC03D45}"/>
              </a:ext>
            </a:extLst>
          </p:cNvPr>
          <p:cNvSpPr/>
          <p:nvPr/>
        </p:nvSpPr>
        <p:spPr>
          <a:xfrm>
            <a:off x="7335597" y="433351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4B63F045-31ED-324F-A445-2B097C1F2882}"/>
              </a:ext>
            </a:extLst>
          </p:cNvPr>
          <p:cNvSpPr/>
          <p:nvPr/>
        </p:nvSpPr>
        <p:spPr>
          <a:xfrm>
            <a:off x="7631317" y="4347129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2" name="缺角矩形 161">
            <a:extLst>
              <a:ext uri="{FF2B5EF4-FFF2-40B4-BE49-F238E27FC236}">
                <a16:creationId xmlns:a16="http://schemas.microsoft.com/office/drawing/2014/main" id="{A74E663E-9C2D-A540-99BF-994D5AAB9336}"/>
              </a:ext>
            </a:extLst>
          </p:cNvPr>
          <p:cNvSpPr/>
          <p:nvPr/>
        </p:nvSpPr>
        <p:spPr>
          <a:xfrm>
            <a:off x="7921154" y="4699199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3" name="梯形 162">
            <a:extLst>
              <a:ext uri="{FF2B5EF4-FFF2-40B4-BE49-F238E27FC236}">
                <a16:creationId xmlns:a16="http://schemas.microsoft.com/office/drawing/2014/main" id="{B125EBBA-7C27-8E41-A079-AF7377D6DE67}"/>
              </a:ext>
            </a:extLst>
          </p:cNvPr>
          <p:cNvSpPr/>
          <p:nvPr/>
        </p:nvSpPr>
        <p:spPr>
          <a:xfrm>
            <a:off x="8230518" y="469919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C0F32550-2709-214E-979F-2F3205CF733A}"/>
              </a:ext>
            </a:extLst>
          </p:cNvPr>
          <p:cNvSpPr/>
          <p:nvPr/>
        </p:nvSpPr>
        <p:spPr>
          <a:xfrm>
            <a:off x="7335595" y="506488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A64A36AA-FF0E-F440-868B-8ACDD48E678D}"/>
              </a:ext>
            </a:extLst>
          </p:cNvPr>
          <p:cNvSpPr/>
          <p:nvPr/>
        </p:nvSpPr>
        <p:spPr>
          <a:xfrm>
            <a:off x="7628375" y="506694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30F8FF01-D303-9547-B4E5-24F10153AAB3}"/>
              </a:ext>
            </a:extLst>
          </p:cNvPr>
          <p:cNvSpPr/>
          <p:nvPr/>
        </p:nvSpPr>
        <p:spPr>
          <a:xfrm>
            <a:off x="8219830" y="395724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1" name="缺角矩形 170">
            <a:extLst>
              <a:ext uri="{FF2B5EF4-FFF2-40B4-BE49-F238E27FC236}">
                <a16:creationId xmlns:a16="http://schemas.microsoft.com/office/drawing/2014/main" id="{002C4388-F63F-3A47-B6C0-41BF45397ED0}"/>
              </a:ext>
            </a:extLst>
          </p:cNvPr>
          <p:cNvSpPr/>
          <p:nvPr/>
        </p:nvSpPr>
        <p:spPr>
          <a:xfrm>
            <a:off x="8507063" y="433351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2" name="缺角矩形 171">
            <a:extLst>
              <a:ext uri="{FF2B5EF4-FFF2-40B4-BE49-F238E27FC236}">
                <a16:creationId xmlns:a16="http://schemas.microsoft.com/office/drawing/2014/main" id="{47E114BE-AE3A-C944-8379-AAABDFC35EE0}"/>
              </a:ext>
            </a:extLst>
          </p:cNvPr>
          <p:cNvSpPr/>
          <p:nvPr/>
        </p:nvSpPr>
        <p:spPr>
          <a:xfrm>
            <a:off x="7927037" y="3957247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3" name="梯形 172">
            <a:extLst>
              <a:ext uri="{FF2B5EF4-FFF2-40B4-BE49-F238E27FC236}">
                <a16:creationId xmlns:a16="http://schemas.microsoft.com/office/drawing/2014/main" id="{AC7B5384-9465-144D-B8DA-A7DAB26B91D6}"/>
              </a:ext>
            </a:extLst>
          </p:cNvPr>
          <p:cNvSpPr/>
          <p:nvPr/>
        </p:nvSpPr>
        <p:spPr>
          <a:xfrm>
            <a:off x="8512629" y="3957246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4" name="缺角矩形 173">
            <a:extLst>
              <a:ext uri="{FF2B5EF4-FFF2-40B4-BE49-F238E27FC236}">
                <a16:creationId xmlns:a16="http://schemas.microsoft.com/office/drawing/2014/main" id="{22F52AC5-696B-4E44-A918-98D26B843ED1}"/>
              </a:ext>
            </a:extLst>
          </p:cNvPr>
          <p:cNvSpPr/>
          <p:nvPr/>
        </p:nvSpPr>
        <p:spPr>
          <a:xfrm>
            <a:off x="7921154" y="5064885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5" name="直线连接符 174">
            <a:extLst>
              <a:ext uri="{FF2B5EF4-FFF2-40B4-BE49-F238E27FC236}">
                <a16:creationId xmlns:a16="http://schemas.microsoft.com/office/drawing/2014/main" id="{DFC213A9-7D92-8245-94F9-98FCED0B08BE}"/>
              </a:ext>
            </a:extLst>
          </p:cNvPr>
          <p:cNvCxnSpPr>
            <a:cxnSpLocks/>
          </p:cNvCxnSpPr>
          <p:nvPr/>
        </p:nvCxnSpPr>
        <p:spPr>
          <a:xfrm flipH="1">
            <a:off x="6710770" y="3920586"/>
            <a:ext cx="1852" cy="24853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线连接符 175">
            <a:extLst>
              <a:ext uri="{FF2B5EF4-FFF2-40B4-BE49-F238E27FC236}">
                <a16:creationId xmlns:a16="http://schemas.microsoft.com/office/drawing/2014/main" id="{89C1CB4C-2031-0942-AA88-FD0C6A508867}"/>
              </a:ext>
            </a:extLst>
          </p:cNvPr>
          <p:cNvCxnSpPr>
            <a:cxnSpLocks/>
          </p:cNvCxnSpPr>
          <p:nvPr/>
        </p:nvCxnSpPr>
        <p:spPr>
          <a:xfrm rot="16200000">
            <a:off x="6853251" y="4040837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线连接符 176">
            <a:extLst>
              <a:ext uri="{FF2B5EF4-FFF2-40B4-BE49-F238E27FC236}">
                <a16:creationId xmlns:a16="http://schemas.microsoft.com/office/drawing/2014/main" id="{A0345FB5-3CA8-FC4B-A127-76C81782191F}"/>
              </a:ext>
            </a:extLst>
          </p:cNvPr>
          <p:cNvCxnSpPr>
            <a:cxnSpLocks/>
          </p:cNvCxnSpPr>
          <p:nvPr/>
        </p:nvCxnSpPr>
        <p:spPr>
          <a:xfrm rot="5400000">
            <a:off x="6853251" y="3778105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线连接符 177">
            <a:extLst>
              <a:ext uri="{FF2B5EF4-FFF2-40B4-BE49-F238E27FC236}">
                <a16:creationId xmlns:a16="http://schemas.microsoft.com/office/drawing/2014/main" id="{6E76C2A7-9004-9F49-9B7B-5C1B42B8259F}"/>
              </a:ext>
            </a:extLst>
          </p:cNvPr>
          <p:cNvCxnSpPr>
            <a:cxnSpLocks/>
          </p:cNvCxnSpPr>
          <p:nvPr/>
        </p:nvCxnSpPr>
        <p:spPr>
          <a:xfrm flipV="1">
            <a:off x="6997014" y="3929281"/>
            <a:ext cx="0" cy="24265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线连接符 178">
            <a:extLst>
              <a:ext uri="{FF2B5EF4-FFF2-40B4-BE49-F238E27FC236}">
                <a16:creationId xmlns:a16="http://schemas.microsoft.com/office/drawing/2014/main" id="{3E355F83-DCE7-5440-BEFF-D1E236E8767E}"/>
              </a:ext>
            </a:extLst>
          </p:cNvPr>
          <p:cNvCxnSpPr>
            <a:cxnSpLocks/>
          </p:cNvCxnSpPr>
          <p:nvPr/>
        </p:nvCxnSpPr>
        <p:spPr>
          <a:xfrm>
            <a:off x="8470739" y="3923407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线连接符 179">
            <a:extLst>
              <a:ext uri="{FF2B5EF4-FFF2-40B4-BE49-F238E27FC236}">
                <a16:creationId xmlns:a16="http://schemas.microsoft.com/office/drawing/2014/main" id="{71E26564-1DD3-0B43-94E9-E751966D5CF3}"/>
              </a:ext>
            </a:extLst>
          </p:cNvPr>
          <p:cNvCxnSpPr>
            <a:cxnSpLocks/>
          </p:cNvCxnSpPr>
          <p:nvPr/>
        </p:nvCxnSpPr>
        <p:spPr>
          <a:xfrm rot="16200000">
            <a:off x="8611368" y="4065888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线连接符 180">
            <a:extLst>
              <a:ext uri="{FF2B5EF4-FFF2-40B4-BE49-F238E27FC236}">
                <a16:creationId xmlns:a16="http://schemas.microsoft.com/office/drawing/2014/main" id="{4A30FF3D-1D16-1048-B09C-859D5F6449AE}"/>
              </a:ext>
            </a:extLst>
          </p:cNvPr>
          <p:cNvCxnSpPr>
            <a:cxnSpLocks/>
          </p:cNvCxnSpPr>
          <p:nvPr/>
        </p:nvCxnSpPr>
        <p:spPr>
          <a:xfrm rot="5400000">
            <a:off x="8611368" y="3780926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线连接符 181">
            <a:extLst>
              <a:ext uri="{FF2B5EF4-FFF2-40B4-BE49-F238E27FC236}">
                <a16:creationId xmlns:a16="http://schemas.microsoft.com/office/drawing/2014/main" id="{079EED3C-860C-014B-8009-3AFB0734CF82}"/>
              </a:ext>
            </a:extLst>
          </p:cNvPr>
          <p:cNvCxnSpPr>
            <a:cxnSpLocks/>
          </p:cNvCxnSpPr>
          <p:nvPr/>
        </p:nvCxnSpPr>
        <p:spPr>
          <a:xfrm rot="10800000" flipH="1">
            <a:off x="8744582" y="3929281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线连接符 182">
            <a:extLst>
              <a:ext uri="{FF2B5EF4-FFF2-40B4-BE49-F238E27FC236}">
                <a16:creationId xmlns:a16="http://schemas.microsoft.com/office/drawing/2014/main" id="{3D582B9A-B675-E84A-915D-C0CDA48C5BA2}"/>
              </a:ext>
            </a:extLst>
          </p:cNvPr>
          <p:cNvCxnSpPr>
            <a:cxnSpLocks/>
          </p:cNvCxnSpPr>
          <p:nvPr/>
        </p:nvCxnSpPr>
        <p:spPr>
          <a:xfrm>
            <a:off x="8171945" y="3919440"/>
            <a:ext cx="0" cy="30423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线连接符 183">
            <a:extLst>
              <a:ext uri="{FF2B5EF4-FFF2-40B4-BE49-F238E27FC236}">
                <a16:creationId xmlns:a16="http://schemas.microsoft.com/office/drawing/2014/main" id="{F852D71B-7DC8-A344-8C9C-A7EED7FB71F0}"/>
              </a:ext>
            </a:extLst>
          </p:cNvPr>
          <p:cNvCxnSpPr>
            <a:cxnSpLocks/>
          </p:cNvCxnSpPr>
          <p:nvPr/>
        </p:nvCxnSpPr>
        <p:spPr>
          <a:xfrm>
            <a:off x="7586051" y="4208368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线连接符 184">
            <a:extLst>
              <a:ext uri="{FF2B5EF4-FFF2-40B4-BE49-F238E27FC236}">
                <a16:creationId xmlns:a16="http://schemas.microsoft.com/office/drawing/2014/main" id="{3606B18B-E3AB-094A-9138-CFB303910AEB}"/>
              </a:ext>
            </a:extLst>
          </p:cNvPr>
          <p:cNvCxnSpPr>
            <a:cxnSpLocks/>
          </p:cNvCxnSpPr>
          <p:nvPr/>
        </p:nvCxnSpPr>
        <p:spPr>
          <a:xfrm>
            <a:off x="7586051" y="3929281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线连接符 185">
            <a:extLst>
              <a:ext uri="{FF2B5EF4-FFF2-40B4-BE49-F238E27FC236}">
                <a16:creationId xmlns:a16="http://schemas.microsoft.com/office/drawing/2014/main" id="{6FFC3E8E-BC79-1841-90E6-F1D052DBB7A6}"/>
              </a:ext>
            </a:extLst>
          </p:cNvPr>
          <p:cNvCxnSpPr>
            <a:cxnSpLocks/>
          </p:cNvCxnSpPr>
          <p:nvPr/>
        </p:nvCxnSpPr>
        <p:spPr>
          <a:xfrm>
            <a:off x="7586051" y="3929281"/>
            <a:ext cx="0" cy="27908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F4577F69-9A60-3A47-A9B0-7C588D60D1E1}"/>
              </a:ext>
            </a:extLst>
          </p:cNvPr>
          <p:cNvSpPr txBox="1"/>
          <p:nvPr/>
        </p:nvSpPr>
        <p:spPr>
          <a:xfrm>
            <a:off x="3698467" y="6080687"/>
            <a:ext cx="6940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[4]</a:t>
            </a:r>
            <a:r>
              <a:rPr lang="en" altLang="zh-CN" dirty="0">
                <a:latin typeface="Arial Rounded MT Bold" panose="020F0704030504030204" pitchFamily="34" charset="0"/>
              </a:rPr>
              <a:t> Index-Accelerated Pattern Matching in Event Stores</a:t>
            </a:r>
            <a:r>
              <a:rPr lang="en-US" altLang="zh-CN" dirty="0">
                <a:latin typeface="Arial Rounded MT Bold" panose="020F0704030504030204" pitchFamily="34" charset="0"/>
              </a:rPr>
              <a:t>. In SIGMOD, 2021.</a:t>
            </a:r>
            <a:endParaRPr lang="en" altLang="zh-CN" dirty="0">
              <a:latin typeface="Arial Rounded MT Bold" panose="020F070403050403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DE1628E5-4FB7-1248-9992-27078A8DBF12}"/>
              </a:ext>
            </a:extLst>
          </p:cNvPr>
          <p:cNvSpPr txBox="1"/>
          <p:nvPr/>
        </p:nvSpPr>
        <p:spPr>
          <a:xfrm>
            <a:off x="2174824" y="5355750"/>
            <a:ext cx="28612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 Rounded MT Bold" panose="020F0704030504030204" pitchFamily="34" charset="0"/>
              </a:rPr>
              <a:t>E</a:t>
            </a:r>
            <a:r>
              <a:rPr lang="zh-CN" altLang="en-US" sz="1600" dirty="0">
                <a:latin typeface="Arial Rounded MT Bold" panose="020F0704030504030204" pitchFamily="34" charset="0"/>
              </a:rPr>
              <a:t>xpected </a:t>
            </a:r>
            <a:r>
              <a:rPr lang="en-US" altLang="zh-CN" sz="1600" dirty="0">
                <a:latin typeface="Arial Rounded MT Bold" panose="020F0704030504030204" pitchFamily="34" charset="0"/>
              </a:rPr>
              <a:t>returned </a:t>
            </a:r>
            <a:r>
              <a:rPr lang="zh-CN" altLang="en-US" sz="1600" dirty="0">
                <a:latin typeface="Arial Rounded MT Bold" panose="020F0704030504030204" pitchFamily="34" charset="0"/>
              </a:rPr>
              <a:t>event</a:t>
            </a:r>
            <a:r>
              <a:rPr lang="en-US" altLang="zh-CN" sz="1600" dirty="0">
                <a:latin typeface="Arial Rounded MT Bold" panose="020F0704030504030204" pitchFamily="34" charset="0"/>
              </a:rPr>
              <a:t>s</a:t>
            </a:r>
            <a:endParaRPr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762E26C-005D-0A41-8729-2713539BDEF1}"/>
              </a:ext>
            </a:extLst>
          </p:cNvPr>
          <p:cNvSpPr txBox="1"/>
          <p:nvPr/>
        </p:nvSpPr>
        <p:spPr>
          <a:xfrm>
            <a:off x="6285967" y="5359710"/>
            <a:ext cx="26848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 Rounded MT Bold" panose="020F0704030504030204" pitchFamily="34" charset="0"/>
              </a:rPr>
              <a:t>A</a:t>
            </a:r>
            <a:r>
              <a:rPr lang="zh-CN" altLang="en-US" sz="1600" dirty="0">
                <a:latin typeface="Arial Rounded MT Bold" panose="020F0704030504030204" pitchFamily="34" charset="0"/>
              </a:rPr>
              <a:t>ctual returned event</a:t>
            </a:r>
            <a:r>
              <a:rPr lang="en-US" altLang="zh-CN" sz="1600" dirty="0">
                <a:latin typeface="Arial Rounded MT Bold" panose="020F0704030504030204" pitchFamily="34" charset="0"/>
              </a:rPr>
              <a:t>s</a:t>
            </a:r>
            <a:endParaRPr lang="zh-CN" altLang="en-US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55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3" y="165627"/>
            <a:ext cx="94289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Complex event recognition (CER): </a:t>
            </a: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two </a:t>
            </a:r>
            <a:r>
              <a:rPr lang="en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categories</a:t>
            </a:r>
            <a:endParaRPr lang="en-US" altLang="zh-CN" sz="28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31FAFF22-882B-364B-932E-EC5EA720E9C6}"/>
              </a:ext>
            </a:extLst>
          </p:cNvPr>
          <p:cNvSpPr txBox="1"/>
          <p:nvPr/>
        </p:nvSpPr>
        <p:spPr>
          <a:xfrm>
            <a:off x="452855" y="789913"/>
            <a:ext cx="8689389" cy="72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lang="en-US" altLang="zh-CN" sz="1800" dirty="0" err="1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Roboto"/>
                <a:cs typeface="Roboto"/>
              </a:rPr>
              <a:t>Fullscan</a:t>
            </a:r>
            <a:r>
              <a:rPr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Roboto"/>
                <a:cs typeface="Roboto"/>
              </a:rPr>
              <a:t>-based: </a:t>
            </a:r>
            <a:r>
              <a:rPr lang="en-US" altLang="zh-CN" sz="1800" dirty="0" err="1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Roboto"/>
                <a:cs typeface="Roboto"/>
              </a:rPr>
              <a:t>fullscan</a:t>
            </a:r>
            <a:r>
              <a:rPr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Roboto"/>
                <a:cs typeface="Roboto"/>
              </a:rPr>
              <a:t> entire event stores</a:t>
            </a: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Index-based: use indexes to retrieve events</a:t>
            </a:r>
          </a:p>
        </p:txBody>
      </p:sp>
      <p:sp>
        <p:nvSpPr>
          <p:cNvPr id="294" name="圆角矩形 293">
            <a:extLst>
              <a:ext uri="{FF2B5EF4-FFF2-40B4-BE49-F238E27FC236}">
                <a16:creationId xmlns:a16="http://schemas.microsoft.com/office/drawing/2014/main" id="{6FCA5576-06C4-DE46-9CE0-4A587B9E77D1}"/>
              </a:ext>
            </a:extLst>
          </p:cNvPr>
          <p:cNvSpPr/>
          <p:nvPr/>
        </p:nvSpPr>
        <p:spPr>
          <a:xfrm>
            <a:off x="5042850" y="3232657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6" name="矩形 295">
            <a:extLst>
              <a:ext uri="{FF2B5EF4-FFF2-40B4-BE49-F238E27FC236}">
                <a16:creationId xmlns:a16="http://schemas.microsoft.com/office/drawing/2014/main" id="{AF179538-959D-BC4C-ABF1-7B026BA23DE3}"/>
              </a:ext>
            </a:extLst>
          </p:cNvPr>
          <p:cNvSpPr/>
          <p:nvPr/>
        </p:nvSpPr>
        <p:spPr>
          <a:xfrm>
            <a:off x="5547751" y="3288119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9" name="缺角矩形 298">
            <a:extLst>
              <a:ext uri="{FF2B5EF4-FFF2-40B4-BE49-F238E27FC236}">
                <a16:creationId xmlns:a16="http://schemas.microsoft.com/office/drawing/2014/main" id="{677EDC08-C14E-8E40-9C7D-7C7B29A7D9E3}"/>
              </a:ext>
            </a:extLst>
          </p:cNvPr>
          <p:cNvSpPr/>
          <p:nvPr/>
        </p:nvSpPr>
        <p:spPr>
          <a:xfrm>
            <a:off x="6437856" y="3306309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1" name="矩形 300">
            <a:extLst>
              <a:ext uri="{FF2B5EF4-FFF2-40B4-BE49-F238E27FC236}">
                <a16:creationId xmlns:a16="http://schemas.microsoft.com/office/drawing/2014/main" id="{875F1446-2D57-184C-BD6F-E40F84DB28D9}"/>
              </a:ext>
            </a:extLst>
          </p:cNvPr>
          <p:cNvSpPr/>
          <p:nvPr/>
        </p:nvSpPr>
        <p:spPr>
          <a:xfrm>
            <a:off x="5843476" y="368047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3" name="矩形 302">
            <a:extLst>
              <a:ext uri="{FF2B5EF4-FFF2-40B4-BE49-F238E27FC236}">
                <a16:creationId xmlns:a16="http://schemas.microsoft.com/office/drawing/2014/main" id="{29A1DA56-A000-D443-AC04-C92E67E4A6AF}"/>
              </a:ext>
            </a:extLst>
          </p:cNvPr>
          <p:cNvSpPr/>
          <p:nvPr/>
        </p:nvSpPr>
        <p:spPr>
          <a:xfrm>
            <a:off x="6139196" y="3680477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4" name="矩形 303">
            <a:extLst>
              <a:ext uri="{FF2B5EF4-FFF2-40B4-BE49-F238E27FC236}">
                <a16:creationId xmlns:a16="http://schemas.microsoft.com/office/drawing/2014/main" id="{02FCE054-6A6D-0849-ADC7-2C74038D3A96}"/>
              </a:ext>
            </a:extLst>
          </p:cNvPr>
          <p:cNvSpPr/>
          <p:nvPr/>
        </p:nvSpPr>
        <p:spPr>
          <a:xfrm>
            <a:off x="6434916" y="369409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2" name="缺角矩形 311">
            <a:extLst>
              <a:ext uri="{FF2B5EF4-FFF2-40B4-BE49-F238E27FC236}">
                <a16:creationId xmlns:a16="http://schemas.microsoft.com/office/drawing/2014/main" id="{89E72E37-C35F-1E4C-B1C9-6B0A9612DD37}"/>
              </a:ext>
            </a:extLst>
          </p:cNvPr>
          <p:cNvSpPr/>
          <p:nvPr/>
        </p:nvSpPr>
        <p:spPr>
          <a:xfrm>
            <a:off x="6724753" y="404616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3" name="梯形 312">
            <a:extLst>
              <a:ext uri="{FF2B5EF4-FFF2-40B4-BE49-F238E27FC236}">
                <a16:creationId xmlns:a16="http://schemas.microsoft.com/office/drawing/2014/main" id="{941B43AF-64B2-5643-A26D-64AADDFCCEF1}"/>
              </a:ext>
            </a:extLst>
          </p:cNvPr>
          <p:cNvSpPr/>
          <p:nvPr/>
        </p:nvSpPr>
        <p:spPr>
          <a:xfrm>
            <a:off x="7034117" y="4046164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8" name="矩形 317">
            <a:extLst>
              <a:ext uri="{FF2B5EF4-FFF2-40B4-BE49-F238E27FC236}">
                <a16:creationId xmlns:a16="http://schemas.microsoft.com/office/drawing/2014/main" id="{20DED46E-0362-9F4F-8D3B-D408ECFC49CE}"/>
              </a:ext>
            </a:extLst>
          </p:cNvPr>
          <p:cNvSpPr/>
          <p:nvPr/>
        </p:nvSpPr>
        <p:spPr>
          <a:xfrm>
            <a:off x="6139194" y="441185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9" name="矩形 318">
            <a:extLst>
              <a:ext uri="{FF2B5EF4-FFF2-40B4-BE49-F238E27FC236}">
                <a16:creationId xmlns:a16="http://schemas.microsoft.com/office/drawing/2014/main" id="{026EB1FC-EAB4-034B-A18E-C3235A1859BE}"/>
              </a:ext>
            </a:extLst>
          </p:cNvPr>
          <p:cNvSpPr/>
          <p:nvPr/>
        </p:nvSpPr>
        <p:spPr>
          <a:xfrm>
            <a:off x="6431974" y="441390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0" name="矩形 319">
            <a:extLst>
              <a:ext uri="{FF2B5EF4-FFF2-40B4-BE49-F238E27FC236}">
                <a16:creationId xmlns:a16="http://schemas.microsoft.com/office/drawing/2014/main" id="{E03AC312-6475-F54D-84F1-21D0F8A81268}"/>
              </a:ext>
            </a:extLst>
          </p:cNvPr>
          <p:cNvSpPr/>
          <p:nvPr/>
        </p:nvSpPr>
        <p:spPr>
          <a:xfrm>
            <a:off x="7023429" y="330421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1" name="缺角矩形 320">
            <a:extLst>
              <a:ext uri="{FF2B5EF4-FFF2-40B4-BE49-F238E27FC236}">
                <a16:creationId xmlns:a16="http://schemas.microsoft.com/office/drawing/2014/main" id="{366DB8FB-CDAA-F449-BACE-BA94B2AA477D}"/>
              </a:ext>
            </a:extLst>
          </p:cNvPr>
          <p:cNvSpPr/>
          <p:nvPr/>
        </p:nvSpPr>
        <p:spPr>
          <a:xfrm>
            <a:off x="7310662" y="3680477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2" name="缺角矩形 321">
            <a:extLst>
              <a:ext uri="{FF2B5EF4-FFF2-40B4-BE49-F238E27FC236}">
                <a16:creationId xmlns:a16="http://schemas.microsoft.com/office/drawing/2014/main" id="{C3D1457F-BA90-844D-BCD2-E4E5FC25B31A}"/>
              </a:ext>
            </a:extLst>
          </p:cNvPr>
          <p:cNvSpPr/>
          <p:nvPr/>
        </p:nvSpPr>
        <p:spPr>
          <a:xfrm>
            <a:off x="6730636" y="330421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3" name="梯形 322">
            <a:extLst>
              <a:ext uri="{FF2B5EF4-FFF2-40B4-BE49-F238E27FC236}">
                <a16:creationId xmlns:a16="http://schemas.microsoft.com/office/drawing/2014/main" id="{264C861A-1980-584B-96B4-844FEAB3F61F}"/>
              </a:ext>
            </a:extLst>
          </p:cNvPr>
          <p:cNvSpPr/>
          <p:nvPr/>
        </p:nvSpPr>
        <p:spPr>
          <a:xfrm>
            <a:off x="7316228" y="3304211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4" name="缺角矩形 323">
            <a:extLst>
              <a:ext uri="{FF2B5EF4-FFF2-40B4-BE49-F238E27FC236}">
                <a16:creationId xmlns:a16="http://schemas.microsoft.com/office/drawing/2014/main" id="{64286CBD-40F4-A545-9C34-8CB5EAEC92D6}"/>
              </a:ext>
            </a:extLst>
          </p:cNvPr>
          <p:cNvSpPr/>
          <p:nvPr/>
        </p:nvSpPr>
        <p:spPr>
          <a:xfrm>
            <a:off x="6724753" y="4411850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0" name="圆角矩形 299">
            <a:extLst>
              <a:ext uri="{FF2B5EF4-FFF2-40B4-BE49-F238E27FC236}">
                <a16:creationId xmlns:a16="http://schemas.microsoft.com/office/drawing/2014/main" id="{9B8676CF-E4EF-DF48-A56F-31067D5AD659}"/>
              </a:ext>
            </a:extLst>
          </p:cNvPr>
          <p:cNvSpPr/>
          <p:nvPr/>
        </p:nvSpPr>
        <p:spPr>
          <a:xfrm>
            <a:off x="764175" y="2015117"/>
            <a:ext cx="2848765" cy="6652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2" name="三角形 301">
            <a:extLst>
              <a:ext uri="{FF2B5EF4-FFF2-40B4-BE49-F238E27FC236}">
                <a16:creationId xmlns:a16="http://schemas.microsoft.com/office/drawing/2014/main" id="{B7C98B78-E83F-B74A-B2F2-A5FBFBD76582}"/>
              </a:ext>
            </a:extLst>
          </p:cNvPr>
          <p:cNvSpPr/>
          <p:nvPr/>
        </p:nvSpPr>
        <p:spPr>
          <a:xfrm>
            <a:off x="1564162" y="2045603"/>
            <a:ext cx="1690960" cy="487286"/>
          </a:xfrm>
          <a:prstGeom prst="triangle">
            <a:avLst/>
          </a:prstGeom>
          <a:solidFill>
            <a:srgbClr val="DAD8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5" name="三角形 304">
            <a:extLst>
              <a:ext uri="{FF2B5EF4-FFF2-40B4-BE49-F238E27FC236}">
                <a16:creationId xmlns:a16="http://schemas.microsoft.com/office/drawing/2014/main" id="{ADA4FEB3-6ADC-C74A-97AD-6E9825772A8E}"/>
              </a:ext>
            </a:extLst>
          </p:cNvPr>
          <p:cNvSpPr/>
          <p:nvPr/>
        </p:nvSpPr>
        <p:spPr>
          <a:xfrm>
            <a:off x="1398443" y="2083589"/>
            <a:ext cx="1690960" cy="487286"/>
          </a:xfrm>
          <a:prstGeom prst="triangle">
            <a:avLst/>
          </a:prstGeom>
          <a:solidFill>
            <a:srgbClr val="DAD8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6" name="三角形 305">
            <a:extLst>
              <a:ext uri="{FF2B5EF4-FFF2-40B4-BE49-F238E27FC236}">
                <a16:creationId xmlns:a16="http://schemas.microsoft.com/office/drawing/2014/main" id="{D4A314E4-8012-9F41-9F33-36181C5EABA6}"/>
              </a:ext>
            </a:extLst>
          </p:cNvPr>
          <p:cNvSpPr/>
          <p:nvPr/>
        </p:nvSpPr>
        <p:spPr>
          <a:xfrm>
            <a:off x="1226552" y="2122064"/>
            <a:ext cx="1690960" cy="487286"/>
          </a:xfrm>
          <a:prstGeom prst="triangle">
            <a:avLst/>
          </a:prstGeom>
          <a:solidFill>
            <a:srgbClr val="DAD8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7" name="矩形 306">
            <a:extLst>
              <a:ext uri="{FF2B5EF4-FFF2-40B4-BE49-F238E27FC236}">
                <a16:creationId xmlns:a16="http://schemas.microsoft.com/office/drawing/2014/main" id="{D2BCA1FA-23A3-DC41-8ACB-B7A22AD1B2D9}"/>
              </a:ext>
            </a:extLst>
          </p:cNvPr>
          <p:cNvSpPr/>
          <p:nvPr/>
        </p:nvSpPr>
        <p:spPr>
          <a:xfrm>
            <a:off x="1477207" y="2478198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8" name="矩形 307">
            <a:extLst>
              <a:ext uri="{FF2B5EF4-FFF2-40B4-BE49-F238E27FC236}">
                <a16:creationId xmlns:a16="http://schemas.microsoft.com/office/drawing/2014/main" id="{CCF3ED51-C009-C54E-9820-34AB04D061D3}"/>
              </a:ext>
            </a:extLst>
          </p:cNvPr>
          <p:cNvSpPr/>
          <p:nvPr/>
        </p:nvSpPr>
        <p:spPr>
          <a:xfrm>
            <a:off x="1718537" y="2478198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9" name="矩形 308">
            <a:extLst>
              <a:ext uri="{FF2B5EF4-FFF2-40B4-BE49-F238E27FC236}">
                <a16:creationId xmlns:a16="http://schemas.microsoft.com/office/drawing/2014/main" id="{CC0A2BBB-8CAB-1143-8B6C-3A0D98C8AF48}"/>
              </a:ext>
            </a:extLst>
          </p:cNvPr>
          <p:cNvSpPr/>
          <p:nvPr/>
        </p:nvSpPr>
        <p:spPr>
          <a:xfrm>
            <a:off x="1957740" y="2477924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0" name="矩形 309">
            <a:extLst>
              <a:ext uri="{FF2B5EF4-FFF2-40B4-BE49-F238E27FC236}">
                <a16:creationId xmlns:a16="http://schemas.microsoft.com/office/drawing/2014/main" id="{23688DB5-39D0-1242-B705-4A376616BA5F}"/>
              </a:ext>
            </a:extLst>
          </p:cNvPr>
          <p:cNvSpPr/>
          <p:nvPr/>
        </p:nvSpPr>
        <p:spPr>
          <a:xfrm>
            <a:off x="2200494" y="2477924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1" name="矩形 310">
            <a:extLst>
              <a:ext uri="{FF2B5EF4-FFF2-40B4-BE49-F238E27FC236}">
                <a16:creationId xmlns:a16="http://schemas.microsoft.com/office/drawing/2014/main" id="{0A43FA90-5F57-1A44-9ADD-9F87423A55EC}"/>
              </a:ext>
            </a:extLst>
          </p:cNvPr>
          <p:cNvSpPr/>
          <p:nvPr/>
        </p:nvSpPr>
        <p:spPr>
          <a:xfrm>
            <a:off x="2444449" y="2478198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4" name="矩形 313">
            <a:extLst>
              <a:ext uri="{FF2B5EF4-FFF2-40B4-BE49-F238E27FC236}">
                <a16:creationId xmlns:a16="http://schemas.microsoft.com/office/drawing/2014/main" id="{6F424A8A-993F-9347-AB73-162CB405DEBC}"/>
              </a:ext>
            </a:extLst>
          </p:cNvPr>
          <p:cNvSpPr/>
          <p:nvPr/>
        </p:nvSpPr>
        <p:spPr>
          <a:xfrm>
            <a:off x="1714383" y="2344867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5" name="矩形 314">
            <a:extLst>
              <a:ext uri="{FF2B5EF4-FFF2-40B4-BE49-F238E27FC236}">
                <a16:creationId xmlns:a16="http://schemas.microsoft.com/office/drawing/2014/main" id="{EEFE08D3-D9CF-5F48-808D-7DAD08A40C8E}"/>
              </a:ext>
            </a:extLst>
          </p:cNvPr>
          <p:cNvSpPr/>
          <p:nvPr/>
        </p:nvSpPr>
        <p:spPr>
          <a:xfrm>
            <a:off x="1955713" y="2344867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6" name="矩形 315">
            <a:extLst>
              <a:ext uri="{FF2B5EF4-FFF2-40B4-BE49-F238E27FC236}">
                <a16:creationId xmlns:a16="http://schemas.microsoft.com/office/drawing/2014/main" id="{CE6A6AB4-DFA0-094B-BC47-2F73C9041C28}"/>
              </a:ext>
            </a:extLst>
          </p:cNvPr>
          <p:cNvSpPr/>
          <p:nvPr/>
        </p:nvSpPr>
        <p:spPr>
          <a:xfrm>
            <a:off x="2194916" y="2344593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7" name="矩形 316">
            <a:extLst>
              <a:ext uri="{FF2B5EF4-FFF2-40B4-BE49-F238E27FC236}">
                <a16:creationId xmlns:a16="http://schemas.microsoft.com/office/drawing/2014/main" id="{8CCD51C8-37DE-484B-9B97-6D1F749D4C71}"/>
              </a:ext>
            </a:extLst>
          </p:cNvPr>
          <p:cNvSpPr/>
          <p:nvPr/>
        </p:nvSpPr>
        <p:spPr>
          <a:xfrm>
            <a:off x="1922841" y="2216229"/>
            <a:ext cx="3096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6" name="文本框 325">
            <a:extLst>
              <a:ext uri="{FF2B5EF4-FFF2-40B4-BE49-F238E27FC236}">
                <a16:creationId xmlns:a16="http://schemas.microsoft.com/office/drawing/2014/main" id="{3E9F2970-CF40-D249-B8ED-28F2CED02784}"/>
              </a:ext>
            </a:extLst>
          </p:cNvPr>
          <p:cNvSpPr txBox="1"/>
          <p:nvPr/>
        </p:nvSpPr>
        <p:spPr>
          <a:xfrm>
            <a:off x="565550" y="1971142"/>
            <a:ext cx="1618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Indexes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cxnSp>
        <p:nvCxnSpPr>
          <p:cNvPr id="384" name="直线连接符 383">
            <a:extLst>
              <a:ext uri="{FF2B5EF4-FFF2-40B4-BE49-F238E27FC236}">
                <a16:creationId xmlns:a16="http://schemas.microsoft.com/office/drawing/2014/main" id="{400ADF7C-7175-0648-8A8E-75EF72975F14}"/>
              </a:ext>
            </a:extLst>
          </p:cNvPr>
          <p:cNvCxnSpPr>
            <a:cxnSpLocks/>
          </p:cNvCxnSpPr>
          <p:nvPr/>
        </p:nvCxnSpPr>
        <p:spPr>
          <a:xfrm>
            <a:off x="4288159" y="2010453"/>
            <a:ext cx="0" cy="432335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右箭头 386">
            <a:extLst>
              <a:ext uri="{FF2B5EF4-FFF2-40B4-BE49-F238E27FC236}">
                <a16:creationId xmlns:a16="http://schemas.microsoft.com/office/drawing/2014/main" id="{05391D6E-AF60-364B-B812-9574DB95181B}"/>
              </a:ext>
            </a:extLst>
          </p:cNvPr>
          <p:cNvSpPr/>
          <p:nvPr/>
        </p:nvSpPr>
        <p:spPr>
          <a:xfrm>
            <a:off x="3907196" y="4210451"/>
            <a:ext cx="983607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3" name="右箭头 392">
            <a:extLst>
              <a:ext uri="{FF2B5EF4-FFF2-40B4-BE49-F238E27FC236}">
                <a16:creationId xmlns:a16="http://schemas.microsoft.com/office/drawing/2014/main" id="{120B1C0B-B54A-AD44-ACED-7F92631C75A8}"/>
              </a:ext>
            </a:extLst>
          </p:cNvPr>
          <p:cNvSpPr/>
          <p:nvPr/>
        </p:nvSpPr>
        <p:spPr>
          <a:xfrm rot="10800000">
            <a:off x="3722306" y="2280341"/>
            <a:ext cx="1171743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6" name="爆炸形 2 105">
            <a:extLst>
              <a:ext uri="{FF2B5EF4-FFF2-40B4-BE49-F238E27FC236}">
                <a16:creationId xmlns:a16="http://schemas.microsoft.com/office/drawing/2014/main" id="{96D402C0-649A-0F48-ADC7-7C594277F0EE}"/>
              </a:ext>
            </a:extLst>
          </p:cNvPr>
          <p:cNvSpPr/>
          <p:nvPr/>
        </p:nvSpPr>
        <p:spPr>
          <a:xfrm>
            <a:off x="7896214" y="5207581"/>
            <a:ext cx="3487875" cy="1129819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>
              <a:solidFill>
                <a:schemeClr val="tx1"/>
              </a:solidFill>
              <a:latin typeface="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pic>
        <p:nvPicPr>
          <p:cNvPr id="107" name="图形 106" descr="悲伤的脸轮廓 纯色填充">
            <a:extLst>
              <a:ext uri="{FF2B5EF4-FFF2-40B4-BE49-F238E27FC236}">
                <a16:creationId xmlns:a16="http://schemas.microsoft.com/office/drawing/2014/main" id="{1FF997A5-9065-1547-ACD9-619FE1912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3704" y="5607922"/>
            <a:ext cx="600263" cy="600263"/>
          </a:xfrm>
          <a:prstGeom prst="rect">
            <a:avLst/>
          </a:prstGeom>
        </p:spPr>
      </p:pic>
      <p:sp>
        <p:nvSpPr>
          <p:cNvPr id="108" name="文本框 107">
            <a:extLst>
              <a:ext uri="{FF2B5EF4-FFF2-40B4-BE49-F238E27FC236}">
                <a16:creationId xmlns:a16="http://schemas.microsoft.com/office/drawing/2014/main" id="{4B182F3D-0DC3-DA40-BEAC-8CB77F48AB66}"/>
              </a:ext>
            </a:extLst>
          </p:cNvPr>
          <p:cNvSpPr txBox="1"/>
          <p:nvPr/>
        </p:nvSpPr>
        <p:spPr>
          <a:xfrm rot="20926843">
            <a:off x="8994869" y="5567989"/>
            <a:ext cx="1660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16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Disappointing</a:t>
            </a:r>
            <a:endParaRPr kumimoji="1" lang="zh-CN" altLang="en-US" sz="1600" dirty="0">
              <a:solidFill>
                <a:schemeClr val="tx1"/>
              </a:solidFill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09" name="圆柱体 108">
            <a:extLst>
              <a:ext uri="{FF2B5EF4-FFF2-40B4-BE49-F238E27FC236}">
                <a16:creationId xmlns:a16="http://schemas.microsoft.com/office/drawing/2014/main" id="{2AD72D71-E0AB-A646-BBEA-8DD55284CDAB}"/>
              </a:ext>
            </a:extLst>
          </p:cNvPr>
          <p:cNvSpPr/>
          <p:nvPr/>
        </p:nvSpPr>
        <p:spPr>
          <a:xfrm>
            <a:off x="619595" y="3190647"/>
            <a:ext cx="3157985" cy="1880513"/>
          </a:xfrm>
          <a:prstGeom prst="can">
            <a:avLst>
              <a:gd name="adj" fmla="val 89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7C91730F-D7F3-9F4E-9108-583160E01598}"/>
              </a:ext>
            </a:extLst>
          </p:cNvPr>
          <p:cNvSpPr txBox="1"/>
          <p:nvPr/>
        </p:nvSpPr>
        <p:spPr>
          <a:xfrm>
            <a:off x="508305" y="5088927"/>
            <a:ext cx="3269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Stores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11" name="圆角矩形 110">
            <a:extLst>
              <a:ext uri="{FF2B5EF4-FFF2-40B4-BE49-F238E27FC236}">
                <a16:creationId xmlns:a16="http://schemas.microsoft.com/office/drawing/2014/main" id="{F4EF69AD-DE2A-D34D-AD9D-1F76CAC806ED}"/>
              </a:ext>
            </a:extLst>
          </p:cNvPr>
          <p:cNvSpPr/>
          <p:nvPr/>
        </p:nvSpPr>
        <p:spPr>
          <a:xfrm>
            <a:off x="1023665" y="3447261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8D467946-F4F1-CA41-8B81-7CCEAE77D15B}"/>
              </a:ext>
            </a:extLst>
          </p:cNvPr>
          <p:cNvSpPr/>
          <p:nvPr/>
        </p:nvSpPr>
        <p:spPr>
          <a:xfrm>
            <a:off x="1232841" y="350272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E0B03E62-8DD3-AB4E-B75C-BAB1600BC616}"/>
              </a:ext>
            </a:extLst>
          </p:cNvPr>
          <p:cNvSpPr/>
          <p:nvPr/>
        </p:nvSpPr>
        <p:spPr>
          <a:xfrm>
            <a:off x="1528566" y="350272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4" name="三角形 113">
            <a:extLst>
              <a:ext uri="{FF2B5EF4-FFF2-40B4-BE49-F238E27FC236}">
                <a16:creationId xmlns:a16="http://schemas.microsoft.com/office/drawing/2014/main" id="{0151E701-E2D8-D144-8EB7-D8CC92460BF9}"/>
              </a:ext>
            </a:extLst>
          </p:cNvPr>
          <p:cNvSpPr/>
          <p:nvPr/>
        </p:nvSpPr>
        <p:spPr>
          <a:xfrm>
            <a:off x="1824249" y="352127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16" name="六边形 115">
            <a:extLst>
              <a:ext uri="{FF2B5EF4-FFF2-40B4-BE49-F238E27FC236}">
                <a16:creationId xmlns:a16="http://schemas.microsoft.com/office/drawing/2014/main" id="{BE2C6771-0490-D145-9526-0440AA255A8E}"/>
              </a:ext>
            </a:extLst>
          </p:cNvPr>
          <p:cNvSpPr/>
          <p:nvPr/>
        </p:nvSpPr>
        <p:spPr>
          <a:xfrm>
            <a:off x="2123289" y="352371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7" name="缺角矩形 116">
            <a:extLst>
              <a:ext uri="{FF2B5EF4-FFF2-40B4-BE49-F238E27FC236}">
                <a16:creationId xmlns:a16="http://schemas.microsoft.com/office/drawing/2014/main" id="{F9B4D380-8168-034F-B95A-3A929FF97FF6}"/>
              </a:ext>
            </a:extLst>
          </p:cNvPr>
          <p:cNvSpPr/>
          <p:nvPr/>
        </p:nvSpPr>
        <p:spPr>
          <a:xfrm>
            <a:off x="2418671" y="352091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8" name="六边形 117">
            <a:extLst>
              <a:ext uri="{FF2B5EF4-FFF2-40B4-BE49-F238E27FC236}">
                <a16:creationId xmlns:a16="http://schemas.microsoft.com/office/drawing/2014/main" id="{28005D50-011E-D542-A039-2080C88328BE}"/>
              </a:ext>
            </a:extLst>
          </p:cNvPr>
          <p:cNvSpPr/>
          <p:nvPr/>
        </p:nvSpPr>
        <p:spPr>
          <a:xfrm>
            <a:off x="1232848" y="3895082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B188FA94-D54E-F841-B2D4-C99977C7C2A8}"/>
              </a:ext>
            </a:extLst>
          </p:cNvPr>
          <p:cNvSpPr/>
          <p:nvPr/>
        </p:nvSpPr>
        <p:spPr>
          <a:xfrm>
            <a:off x="1824291" y="389508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0" name="缺角矩形 119">
            <a:extLst>
              <a:ext uri="{FF2B5EF4-FFF2-40B4-BE49-F238E27FC236}">
                <a16:creationId xmlns:a16="http://schemas.microsoft.com/office/drawing/2014/main" id="{3AA76356-9F39-2F4C-AF1F-8C20E3EB4715}"/>
              </a:ext>
            </a:extLst>
          </p:cNvPr>
          <p:cNvSpPr/>
          <p:nvPr/>
        </p:nvSpPr>
        <p:spPr>
          <a:xfrm>
            <a:off x="1525628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8DD522CA-B620-ED45-A64B-3F1CB48CE701}"/>
              </a:ext>
            </a:extLst>
          </p:cNvPr>
          <p:cNvSpPr/>
          <p:nvPr/>
        </p:nvSpPr>
        <p:spPr>
          <a:xfrm>
            <a:off x="2120011" y="389508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3C4188D2-1604-754F-B4DC-DAC3B6F0195F}"/>
              </a:ext>
            </a:extLst>
          </p:cNvPr>
          <p:cNvSpPr/>
          <p:nvPr/>
        </p:nvSpPr>
        <p:spPr>
          <a:xfrm>
            <a:off x="2415731" y="390869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3" name="六边形 122">
            <a:extLst>
              <a:ext uri="{FF2B5EF4-FFF2-40B4-BE49-F238E27FC236}">
                <a16:creationId xmlns:a16="http://schemas.microsoft.com/office/drawing/2014/main" id="{9323B33A-9C7A-D248-8D9C-74367171163A}"/>
              </a:ext>
            </a:extLst>
          </p:cNvPr>
          <p:cNvSpPr/>
          <p:nvPr/>
        </p:nvSpPr>
        <p:spPr>
          <a:xfrm>
            <a:off x="2708511" y="390869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4" name="三角形 123">
            <a:extLst>
              <a:ext uri="{FF2B5EF4-FFF2-40B4-BE49-F238E27FC236}">
                <a16:creationId xmlns:a16="http://schemas.microsoft.com/office/drawing/2014/main" id="{5E19754B-84AE-1847-AFB7-403339BA07AA}"/>
              </a:ext>
            </a:extLst>
          </p:cNvPr>
          <p:cNvSpPr/>
          <p:nvPr/>
        </p:nvSpPr>
        <p:spPr>
          <a:xfrm>
            <a:off x="3001285" y="3895082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5" name="三角形 124">
            <a:extLst>
              <a:ext uri="{FF2B5EF4-FFF2-40B4-BE49-F238E27FC236}">
                <a16:creationId xmlns:a16="http://schemas.microsoft.com/office/drawing/2014/main" id="{34FB6DF4-ABCF-A14B-A5B8-E817A1587869}"/>
              </a:ext>
            </a:extLst>
          </p:cNvPr>
          <p:cNvSpPr/>
          <p:nvPr/>
        </p:nvSpPr>
        <p:spPr>
          <a:xfrm>
            <a:off x="1232841" y="4260770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6" name="六边形 125">
            <a:extLst>
              <a:ext uri="{FF2B5EF4-FFF2-40B4-BE49-F238E27FC236}">
                <a16:creationId xmlns:a16="http://schemas.microsoft.com/office/drawing/2014/main" id="{5C38474D-1C33-2D43-BA5D-D5244AC1BF6C}"/>
              </a:ext>
            </a:extLst>
          </p:cNvPr>
          <p:cNvSpPr/>
          <p:nvPr/>
        </p:nvSpPr>
        <p:spPr>
          <a:xfrm>
            <a:off x="1525627" y="4260769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C41D3D01-31B1-FB4C-B18D-84755D98B618}"/>
              </a:ext>
            </a:extLst>
          </p:cNvPr>
          <p:cNvSpPr/>
          <p:nvPr/>
        </p:nvSpPr>
        <p:spPr>
          <a:xfrm>
            <a:off x="1824290" y="42607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833109E9-80FA-124F-8C8C-129091B9D2C6}"/>
              </a:ext>
            </a:extLst>
          </p:cNvPr>
          <p:cNvSpPr/>
          <p:nvPr/>
        </p:nvSpPr>
        <p:spPr>
          <a:xfrm>
            <a:off x="2120010" y="42645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9" name="三角形 128">
            <a:extLst>
              <a:ext uri="{FF2B5EF4-FFF2-40B4-BE49-F238E27FC236}">
                <a16:creationId xmlns:a16="http://schemas.microsoft.com/office/drawing/2014/main" id="{6F55EA39-F4FA-4C44-8405-942E9B6141CD}"/>
              </a:ext>
            </a:extLst>
          </p:cNvPr>
          <p:cNvSpPr/>
          <p:nvPr/>
        </p:nvSpPr>
        <p:spPr>
          <a:xfrm>
            <a:off x="2412789" y="4260769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0" name="缺角矩形 129">
            <a:extLst>
              <a:ext uri="{FF2B5EF4-FFF2-40B4-BE49-F238E27FC236}">
                <a16:creationId xmlns:a16="http://schemas.microsoft.com/office/drawing/2014/main" id="{473FA705-A5CF-7941-943B-0BEBD317AD89}"/>
              </a:ext>
            </a:extLst>
          </p:cNvPr>
          <p:cNvSpPr/>
          <p:nvPr/>
        </p:nvSpPr>
        <p:spPr>
          <a:xfrm>
            <a:off x="2705568" y="426076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1" name="梯形 130">
            <a:extLst>
              <a:ext uri="{FF2B5EF4-FFF2-40B4-BE49-F238E27FC236}">
                <a16:creationId xmlns:a16="http://schemas.microsoft.com/office/drawing/2014/main" id="{23238282-0080-CA40-B31E-A2E492703EED}"/>
              </a:ext>
            </a:extLst>
          </p:cNvPr>
          <p:cNvSpPr/>
          <p:nvPr/>
        </p:nvSpPr>
        <p:spPr>
          <a:xfrm>
            <a:off x="3014932" y="4260768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2" name="三角形 131">
            <a:extLst>
              <a:ext uri="{FF2B5EF4-FFF2-40B4-BE49-F238E27FC236}">
                <a16:creationId xmlns:a16="http://schemas.microsoft.com/office/drawing/2014/main" id="{17A736CF-2562-8B47-A3B8-C0BEA96A2403}"/>
              </a:ext>
            </a:extLst>
          </p:cNvPr>
          <p:cNvSpPr/>
          <p:nvPr/>
        </p:nvSpPr>
        <p:spPr>
          <a:xfrm>
            <a:off x="3317122" y="427088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3" name="六边形 132">
            <a:extLst>
              <a:ext uri="{FF2B5EF4-FFF2-40B4-BE49-F238E27FC236}">
                <a16:creationId xmlns:a16="http://schemas.microsoft.com/office/drawing/2014/main" id="{BBBDE684-E3D8-9140-BE86-60596993B1D4}"/>
              </a:ext>
            </a:extLst>
          </p:cNvPr>
          <p:cNvSpPr/>
          <p:nvPr/>
        </p:nvSpPr>
        <p:spPr>
          <a:xfrm>
            <a:off x="1232848" y="462645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4" name="三角形 133">
            <a:extLst>
              <a:ext uri="{FF2B5EF4-FFF2-40B4-BE49-F238E27FC236}">
                <a16:creationId xmlns:a16="http://schemas.microsoft.com/office/drawing/2014/main" id="{4D807F24-A12F-244D-B594-90C312C81DFE}"/>
              </a:ext>
            </a:extLst>
          </p:cNvPr>
          <p:cNvSpPr/>
          <p:nvPr/>
        </p:nvSpPr>
        <p:spPr>
          <a:xfrm>
            <a:off x="1525620" y="462645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A734C8AE-827C-574E-B5B9-4BCAE27290A1}"/>
              </a:ext>
            </a:extLst>
          </p:cNvPr>
          <p:cNvSpPr/>
          <p:nvPr/>
        </p:nvSpPr>
        <p:spPr>
          <a:xfrm>
            <a:off x="1818399" y="462645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27C21D73-B622-5E40-8846-B9A273EDB65C}"/>
              </a:ext>
            </a:extLst>
          </p:cNvPr>
          <p:cNvSpPr/>
          <p:nvPr/>
        </p:nvSpPr>
        <p:spPr>
          <a:xfrm>
            <a:off x="2120009" y="462645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D16AAEB2-ED80-DE4F-B1FB-6465651B0B4A}"/>
              </a:ext>
            </a:extLst>
          </p:cNvPr>
          <p:cNvSpPr/>
          <p:nvPr/>
        </p:nvSpPr>
        <p:spPr>
          <a:xfrm>
            <a:off x="2412789" y="462851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85FE7246-E180-F84B-939E-069DEA90C68E}"/>
              </a:ext>
            </a:extLst>
          </p:cNvPr>
          <p:cNvSpPr/>
          <p:nvPr/>
        </p:nvSpPr>
        <p:spPr>
          <a:xfrm>
            <a:off x="3004244" y="351881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0" name="缺角矩形 139">
            <a:extLst>
              <a:ext uri="{FF2B5EF4-FFF2-40B4-BE49-F238E27FC236}">
                <a16:creationId xmlns:a16="http://schemas.microsoft.com/office/drawing/2014/main" id="{6C931480-3F77-5742-93EB-9173561C29D3}"/>
              </a:ext>
            </a:extLst>
          </p:cNvPr>
          <p:cNvSpPr/>
          <p:nvPr/>
        </p:nvSpPr>
        <p:spPr>
          <a:xfrm>
            <a:off x="3291477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1" name="缺角矩形 140">
            <a:extLst>
              <a:ext uri="{FF2B5EF4-FFF2-40B4-BE49-F238E27FC236}">
                <a16:creationId xmlns:a16="http://schemas.microsoft.com/office/drawing/2014/main" id="{7386FE6B-5233-1942-9D24-48FCD1E31D5C}"/>
              </a:ext>
            </a:extLst>
          </p:cNvPr>
          <p:cNvSpPr/>
          <p:nvPr/>
        </p:nvSpPr>
        <p:spPr>
          <a:xfrm>
            <a:off x="2711451" y="351881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2" name="梯形 141">
            <a:extLst>
              <a:ext uri="{FF2B5EF4-FFF2-40B4-BE49-F238E27FC236}">
                <a16:creationId xmlns:a16="http://schemas.microsoft.com/office/drawing/2014/main" id="{126977BA-325E-314B-BB17-6602CED2A799}"/>
              </a:ext>
            </a:extLst>
          </p:cNvPr>
          <p:cNvSpPr/>
          <p:nvPr/>
        </p:nvSpPr>
        <p:spPr>
          <a:xfrm>
            <a:off x="3297043" y="3518815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3" name="缺角矩形 142">
            <a:extLst>
              <a:ext uri="{FF2B5EF4-FFF2-40B4-BE49-F238E27FC236}">
                <a16:creationId xmlns:a16="http://schemas.microsoft.com/office/drawing/2014/main" id="{BA1CA791-590F-CD4D-9BD2-5CC0A073701A}"/>
              </a:ext>
            </a:extLst>
          </p:cNvPr>
          <p:cNvSpPr/>
          <p:nvPr/>
        </p:nvSpPr>
        <p:spPr>
          <a:xfrm>
            <a:off x="2705568" y="462645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5" name="直线连接符 144">
            <a:extLst>
              <a:ext uri="{FF2B5EF4-FFF2-40B4-BE49-F238E27FC236}">
                <a16:creationId xmlns:a16="http://schemas.microsoft.com/office/drawing/2014/main" id="{0242D0AD-AAD7-324C-A396-E6B557664A3F}"/>
              </a:ext>
            </a:extLst>
          </p:cNvPr>
          <p:cNvCxnSpPr>
            <a:cxnSpLocks/>
          </p:cNvCxnSpPr>
          <p:nvPr/>
        </p:nvCxnSpPr>
        <p:spPr>
          <a:xfrm flipH="1">
            <a:off x="1495184" y="3482155"/>
            <a:ext cx="1852" cy="24853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线连接符 145">
            <a:extLst>
              <a:ext uri="{FF2B5EF4-FFF2-40B4-BE49-F238E27FC236}">
                <a16:creationId xmlns:a16="http://schemas.microsoft.com/office/drawing/2014/main" id="{4DC20356-3522-9F41-9E39-5C2B7E38E7ED}"/>
              </a:ext>
            </a:extLst>
          </p:cNvPr>
          <p:cNvCxnSpPr>
            <a:cxnSpLocks/>
          </p:cNvCxnSpPr>
          <p:nvPr/>
        </p:nvCxnSpPr>
        <p:spPr>
          <a:xfrm rot="16200000">
            <a:off x="1637665" y="3602406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线连接符 146">
            <a:extLst>
              <a:ext uri="{FF2B5EF4-FFF2-40B4-BE49-F238E27FC236}">
                <a16:creationId xmlns:a16="http://schemas.microsoft.com/office/drawing/2014/main" id="{EE40AF8E-606E-6B41-875C-F140C7C6422F}"/>
              </a:ext>
            </a:extLst>
          </p:cNvPr>
          <p:cNvCxnSpPr>
            <a:cxnSpLocks/>
          </p:cNvCxnSpPr>
          <p:nvPr/>
        </p:nvCxnSpPr>
        <p:spPr>
          <a:xfrm rot="5400000">
            <a:off x="1637665" y="3339674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线连接符 147">
            <a:extLst>
              <a:ext uri="{FF2B5EF4-FFF2-40B4-BE49-F238E27FC236}">
                <a16:creationId xmlns:a16="http://schemas.microsoft.com/office/drawing/2014/main" id="{E2BF2209-4044-7D4A-AD62-5901153AAD72}"/>
              </a:ext>
            </a:extLst>
          </p:cNvPr>
          <p:cNvCxnSpPr>
            <a:cxnSpLocks/>
          </p:cNvCxnSpPr>
          <p:nvPr/>
        </p:nvCxnSpPr>
        <p:spPr>
          <a:xfrm flipV="1">
            <a:off x="1781428" y="3490850"/>
            <a:ext cx="0" cy="24265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线连接符 148">
            <a:extLst>
              <a:ext uri="{FF2B5EF4-FFF2-40B4-BE49-F238E27FC236}">
                <a16:creationId xmlns:a16="http://schemas.microsoft.com/office/drawing/2014/main" id="{AC400AE6-AB2A-444B-AD41-E26CFF205787}"/>
              </a:ext>
            </a:extLst>
          </p:cNvPr>
          <p:cNvCxnSpPr>
            <a:cxnSpLocks/>
          </p:cNvCxnSpPr>
          <p:nvPr/>
        </p:nvCxnSpPr>
        <p:spPr>
          <a:xfrm>
            <a:off x="3255153" y="3484976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线连接符 149">
            <a:extLst>
              <a:ext uri="{FF2B5EF4-FFF2-40B4-BE49-F238E27FC236}">
                <a16:creationId xmlns:a16="http://schemas.microsoft.com/office/drawing/2014/main" id="{927F8ECE-1054-0843-8CC7-B843C2009866}"/>
              </a:ext>
            </a:extLst>
          </p:cNvPr>
          <p:cNvCxnSpPr>
            <a:cxnSpLocks/>
          </p:cNvCxnSpPr>
          <p:nvPr/>
        </p:nvCxnSpPr>
        <p:spPr>
          <a:xfrm rot="16200000">
            <a:off x="3395782" y="3627457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线连接符 150">
            <a:extLst>
              <a:ext uri="{FF2B5EF4-FFF2-40B4-BE49-F238E27FC236}">
                <a16:creationId xmlns:a16="http://schemas.microsoft.com/office/drawing/2014/main" id="{C0D4EB03-2AA5-9E4E-9C0C-3B7A8CBF6FDD}"/>
              </a:ext>
            </a:extLst>
          </p:cNvPr>
          <p:cNvCxnSpPr>
            <a:cxnSpLocks/>
          </p:cNvCxnSpPr>
          <p:nvPr/>
        </p:nvCxnSpPr>
        <p:spPr>
          <a:xfrm rot="5400000">
            <a:off x="3395782" y="3342495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线连接符 151">
            <a:extLst>
              <a:ext uri="{FF2B5EF4-FFF2-40B4-BE49-F238E27FC236}">
                <a16:creationId xmlns:a16="http://schemas.microsoft.com/office/drawing/2014/main" id="{FD396335-E567-2B45-AB2C-A02A1D156559}"/>
              </a:ext>
            </a:extLst>
          </p:cNvPr>
          <p:cNvCxnSpPr>
            <a:cxnSpLocks/>
          </p:cNvCxnSpPr>
          <p:nvPr/>
        </p:nvCxnSpPr>
        <p:spPr>
          <a:xfrm rot="10800000" flipH="1">
            <a:off x="3528996" y="3490850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线连接符 152">
            <a:extLst>
              <a:ext uri="{FF2B5EF4-FFF2-40B4-BE49-F238E27FC236}">
                <a16:creationId xmlns:a16="http://schemas.microsoft.com/office/drawing/2014/main" id="{17F92171-AED8-4F49-91B2-DCCC4B3DA967}"/>
              </a:ext>
            </a:extLst>
          </p:cNvPr>
          <p:cNvCxnSpPr>
            <a:cxnSpLocks/>
          </p:cNvCxnSpPr>
          <p:nvPr/>
        </p:nvCxnSpPr>
        <p:spPr>
          <a:xfrm>
            <a:off x="2956359" y="3481009"/>
            <a:ext cx="0" cy="30423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线连接符 153">
            <a:extLst>
              <a:ext uri="{FF2B5EF4-FFF2-40B4-BE49-F238E27FC236}">
                <a16:creationId xmlns:a16="http://schemas.microsoft.com/office/drawing/2014/main" id="{3BF4817E-7C06-8545-9FE8-C297A4F80926}"/>
              </a:ext>
            </a:extLst>
          </p:cNvPr>
          <p:cNvCxnSpPr>
            <a:cxnSpLocks/>
          </p:cNvCxnSpPr>
          <p:nvPr/>
        </p:nvCxnSpPr>
        <p:spPr>
          <a:xfrm>
            <a:off x="2370465" y="3769937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线连接符 154">
            <a:extLst>
              <a:ext uri="{FF2B5EF4-FFF2-40B4-BE49-F238E27FC236}">
                <a16:creationId xmlns:a16="http://schemas.microsoft.com/office/drawing/2014/main" id="{A646FDDD-1DC2-7546-9100-58497EF52164}"/>
              </a:ext>
            </a:extLst>
          </p:cNvPr>
          <p:cNvCxnSpPr>
            <a:cxnSpLocks/>
          </p:cNvCxnSpPr>
          <p:nvPr/>
        </p:nvCxnSpPr>
        <p:spPr>
          <a:xfrm>
            <a:off x="2370465" y="3490850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线连接符 155">
            <a:extLst>
              <a:ext uri="{FF2B5EF4-FFF2-40B4-BE49-F238E27FC236}">
                <a16:creationId xmlns:a16="http://schemas.microsoft.com/office/drawing/2014/main" id="{DB58057B-F74B-EE4F-91DC-02A92EE12F27}"/>
              </a:ext>
            </a:extLst>
          </p:cNvPr>
          <p:cNvCxnSpPr>
            <a:cxnSpLocks/>
          </p:cNvCxnSpPr>
          <p:nvPr/>
        </p:nvCxnSpPr>
        <p:spPr>
          <a:xfrm>
            <a:off x="2370465" y="3490850"/>
            <a:ext cx="0" cy="27908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线连接符 156">
            <a:extLst>
              <a:ext uri="{FF2B5EF4-FFF2-40B4-BE49-F238E27FC236}">
                <a16:creationId xmlns:a16="http://schemas.microsoft.com/office/drawing/2014/main" id="{11160940-88F6-7443-B527-50364A3ADEE0}"/>
              </a:ext>
            </a:extLst>
          </p:cNvPr>
          <p:cNvCxnSpPr>
            <a:cxnSpLocks/>
          </p:cNvCxnSpPr>
          <p:nvPr/>
        </p:nvCxnSpPr>
        <p:spPr>
          <a:xfrm>
            <a:off x="716543" y="4387698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线连接符 157">
            <a:extLst>
              <a:ext uri="{FF2B5EF4-FFF2-40B4-BE49-F238E27FC236}">
                <a16:creationId xmlns:a16="http://schemas.microsoft.com/office/drawing/2014/main" id="{BF3E041B-A610-8F41-B4F0-671334B6C5F7}"/>
              </a:ext>
            </a:extLst>
          </p:cNvPr>
          <p:cNvCxnSpPr>
            <a:cxnSpLocks/>
          </p:cNvCxnSpPr>
          <p:nvPr/>
        </p:nvCxnSpPr>
        <p:spPr>
          <a:xfrm flipH="1">
            <a:off x="716543" y="4387698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线连接符 158">
            <a:extLst>
              <a:ext uri="{FF2B5EF4-FFF2-40B4-BE49-F238E27FC236}">
                <a16:creationId xmlns:a16="http://schemas.microsoft.com/office/drawing/2014/main" id="{2E1064F4-3646-164B-B228-1662AC35F9FB}"/>
              </a:ext>
            </a:extLst>
          </p:cNvPr>
          <p:cNvCxnSpPr>
            <a:cxnSpLocks/>
          </p:cNvCxnSpPr>
          <p:nvPr/>
        </p:nvCxnSpPr>
        <p:spPr>
          <a:xfrm>
            <a:off x="716543" y="4754708"/>
            <a:ext cx="285450" cy="0"/>
          </a:xfrm>
          <a:prstGeom prst="line">
            <a:avLst/>
          </a:prstGeom>
          <a:ln w="22225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文本框 159">
            <a:extLst>
              <a:ext uri="{FF2B5EF4-FFF2-40B4-BE49-F238E27FC236}">
                <a16:creationId xmlns:a16="http://schemas.microsoft.com/office/drawing/2014/main" id="{A67F5686-C28B-994B-9967-A1F0FEEE7102}"/>
              </a:ext>
            </a:extLst>
          </p:cNvPr>
          <p:cNvSpPr txBox="1"/>
          <p:nvPr/>
        </p:nvSpPr>
        <p:spPr>
          <a:xfrm>
            <a:off x="602040" y="3405630"/>
            <a:ext cx="440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Old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1140FCB4-F86F-D14F-A987-FD2BF2D81CA9}"/>
              </a:ext>
            </a:extLst>
          </p:cNvPr>
          <p:cNvSpPr txBox="1"/>
          <p:nvPr/>
        </p:nvSpPr>
        <p:spPr>
          <a:xfrm>
            <a:off x="562444" y="4712250"/>
            <a:ext cx="537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New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cxnSp>
        <p:nvCxnSpPr>
          <p:cNvPr id="162" name="直线连接符 161">
            <a:extLst>
              <a:ext uri="{FF2B5EF4-FFF2-40B4-BE49-F238E27FC236}">
                <a16:creationId xmlns:a16="http://schemas.microsoft.com/office/drawing/2014/main" id="{5B09698A-48B9-DF4A-A6CB-76EE0B500406}"/>
              </a:ext>
            </a:extLst>
          </p:cNvPr>
          <p:cNvCxnSpPr>
            <a:cxnSpLocks/>
          </p:cNvCxnSpPr>
          <p:nvPr/>
        </p:nvCxnSpPr>
        <p:spPr>
          <a:xfrm flipH="1">
            <a:off x="716543" y="4013766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线连接符 162">
            <a:extLst>
              <a:ext uri="{FF2B5EF4-FFF2-40B4-BE49-F238E27FC236}">
                <a16:creationId xmlns:a16="http://schemas.microsoft.com/office/drawing/2014/main" id="{176B48F7-A5EA-C246-B41A-E976DF4E03A8}"/>
              </a:ext>
            </a:extLst>
          </p:cNvPr>
          <p:cNvCxnSpPr>
            <a:cxnSpLocks/>
          </p:cNvCxnSpPr>
          <p:nvPr/>
        </p:nvCxnSpPr>
        <p:spPr>
          <a:xfrm>
            <a:off x="716543" y="4009474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线连接符 163">
            <a:extLst>
              <a:ext uri="{FF2B5EF4-FFF2-40B4-BE49-F238E27FC236}">
                <a16:creationId xmlns:a16="http://schemas.microsoft.com/office/drawing/2014/main" id="{97A81AF5-B9F5-8C42-8D40-D3A5AE96C7D9}"/>
              </a:ext>
            </a:extLst>
          </p:cNvPr>
          <p:cNvCxnSpPr>
            <a:cxnSpLocks/>
          </p:cNvCxnSpPr>
          <p:nvPr/>
        </p:nvCxnSpPr>
        <p:spPr>
          <a:xfrm flipH="1">
            <a:off x="707854" y="3640170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线连接符 164">
            <a:extLst>
              <a:ext uri="{FF2B5EF4-FFF2-40B4-BE49-F238E27FC236}">
                <a16:creationId xmlns:a16="http://schemas.microsoft.com/office/drawing/2014/main" id="{D00431CB-C5CE-7943-AC21-42DA09161294}"/>
              </a:ext>
            </a:extLst>
          </p:cNvPr>
          <p:cNvCxnSpPr>
            <a:cxnSpLocks/>
          </p:cNvCxnSpPr>
          <p:nvPr/>
        </p:nvCxnSpPr>
        <p:spPr>
          <a:xfrm>
            <a:off x="707854" y="3640170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右箭头 165">
            <a:extLst>
              <a:ext uri="{FF2B5EF4-FFF2-40B4-BE49-F238E27FC236}">
                <a16:creationId xmlns:a16="http://schemas.microsoft.com/office/drawing/2014/main" id="{56CD875C-5330-7B47-B1FC-83A69C80209E}"/>
              </a:ext>
            </a:extLst>
          </p:cNvPr>
          <p:cNvSpPr/>
          <p:nvPr/>
        </p:nvSpPr>
        <p:spPr>
          <a:xfrm rot="5400000">
            <a:off x="1988028" y="2819207"/>
            <a:ext cx="338556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7" name="爆炸形 2 166">
            <a:extLst>
              <a:ext uri="{FF2B5EF4-FFF2-40B4-BE49-F238E27FC236}">
                <a16:creationId xmlns:a16="http://schemas.microsoft.com/office/drawing/2014/main" id="{2ADEE3D9-DFD5-5241-8CD6-1CAF1D0913F5}"/>
              </a:ext>
            </a:extLst>
          </p:cNvPr>
          <p:cNvSpPr/>
          <p:nvPr/>
        </p:nvSpPr>
        <p:spPr>
          <a:xfrm>
            <a:off x="7896214" y="3694094"/>
            <a:ext cx="3676192" cy="1467563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>
              <a:solidFill>
                <a:schemeClr val="tx1"/>
              </a:solidFill>
              <a:latin typeface="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8D19D48B-63EE-6345-BB0D-60039B47EAB9}"/>
              </a:ext>
            </a:extLst>
          </p:cNvPr>
          <p:cNvSpPr txBox="1"/>
          <p:nvPr/>
        </p:nvSpPr>
        <p:spPr>
          <a:xfrm rot="21177399">
            <a:off x="9071384" y="4107762"/>
            <a:ext cx="20781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Sounds feasible,</a:t>
            </a:r>
          </a:p>
          <a:p>
            <a:r>
              <a:rPr kumimoji="1" lang="en-US" altLang="zh-CN" sz="16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however,… </a:t>
            </a:r>
            <a:endParaRPr lang="zh-CN" alt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169" name="图形 168" descr="眨眼的脸轮廓 纯色填充">
            <a:extLst>
              <a:ext uri="{FF2B5EF4-FFF2-40B4-BE49-F238E27FC236}">
                <a16:creationId xmlns:a16="http://schemas.microsoft.com/office/drawing/2014/main" id="{F021883B-0949-EE45-9659-A04EFE2A87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79532" y="4272666"/>
            <a:ext cx="600264" cy="600264"/>
          </a:xfrm>
          <a:prstGeom prst="rect">
            <a:avLst/>
          </a:prstGeom>
        </p:spPr>
      </p:pic>
      <p:sp>
        <p:nvSpPr>
          <p:cNvPr id="115" name="文本框 114">
            <a:extLst>
              <a:ext uri="{FF2B5EF4-FFF2-40B4-BE49-F238E27FC236}">
                <a16:creationId xmlns:a16="http://schemas.microsoft.com/office/drawing/2014/main" id="{8433D5B0-EB8C-0B49-9F9C-24F3F391765F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10/31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E043926E-CB92-1045-B714-E65431E35FAE}"/>
              </a:ext>
            </a:extLst>
          </p:cNvPr>
          <p:cNvSpPr txBox="1"/>
          <p:nvPr/>
        </p:nvSpPr>
        <p:spPr>
          <a:xfrm rot="16200000">
            <a:off x="3695460" y="5891285"/>
            <a:ext cx="848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Disk</a:t>
            </a:r>
            <a:endParaRPr lang="zh-CN" altLang="en-US" sz="1800" b="1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84FC87B9-6C71-C047-B685-DDEA12106BD0}"/>
              </a:ext>
            </a:extLst>
          </p:cNvPr>
          <p:cNvSpPr txBox="1"/>
          <p:nvPr/>
        </p:nvSpPr>
        <p:spPr>
          <a:xfrm rot="5400000">
            <a:off x="3864065" y="5697180"/>
            <a:ext cx="1236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Memory</a:t>
            </a:r>
            <a:endParaRPr lang="zh-CN" altLang="en-US" sz="1800" b="1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44" name="圆角矩形 143">
            <a:extLst>
              <a:ext uri="{FF2B5EF4-FFF2-40B4-BE49-F238E27FC236}">
                <a16:creationId xmlns:a16="http://schemas.microsoft.com/office/drawing/2014/main" id="{77CB22DA-5C66-C748-A2E5-B81612C96B38}"/>
              </a:ext>
            </a:extLst>
          </p:cNvPr>
          <p:cNvSpPr/>
          <p:nvPr/>
        </p:nvSpPr>
        <p:spPr>
          <a:xfrm>
            <a:off x="5018581" y="2191295"/>
            <a:ext cx="2851641" cy="8220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8" name="矩形 177">
            <a:extLst>
              <a:ext uri="{FF2B5EF4-FFF2-40B4-BE49-F238E27FC236}">
                <a16:creationId xmlns:a16="http://schemas.microsoft.com/office/drawing/2014/main" id="{BDA7CE87-C29A-2747-9980-1153F874F153}"/>
              </a:ext>
            </a:extLst>
          </p:cNvPr>
          <p:cNvSpPr/>
          <p:nvPr/>
        </p:nvSpPr>
        <p:spPr>
          <a:xfrm>
            <a:off x="6651759" y="223865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9" name="缺角矩形 178">
            <a:extLst>
              <a:ext uri="{FF2B5EF4-FFF2-40B4-BE49-F238E27FC236}">
                <a16:creationId xmlns:a16="http://schemas.microsoft.com/office/drawing/2014/main" id="{60A759A2-900B-7246-8524-8272DB1B762D}"/>
              </a:ext>
            </a:extLst>
          </p:cNvPr>
          <p:cNvSpPr/>
          <p:nvPr/>
        </p:nvSpPr>
        <p:spPr>
          <a:xfrm>
            <a:off x="7025591" y="223865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0" name="梯形 179">
            <a:extLst>
              <a:ext uri="{FF2B5EF4-FFF2-40B4-BE49-F238E27FC236}">
                <a16:creationId xmlns:a16="http://schemas.microsoft.com/office/drawing/2014/main" id="{9AED4DF1-2D40-E249-B7D7-964B4C4B13EF}"/>
              </a:ext>
            </a:extLst>
          </p:cNvPr>
          <p:cNvSpPr/>
          <p:nvPr/>
        </p:nvSpPr>
        <p:spPr>
          <a:xfrm>
            <a:off x="7386526" y="2238423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1" name="文本框 180">
            <a:extLst>
              <a:ext uri="{FF2B5EF4-FFF2-40B4-BE49-F238E27FC236}">
                <a16:creationId xmlns:a16="http://schemas.microsoft.com/office/drawing/2014/main" id="{9E8309F4-55AD-9048-B11D-42540F99B940}"/>
              </a:ext>
            </a:extLst>
          </p:cNvPr>
          <p:cNvSpPr txBox="1"/>
          <p:nvPr/>
        </p:nvSpPr>
        <p:spPr>
          <a:xfrm>
            <a:off x="7660073" y="2289246"/>
            <a:ext cx="1408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 pattern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71656ED3-CEAE-DE40-9ADD-301AA6BF52C0}"/>
              </a:ext>
            </a:extLst>
          </p:cNvPr>
          <p:cNvSpPr txBox="1"/>
          <p:nvPr/>
        </p:nvSpPr>
        <p:spPr>
          <a:xfrm>
            <a:off x="5018441" y="2179650"/>
            <a:ext cx="303602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PATTERN SEQ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     ,      ,      ) </a:t>
            </a:r>
          </a:p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USING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skip-till-any-match </a:t>
            </a:r>
          </a:p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WITHIN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6secs </a:t>
            </a:r>
          </a:p>
        </p:txBody>
      </p:sp>
    </p:spTree>
    <p:extLst>
      <p:ext uri="{BB962C8B-B14F-4D97-AF65-F5344CB8AC3E}">
        <p14:creationId xmlns:p14="http://schemas.microsoft.com/office/powerpoint/2010/main" val="352301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C845B99A-64EE-0148-BBBE-F57C020BC548}"/>
              </a:ext>
            </a:extLst>
          </p:cNvPr>
          <p:cNvSpPr/>
          <p:nvPr/>
        </p:nvSpPr>
        <p:spPr>
          <a:xfrm>
            <a:off x="6894576" y="4447219"/>
            <a:ext cx="4416552" cy="892878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1666FA4-3105-F24D-939C-5382760B4EE3}"/>
              </a:ext>
            </a:extLst>
          </p:cNvPr>
          <p:cNvSpPr/>
          <p:nvPr/>
        </p:nvSpPr>
        <p:spPr>
          <a:xfrm>
            <a:off x="6894576" y="1278130"/>
            <a:ext cx="4416552" cy="867899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561EB45-4957-8E40-8E18-2D62C04C86FB}"/>
              </a:ext>
            </a:extLst>
          </p:cNvPr>
          <p:cNvSpPr/>
          <p:nvPr/>
        </p:nvSpPr>
        <p:spPr>
          <a:xfrm>
            <a:off x="6894576" y="2360647"/>
            <a:ext cx="4416552" cy="1982754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Challenges in designing indexes to accelerate CER</a:t>
            </a: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442653EA-C8D0-2D4B-8C8D-749A60390A90}"/>
              </a:ext>
            </a:extLst>
          </p:cNvPr>
          <p:cNvSpPr/>
          <p:nvPr/>
        </p:nvSpPr>
        <p:spPr>
          <a:xfrm>
            <a:off x="978408" y="1600018"/>
            <a:ext cx="4069080" cy="460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❶ Significant  index </a:t>
            </a:r>
            <a:r>
              <a:rPr kumimoji="1" lang="en-US" altLang="zh-CN" sz="14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space overhead</a:t>
            </a:r>
          </a:p>
        </p:txBody>
      </p:sp>
      <p:sp>
        <p:nvSpPr>
          <p:cNvPr id="114" name="圆角矩形 113">
            <a:extLst>
              <a:ext uri="{FF2B5EF4-FFF2-40B4-BE49-F238E27FC236}">
                <a16:creationId xmlns:a16="http://schemas.microsoft.com/office/drawing/2014/main" id="{E1DBDDF4-9E0F-1C40-AEAD-4B744B3D610E}"/>
              </a:ext>
            </a:extLst>
          </p:cNvPr>
          <p:cNvSpPr/>
          <p:nvPr/>
        </p:nvSpPr>
        <p:spPr>
          <a:xfrm>
            <a:off x="6998210" y="1600018"/>
            <a:ext cx="4154424" cy="4604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kumimoji="1" lang="en-US" altLang="zh-CN" sz="16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Achieve low space overhead of indexes</a:t>
            </a:r>
          </a:p>
        </p:txBody>
      </p:sp>
      <p:sp>
        <p:nvSpPr>
          <p:cNvPr id="116" name="圆角矩形 115">
            <a:extLst>
              <a:ext uri="{FF2B5EF4-FFF2-40B4-BE49-F238E27FC236}">
                <a16:creationId xmlns:a16="http://schemas.microsoft.com/office/drawing/2014/main" id="{D5097BB6-3D08-F24F-A8A5-340B1468C419}"/>
              </a:ext>
            </a:extLst>
          </p:cNvPr>
          <p:cNvSpPr/>
          <p:nvPr/>
        </p:nvSpPr>
        <p:spPr>
          <a:xfrm>
            <a:off x="978408" y="2666546"/>
            <a:ext cx="4069080" cy="460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❷ Random access</a:t>
            </a:r>
            <a:endParaRPr kumimoji="1" lang="zh-CN" altLang="en-US" sz="1600" dirty="0">
              <a:solidFill>
                <a:schemeClr val="tx1"/>
              </a:solidFill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17" name="圆角矩形 116">
            <a:extLst>
              <a:ext uri="{FF2B5EF4-FFF2-40B4-BE49-F238E27FC236}">
                <a16:creationId xmlns:a16="http://schemas.microsoft.com/office/drawing/2014/main" id="{0688FDA0-1055-1E47-833C-8C1E61108ABF}"/>
              </a:ext>
            </a:extLst>
          </p:cNvPr>
          <p:cNvSpPr/>
          <p:nvPr/>
        </p:nvSpPr>
        <p:spPr>
          <a:xfrm>
            <a:off x="6998210" y="2666482"/>
            <a:ext cx="4154424" cy="4604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kumimoji="1" lang="en-US" altLang="zh-CN" sz="16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Ensure sequential access</a:t>
            </a:r>
          </a:p>
        </p:txBody>
      </p:sp>
      <p:sp>
        <p:nvSpPr>
          <p:cNvPr id="121" name="圆角矩形 120">
            <a:extLst>
              <a:ext uri="{FF2B5EF4-FFF2-40B4-BE49-F238E27FC236}">
                <a16:creationId xmlns:a16="http://schemas.microsoft.com/office/drawing/2014/main" id="{D59BBB01-1C7C-CB47-BA26-B79DF6464257}"/>
              </a:ext>
            </a:extLst>
          </p:cNvPr>
          <p:cNvSpPr/>
          <p:nvPr/>
        </p:nvSpPr>
        <p:spPr>
          <a:xfrm>
            <a:off x="978408" y="3731005"/>
            <a:ext cx="4069080" cy="460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❸ Additional sorting operations</a:t>
            </a:r>
            <a:endParaRPr kumimoji="1" lang="zh-CN" altLang="en-US" sz="1600" dirty="0">
              <a:solidFill>
                <a:schemeClr val="tx1"/>
              </a:solidFill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22" name="圆角矩形 121">
            <a:extLst>
              <a:ext uri="{FF2B5EF4-FFF2-40B4-BE49-F238E27FC236}">
                <a16:creationId xmlns:a16="http://schemas.microsoft.com/office/drawing/2014/main" id="{85401AE5-3F4E-B64F-A860-D8521E016083}"/>
              </a:ext>
            </a:extLst>
          </p:cNvPr>
          <p:cNvSpPr/>
          <p:nvPr/>
        </p:nvSpPr>
        <p:spPr>
          <a:xfrm>
            <a:off x="6998210" y="3731005"/>
            <a:ext cx="4154424" cy="4604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Remove sorting operations</a:t>
            </a:r>
            <a:endParaRPr kumimoji="1" lang="zh-CN" altLang="en-US" sz="1600" dirty="0">
              <a:solidFill>
                <a:schemeClr val="tx1"/>
              </a:solidFill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24" name="圆角矩形 123">
            <a:extLst>
              <a:ext uri="{FF2B5EF4-FFF2-40B4-BE49-F238E27FC236}">
                <a16:creationId xmlns:a16="http://schemas.microsoft.com/office/drawing/2014/main" id="{E738B8B5-A2F7-614F-BFFD-663F88E6F4D5}"/>
              </a:ext>
            </a:extLst>
          </p:cNvPr>
          <p:cNvSpPr/>
          <p:nvPr/>
        </p:nvSpPr>
        <p:spPr>
          <a:xfrm>
            <a:off x="978408" y="4795464"/>
            <a:ext cx="4069080" cy="460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❹ Numerous irrelevant events</a:t>
            </a:r>
            <a:endParaRPr kumimoji="1" lang="zh-CN" altLang="en-US" sz="1600" dirty="0">
              <a:solidFill>
                <a:schemeClr val="tx1"/>
              </a:solidFill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25" name="圆角矩形 124">
            <a:extLst>
              <a:ext uri="{FF2B5EF4-FFF2-40B4-BE49-F238E27FC236}">
                <a16:creationId xmlns:a16="http://schemas.microsoft.com/office/drawing/2014/main" id="{A2622A74-C29B-8D4F-B151-FE3170C0CC47}"/>
              </a:ext>
            </a:extLst>
          </p:cNvPr>
          <p:cNvSpPr/>
          <p:nvPr/>
        </p:nvSpPr>
        <p:spPr>
          <a:xfrm>
            <a:off x="6998210" y="4795464"/>
            <a:ext cx="4154424" cy="4604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Avoid unnecessary access to events </a:t>
            </a:r>
            <a:endParaRPr kumimoji="1" lang="zh-CN" altLang="en-US" sz="1600" dirty="0">
              <a:solidFill>
                <a:schemeClr val="tx1"/>
              </a:solidFill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3" name="下弧形箭头 2">
            <a:extLst>
              <a:ext uri="{FF2B5EF4-FFF2-40B4-BE49-F238E27FC236}">
                <a16:creationId xmlns:a16="http://schemas.microsoft.com/office/drawing/2014/main" id="{3F8236C1-21DC-BE47-B6B0-804E161E1390}"/>
              </a:ext>
            </a:extLst>
          </p:cNvPr>
          <p:cNvSpPr/>
          <p:nvPr/>
        </p:nvSpPr>
        <p:spPr>
          <a:xfrm>
            <a:off x="4617720" y="1234788"/>
            <a:ext cx="2715768" cy="358343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5" name="下弧形箭头 14">
            <a:extLst>
              <a:ext uri="{FF2B5EF4-FFF2-40B4-BE49-F238E27FC236}">
                <a16:creationId xmlns:a16="http://schemas.microsoft.com/office/drawing/2014/main" id="{9E2BBBF0-8022-8C44-9DEE-C3229277CB9D}"/>
              </a:ext>
            </a:extLst>
          </p:cNvPr>
          <p:cNvSpPr/>
          <p:nvPr/>
        </p:nvSpPr>
        <p:spPr>
          <a:xfrm>
            <a:off x="4617720" y="2297977"/>
            <a:ext cx="2715768" cy="358343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6" name="下弧形箭头 15">
            <a:extLst>
              <a:ext uri="{FF2B5EF4-FFF2-40B4-BE49-F238E27FC236}">
                <a16:creationId xmlns:a16="http://schemas.microsoft.com/office/drawing/2014/main" id="{7EB48AE1-0907-5E43-ABB2-FAFEC33B5FA1}"/>
              </a:ext>
            </a:extLst>
          </p:cNvPr>
          <p:cNvSpPr/>
          <p:nvPr/>
        </p:nvSpPr>
        <p:spPr>
          <a:xfrm>
            <a:off x="4617720" y="3372598"/>
            <a:ext cx="2715768" cy="358343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7" name="下弧形箭头 16">
            <a:extLst>
              <a:ext uri="{FF2B5EF4-FFF2-40B4-BE49-F238E27FC236}">
                <a16:creationId xmlns:a16="http://schemas.microsoft.com/office/drawing/2014/main" id="{8AC36189-6CAB-3C41-8820-BB953EDCBEC7}"/>
              </a:ext>
            </a:extLst>
          </p:cNvPr>
          <p:cNvSpPr/>
          <p:nvPr/>
        </p:nvSpPr>
        <p:spPr>
          <a:xfrm>
            <a:off x="4617720" y="4426959"/>
            <a:ext cx="2715768" cy="358343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51A7DB6-771A-C04A-B3CF-BDF4A192044F}"/>
              </a:ext>
            </a:extLst>
          </p:cNvPr>
          <p:cNvSpPr txBox="1"/>
          <p:nvPr/>
        </p:nvSpPr>
        <p:spPr>
          <a:xfrm>
            <a:off x="9685019" y="2360647"/>
            <a:ext cx="17053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  <a:sym typeface="Wingdings" pitchFamily="2" charset="2"/>
              </a:rPr>
              <a:t> </a:t>
            </a:r>
            <a:r>
              <a:rPr kumimoji="1" lang="en-US" altLang="zh-CN" sz="1400" b="1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Range Bitmap</a:t>
            </a:r>
            <a:endParaRPr kumimoji="1" lang="zh-CN" altLang="en-US" sz="1400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66C87F1-72F3-B64D-A2B6-1654AEFDD764}"/>
              </a:ext>
            </a:extLst>
          </p:cNvPr>
          <p:cNvSpPr txBox="1"/>
          <p:nvPr/>
        </p:nvSpPr>
        <p:spPr>
          <a:xfrm>
            <a:off x="9685019" y="1278130"/>
            <a:ext cx="17053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  <a:sym typeface="Wingdings" pitchFamily="2" charset="2"/>
              </a:rPr>
              <a:t> </a:t>
            </a:r>
            <a:r>
              <a:rPr kumimoji="1" lang="en-US" altLang="zh-CN" sz="1400" b="1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Compression</a:t>
            </a:r>
            <a:endParaRPr kumimoji="1" lang="zh-CN" altLang="en-US" sz="1400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2E5B170-21D4-194F-B9B5-36FD787DAA30}"/>
              </a:ext>
            </a:extLst>
          </p:cNvPr>
          <p:cNvSpPr txBox="1"/>
          <p:nvPr/>
        </p:nvSpPr>
        <p:spPr>
          <a:xfrm>
            <a:off x="9234676" y="4467453"/>
            <a:ext cx="21556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  <a:sym typeface="Wingdings" pitchFamily="2" charset="2"/>
              </a:rPr>
              <a:t> </a:t>
            </a:r>
            <a:r>
              <a:rPr kumimoji="1" lang="en-US" altLang="zh-CN" sz="1400" b="1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Two phase filtering</a:t>
            </a:r>
            <a:endParaRPr kumimoji="1" lang="zh-CN" altLang="en-US" sz="14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FC5821F-96DB-9346-A869-07597C1A65BC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11/31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3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78B45851-D240-5A4E-A446-4D301CF2AFEB}"/>
              </a:ext>
            </a:extLst>
          </p:cNvPr>
          <p:cNvSpPr/>
          <p:nvPr/>
        </p:nvSpPr>
        <p:spPr>
          <a:xfrm>
            <a:off x="1766955" y="4798172"/>
            <a:ext cx="9402749" cy="573899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Range bitmap - construction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A28AFCC-BB5D-A44C-99A0-1979FA3A2EB4}"/>
              </a:ext>
            </a:extLst>
          </p:cNvPr>
          <p:cNvSpPr/>
          <p:nvPr/>
        </p:nvSpPr>
        <p:spPr>
          <a:xfrm>
            <a:off x="2593041" y="1898647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E285324-0C86-3B40-A30F-6028CA4021F2}"/>
              </a:ext>
            </a:extLst>
          </p:cNvPr>
          <p:cNvSpPr/>
          <p:nvPr/>
        </p:nvSpPr>
        <p:spPr>
          <a:xfrm>
            <a:off x="2593041" y="2408369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9B9D7D8-3E1A-A947-8BFD-F0246936AB52}"/>
              </a:ext>
            </a:extLst>
          </p:cNvPr>
          <p:cNvSpPr/>
          <p:nvPr/>
        </p:nvSpPr>
        <p:spPr>
          <a:xfrm>
            <a:off x="2593041" y="2156630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B0CB917-2582-6A48-ABDB-1DA56B91EC33}"/>
              </a:ext>
            </a:extLst>
          </p:cNvPr>
          <p:cNvSpPr/>
          <p:nvPr/>
        </p:nvSpPr>
        <p:spPr>
          <a:xfrm>
            <a:off x="2593041" y="2666352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D166685-FD1A-974C-9913-361F48CA250D}"/>
              </a:ext>
            </a:extLst>
          </p:cNvPr>
          <p:cNvSpPr/>
          <p:nvPr/>
        </p:nvSpPr>
        <p:spPr>
          <a:xfrm>
            <a:off x="2593041" y="2924335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47D198B-4FD7-BD45-89C1-9980294E4F65}"/>
              </a:ext>
            </a:extLst>
          </p:cNvPr>
          <p:cNvSpPr/>
          <p:nvPr/>
        </p:nvSpPr>
        <p:spPr>
          <a:xfrm>
            <a:off x="2593041" y="3434057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49290E9-AE80-7440-8CC7-86B68E7AA8E9}"/>
              </a:ext>
            </a:extLst>
          </p:cNvPr>
          <p:cNvSpPr/>
          <p:nvPr/>
        </p:nvSpPr>
        <p:spPr>
          <a:xfrm>
            <a:off x="2593041" y="3182318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88C7348-D4CC-6147-A8FC-07D2133CDFF4}"/>
              </a:ext>
            </a:extLst>
          </p:cNvPr>
          <p:cNvSpPr/>
          <p:nvPr/>
        </p:nvSpPr>
        <p:spPr>
          <a:xfrm>
            <a:off x="2593041" y="3692040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239189C-E6B4-BF4F-8872-FDB2DD16423B}"/>
              </a:ext>
            </a:extLst>
          </p:cNvPr>
          <p:cNvSpPr txBox="1"/>
          <p:nvPr/>
        </p:nvSpPr>
        <p:spPr>
          <a:xfrm>
            <a:off x="1222567" y="1591937"/>
            <a:ext cx="90678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Events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BC357DC8-D65E-9D4F-99F4-2C18F9FE0AEF}"/>
              </a:ext>
            </a:extLst>
          </p:cNvPr>
          <p:cNvSpPr/>
          <p:nvPr/>
        </p:nvSpPr>
        <p:spPr>
          <a:xfrm>
            <a:off x="1532820" y="1940750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E8261D5-58F3-B945-9CB3-64D55045661E}"/>
              </a:ext>
            </a:extLst>
          </p:cNvPr>
          <p:cNvSpPr/>
          <p:nvPr/>
        </p:nvSpPr>
        <p:spPr>
          <a:xfrm>
            <a:off x="1532814" y="219760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37" name="三角形 36">
            <a:extLst>
              <a:ext uri="{FF2B5EF4-FFF2-40B4-BE49-F238E27FC236}">
                <a16:creationId xmlns:a16="http://schemas.microsoft.com/office/drawing/2014/main" id="{4D242192-F82C-9243-99DE-822AEDADBAA1}"/>
              </a:ext>
            </a:extLst>
          </p:cNvPr>
          <p:cNvSpPr/>
          <p:nvPr/>
        </p:nvSpPr>
        <p:spPr>
          <a:xfrm>
            <a:off x="1529864" y="244934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8" name="六边形 37">
            <a:extLst>
              <a:ext uri="{FF2B5EF4-FFF2-40B4-BE49-F238E27FC236}">
                <a16:creationId xmlns:a16="http://schemas.microsoft.com/office/drawing/2014/main" id="{6B28B786-3BAB-D445-930B-42C1AEFE91CA}"/>
              </a:ext>
            </a:extLst>
          </p:cNvPr>
          <p:cNvSpPr/>
          <p:nvPr/>
        </p:nvSpPr>
        <p:spPr>
          <a:xfrm>
            <a:off x="1532826" y="2711504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39" name="缺角矩形 38">
            <a:extLst>
              <a:ext uri="{FF2B5EF4-FFF2-40B4-BE49-F238E27FC236}">
                <a16:creationId xmlns:a16="http://schemas.microsoft.com/office/drawing/2014/main" id="{ED58F334-5C99-0642-A3F6-80313987E5ED}"/>
              </a:ext>
            </a:extLst>
          </p:cNvPr>
          <p:cNvSpPr/>
          <p:nvPr/>
        </p:nvSpPr>
        <p:spPr>
          <a:xfrm>
            <a:off x="1527900" y="296064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B83E43C-A6B3-384E-9FA7-C40C9B132CF5}"/>
              </a:ext>
            </a:extLst>
          </p:cNvPr>
          <p:cNvSpPr/>
          <p:nvPr/>
        </p:nvSpPr>
        <p:spPr>
          <a:xfrm>
            <a:off x="1535329" y="348185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41" name="缺角矩形 40">
            <a:extLst>
              <a:ext uri="{FF2B5EF4-FFF2-40B4-BE49-F238E27FC236}">
                <a16:creationId xmlns:a16="http://schemas.microsoft.com/office/drawing/2014/main" id="{171002F9-3B3D-544C-A948-87D5DCA909B4}"/>
              </a:ext>
            </a:extLst>
          </p:cNvPr>
          <p:cNvSpPr/>
          <p:nvPr/>
        </p:nvSpPr>
        <p:spPr>
          <a:xfrm>
            <a:off x="1535335" y="321898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42" name="梯形 41">
            <a:extLst>
              <a:ext uri="{FF2B5EF4-FFF2-40B4-BE49-F238E27FC236}">
                <a16:creationId xmlns:a16="http://schemas.microsoft.com/office/drawing/2014/main" id="{02A66400-53E5-9C4B-BE4B-3F92385EFC4E}"/>
              </a:ext>
            </a:extLst>
          </p:cNvPr>
          <p:cNvSpPr/>
          <p:nvPr/>
        </p:nvSpPr>
        <p:spPr>
          <a:xfrm>
            <a:off x="1527900" y="3737945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CB01F7C-6E62-2649-B8EE-1CF0BF30A61F}"/>
              </a:ext>
            </a:extLst>
          </p:cNvPr>
          <p:cNvSpPr txBox="1"/>
          <p:nvPr/>
        </p:nvSpPr>
        <p:spPr>
          <a:xfrm>
            <a:off x="2735812" y="1880655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32315563</a:t>
            </a:r>
            <a:endParaRPr kumimoji="1" lang="zh-CN" alt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D152BC0-D182-5440-A9E6-6CA1BACB413D}"/>
              </a:ext>
            </a:extLst>
          </p:cNvPr>
          <p:cNvSpPr txBox="1"/>
          <p:nvPr/>
        </p:nvSpPr>
        <p:spPr>
          <a:xfrm>
            <a:off x="2210979" y="1309934"/>
            <a:ext cx="128300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Attribute value (V)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E975542-B911-874C-9161-0007965F99E4}"/>
              </a:ext>
            </a:extLst>
          </p:cNvPr>
          <p:cNvSpPr/>
          <p:nvPr/>
        </p:nvSpPr>
        <p:spPr>
          <a:xfrm>
            <a:off x="4504225" y="1915080"/>
            <a:ext cx="709905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3B62A20-6294-9644-9BCD-3154653A1224}"/>
              </a:ext>
            </a:extLst>
          </p:cNvPr>
          <p:cNvSpPr/>
          <p:nvPr/>
        </p:nvSpPr>
        <p:spPr>
          <a:xfrm>
            <a:off x="4504225" y="2424802"/>
            <a:ext cx="709905" cy="2517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A651154-73F9-4141-BECB-D9C61D309026}"/>
              </a:ext>
            </a:extLst>
          </p:cNvPr>
          <p:cNvSpPr/>
          <p:nvPr/>
        </p:nvSpPr>
        <p:spPr>
          <a:xfrm>
            <a:off x="4504225" y="2173063"/>
            <a:ext cx="709905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5C86A8A8-9140-304B-A797-69F72FF53E8B}"/>
              </a:ext>
            </a:extLst>
          </p:cNvPr>
          <p:cNvSpPr/>
          <p:nvPr/>
        </p:nvSpPr>
        <p:spPr>
          <a:xfrm>
            <a:off x="4504225" y="2682785"/>
            <a:ext cx="709905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819B3AC9-EA08-E749-8E7D-3AB7CF2F87B4}"/>
              </a:ext>
            </a:extLst>
          </p:cNvPr>
          <p:cNvSpPr/>
          <p:nvPr/>
        </p:nvSpPr>
        <p:spPr>
          <a:xfrm>
            <a:off x="4504225" y="2940768"/>
            <a:ext cx="709905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14AFF6DD-F87F-5B42-9AC9-5E04BE1A1E44}"/>
              </a:ext>
            </a:extLst>
          </p:cNvPr>
          <p:cNvSpPr/>
          <p:nvPr/>
        </p:nvSpPr>
        <p:spPr>
          <a:xfrm>
            <a:off x="4504225" y="3450490"/>
            <a:ext cx="709905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9583257-D48C-EA47-8017-35C6B51412DE}"/>
              </a:ext>
            </a:extLst>
          </p:cNvPr>
          <p:cNvSpPr/>
          <p:nvPr/>
        </p:nvSpPr>
        <p:spPr>
          <a:xfrm>
            <a:off x="4504225" y="3198751"/>
            <a:ext cx="709905" cy="251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0C336C3-C274-184B-8E99-50F4EE9C41A6}"/>
              </a:ext>
            </a:extLst>
          </p:cNvPr>
          <p:cNvSpPr/>
          <p:nvPr/>
        </p:nvSpPr>
        <p:spPr>
          <a:xfrm>
            <a:off x="4504225" y="3708473"/>
            <a:ext cx="709905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6677AA1-1822-C642-80BD-5BB3FD4138A4}"/>
              </a:ext>
            </a:extLst>
          </p:cNvPr>
          <p:cNvSpPr txBox="1"/>
          <p:nvPr/>
        </p:nvSpPr>
        <p:spPr>
          <a:xfrm>
            <a:off x="3186891" y="2583350"/>
            <a:ext cx="1116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Convert</a:t>
            </a:r>
          </a:p>
        </p:txBody>
      </p:sp>
      <p:sp>
        <p:nvSpPr>
          <p:cNvPr id="55" name="下箭头 54">
            <a:extLst>
              <a:ext uri="{FF2B5EF4-FFF2-40B4-BE49-F238E27FC236}">
                <a16:creationId xmlns:a16="http://schemas.microsoft.com/office/drawing/2014/main" id="{25B596BC-2728-CC41-95F2-C9C41C650205}"/>
              </a:ext>
            </a:extLst>
          </p:cNvPr>
          <p:cNvSpPr/>
          <p:nvPr/>
        </p:nvSpPr>
        <p:spPr>
          <a:xfrm rot="16200000">
            <a:off x="3718240" y="2367299"/>
            <a:ext cx="176300" cy="1160622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D136E1B-4B80-0D46-B7F5-17529EE87550}"/>
              </a:ext>
            </a:extLst>
          </p:cNvPr>
          <p:cNvSpPr txBox="1"/>
          <p:nvPr/>
        </p:nvSpPr>
        <p:spPr>
          <a:xfrm>
            <a:off x="4380842" y="1567060"/>
            <a:ext cx="956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Binary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0A903D8-3C0D-5342-9F3E-81798C792914}"/>
              </a:ext>
            </a:extLst>
          </p:cNvPr>
          <p:cNvSpPr/>
          <p:nvPr/>
        </p:nvSpPr>
        <p:spPr>
          <a:xfrm>
            <a:off x="6753053" y="190979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57C3FA9-C28E-BF4D-8134-C8BEA78349F0}"/>
              </a:ext>
            </a:extLst>
          </p:cNvPr>
          <p:cNvSpPr/>
          <p:nvPr/>
        </p:nvSpPr>
        <p:spPr>
          <a:xfrm>
            <a:off x="6753053" y="2419517"/>
            <a:ext cx="250783" cy="2517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8291F9A8-C4D3-B441-A3A5-2AF7CCFB9870}"/>
              </a:ext>
            </a:extLst>
          </p:cNvPr>
          <p:cNvSpPr/>
          <p:nvPr/>
        </p:nvSpPr>
        <p:spPr>
          <a:xfrm>
            <a:off x="6753053" y="216777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8E66BFC-97FE-A045-866C-3AADDA5207FE}"/>
              </a:ext>
            </a:extLst>
          </p:cNvPr>
          <p:cNvSpPr/>
          <p:nvPr/>
        </p:nvSpPr>
        <p:spPr>
          <a:xfrm>
            <a:off x="6753053" y="267750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3DE83B1F-A2AF-BA49-A414-B86935517585}"/>
              </a:ext>
            </a:extLst>
          </p:cNvPr>
          <p:cNvSpPr/>
          <p:nvPr/>
        </p:nvSpPr>
        <p:spPr>
          <a:xfrm>
            <a:off x="6753053" y="293548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5AE33C01-2D48-454A-A3A7-5CB1B88FF50E}"/>
              </a:ext>
            </a:extLst>
          </p:cNvPr>
          <p:cNvSpPr/>
          <p:nvPr/>
        </p:nvSpPr>
        <p:spPr>
          <a:xfrm>
            <a:off x="6753053" y="344520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3D64C30-F1BD-2A41-9450-A61CF885EDDB}"/>
              </a:ext>
            </a:extLst>
          </p:cNvPr>
          <p:cNvSpPr/>
          <p:nvPr/>
        </p:nvSpPr>
        <p:spPr>
          <a:xfrm>
            <a:off x="6753053" y="3193466"/>
            <a:ext cx="250783" cy="251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77320A3C-41BA-C545-8DE3-07644DE04BDA}"/>
              </a:ext>
            </a:extLst>
          </p:cNvPr>
          <p:cNvSpPr/>
          <p:nvPr/>
        </p:nvSpPr>
        <p:spPr>
          <a:xfrm>
            <a:off x="6753053" y="370318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0A032792-D03D-CA4F-B5CD-87CAB48E7568}"/>
              </a:ext>
            </a:extLst>
          </p:cNvPr>
          <p:cNvSpPr txBox="1"/>
          <p:nvPr/>
        </p:nvSpPr>
        <p:spPr>
          <a:xfrm>
            <a:off x="6240508" y="1583469"/>
            <a:ext cx="127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Slice </a:t>
            </a:r>
            <a:r>
              <a:rPr kumimoji="1" lang="en-US" altLang="zh-CN" sz="1800" b="1" dirty="0">
                <a:latin typeface="Arial Rounded MT Bold" panose="020F0704030504030204" pitchFamily="34" charset="0"/>
              </a:rPr>
              <a:t>③</a:t>
            </a:r>
            <a:endParaRPr kumimoji="1" lang="zh-CN" altLang="en-US" sz="1800" b="1" dirty="0">
              <a:latin typeface="Arial Rounded MT Bold" panose="020F0704030504030204" pitchFamily="34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3BB1FCE-5CA8-CB4D-8F4A-07A860E7D8D8}"/>
              </a:ext>
            </a:extLst>
          </p:cNvPr>
          <p:cNvSpPr/>
          <p:nvPr/>
        </p:nvSpPr>
        <p:spPr>
          <a:xfrm>
            <a:off x="8287063" y="191048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1CDAAEE6-9EF6-4F47-A3F2-6916EC12BDA3}"/>
              </a:ext>
            </a:extLst>
          </p:cNvPr>
          <p:cNvSpPr/>
          <p:nvPr/>
        </p:nvSpPr>
        <p:spPr>
          <a:xfrm>
            <a:off x="8287063" y="2420202"/>
            <a:ext cx="250783" cy="2517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450EEBBB-9156-6344-BD75-E4B75477192E}"/>
              </a:ext>
            </a:extLst>
          </p:cNvPr>
          <p:cNvSpPr/>
          <p:nvPr/>
        </p:nvSpPr>
        <p:spPr>
          <a:xfrm>
            <a:off x="8287063" y="216846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33E107FD-721A-3549-BD7E-C0A65B559E0B}"/>
              </a:ext>
            </a:extLst>
          </p:cNvPr>
          <p:cNvSpPr/>
          <p:nvPr/>
        </p:nvSpPr>
        <p:spPr>
          <a:xfrm>
            <a:off x="8287063" y="267818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9662CD94-F8F9-2A48-8E17-BEB0EDE1ECE1}"/>
              </a:ext>
            </a:extLst>
          </p:cNvPr>
          <p:cNvSpPr/>
          <p:nvPr/>
        </p:nvSpPr>
        <p:spPr>
          <a:xfrm>
            <a:off x="8287063" y="293616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D70F0AA7-ABB5-7A44-BB7C-AE02F88C32F4}"/>
              </a:ext>
            </a:extLst>
          </p:cNvPr>
          <p:cNvSpPr/>
          <p:nvPr/>
        </p:nvSpPr>
        <p:spPr>
          <a:xfrm>
            <a:off x="8287063" y="344589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81FEA44C-6D0C-0F43-8C73-456E79A78023}"/>
              </a:ext>
            </a:extLst>
          </p:cNvPr>
          <p:cNvSpPr/>
          <p:nvPr/>
        </p:nvSpPr>
        <p:spPr>
          <a:xfrm>
            <a:off x="8287063" y="3194151"/>
            <a:ext cx="250783" cy="251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63BFA173-6869-444A-A551-48CD9FDF9F01}"/>
              </a:ext>
            </a:extLst>
          </p:cNvPr>
          <p:cNvSpPr/>
          <p:nvPr/>
        </p:nvSpPr>
        <p:spPr>
          <a:xfrm>
            <a:off x="8287063" y="370387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CBFE64A4-BEB3-D94D-A041-761E9E4784E7}"/>
              </a:ext>
            </a:extLst>
          </p:cNvPr>
          <p:cNvSpPr txBox="1"/>
          <p:nvPr/>
        </p:nvSpPr>
        <p:spPr>
          <a:xfrm>
            <a:off x="7774518" y="1584154"/>
            <a:ext cx="127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Slice </a:t>
            </a:r>
            <a:r>
              <a:rPr kumimoji="1" lang="en-US" altLang="zh-CN" sz="1800" b="1" dirty="0">
                <a:latin typeface="Arial Rounded MT Bold" panose="020F0704030504030204" pitchFamily="34" charset="0"/>
              </a:rPr>
              <a:t>②</a:t>
            </a:r>
            <a:endParaRPr kumimoji="1" lang="zh-CN" altLang="en-US" sz="1800" b="1" dirty="0">
              <a:latin typeface="Arial Rounded MT Bold" panose="020F0704030504030204" pitchFamily="34" charset="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9CBB725A-515A-4A44-877D-57AFF024DFFB}"/>
              </a:ext>
            </a:extLst>
          </p:cNvPr>
          <p:cNvSpPr/>
          <p:nvPr/>
        </p:nvSpPr>
        <p:spPr>
          <a:xfrm>
            <a:off x="9717600" y="190979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38E41C31-B1EE-B44D-B9E9-62A893F26A0E}"/>
              </a:ext>
            </a:extLst>
          </p:cNvPr>
          <p:cNvSpPr/>
          <p:nvPr/>
        </p:nvSpPr>
        <p:spPr>
          <a:xfrm>
            <a:off x="9717600" y="2419517"/>
            <a:ext cx="250783" cy="2517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36808501-F62C-BB49-9D1F-89BADB254D8D}"/>
              </a:ext>
            </a:extLst>
          </p:cNvPr>
          <p:cNvSpPr/>
          <p:nvPr/>
        </p:nvSpPr>
        <p:spPr>
          <a:xfrm>
            <a:off x="9717600" y="216777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1788906-C5EA-8340-8EAD-048160570D89}"/>
              </a:ext>
            </a:extLst>
          </p:cNvPr>
          <p:cNvSpPr/>
          <p:nvPr/>
        </p:nvSpPr>
        <p:spPr>
          <a:xfrm>
            <a:off x="9717600" y="267750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700DDF98-D193-E14B-A64F-B031B335A7FC}"/>
              </a:ext>
            </a:extLst>
          </p:cNvPr>
          <p:cNvSpPr/>
          <p:nvPr/>
        </p:nvSpPr>
        <p:spPr>
          <a:xfrm>
            <a:off x="9717600" y="293548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A4BE1B52-8513-B042-9C59-5998484FF575}"/>
              </a:ext>
            </a:extLst>
          </p:cNvPr>
          <p:cNvSpPr/>
          <p:nvPr/>
        </p:nvSpPr>
        <p:spPr>
          <a:xfrm>
            <a:off x="9717600" y="344520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CB609EAA-9ABC-6F49-8EC1-C817DF146ADC}"/>
              </a:ext>
            </a:extLst>
          </p:cNvPr>
          <p:cNvSpPr/>
          <p:nvPr/>
        </p:nvSpPr>
        <p:spPr>
          <a:xfrm>
            <a:off x="9717600" y="3193466"/>
            <a:ext cx="250783" cy="251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480A58F-E0F2-0346-93C4-6BB6AD4A953F}"/>
              </a:ext>
            </a:extLst>
          </p:cNvPr>
          <p:cNvSpPr/>
          <p:nvPr/>
        </p:nvSpPr>
        <p:spPr>
          <a:xfrm>
            <a:off x="9717600" y="370318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AD35E9F-F134-2F48-98D2-19B7DC789AB1}"/>
              </a:ext>
            </a:extLst>
          </p:cNvPr>
          <p:cNvSpPr txBox="1"/>
          <p:nvPr/>
        </p:nvSpPr>
        <p:spPr>
          <a:xfrm>
            <a:off x="9205055" y="1583469"/>
            <a:ext cx="127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Slice </a:t>
            </a:r>
            <a:r>
              <a:rPr kumimoji="1" lang="en-US" altLang="zh-CN" sz="1800" b="1" dirty="0">
                <a:latin typeface="Arial Rounded MT Bold" panose="020F0704030504030204" pitchFamily="34" charset="0"/>
              </a:rPr>
              <a:t>①</a:t>
            </a:r>
            <a:endParaRPr kumimoji="1" lang="zh-CN" altLang="en-US" sz="1800" b="1" dirty="0">
              <a:latin typeface="Arial Rounded MT Bold" panose="020F0704030504030204" pitchFamily="34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D1DB366C-3271-E344-B3E1-71B1CC1A6523}"/>
              </a:ext>
            </a:extLst>
          </p:cNvPr>
          <p:cNvSpPr txBox="1"/>
          <p:nvPr/>
        </p:nvSpPr>
        <p:spPr>
          <a:xfrm>
            <a:off x="5178374" y="2576950"/>
            <a:ext cx="1484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Construct</a:t>
            </a:r>
          </a:p>
        </p:txBody>
      </p:sp>
      <p:sp>
        <p:nvSpPr>
          <p:cNvPr id="91" name="下箭头 90">
            <a:extLst>
              <a:ext uri="{FF2B5EF4-FFF2-40B4-BE49-F238E27FC236}">
                <a16:creationId xmlns:a16="http://schemas.microsoft.com/office/drawing/2014/main" id="{7BA15E03-22EA-DB4A-8D37-079FA3DB9419}"/>
              </a:ext>
            </a:extLst>
          </p:cNvPr>
          <p:cNvSpPr/>
          <p:nvPr/>
        </p:nvSpPr>
        <p:spPr>
          <a:xfrm rot="16200000">
            <a:off x="5903403" y="2317347"/>
            <a:ext cx="176300" cy="1275872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左大括号 91">
            <a:extLst>
              <a:ext uri="{FF2B5EF4-FFF2-40B4-BE49-F238E27FC236}">
                <a16:creationId xmlns:a16="http://schemas.microsoft.com/office/drawing/2014/main" id="{061C828D-1BCE-4142-822A-D31CED553F2F}"/>
              </a:ext>
            </a:extLst>
          </p:cNvPr>
          <p:cNvSpPr/>
          <p:nvPr/>
        </p:nvSpPr>
        <p:spPr>
          <a:xfrm rot="5400000">
            <a:off x="8256595" y="57999"/>
            <a:ext cx="203394" cy="2958526"/>
          </a:xfrm>
          <a:prstGeom prst="leftBrace">
            <a:avLst>
              <a:gd name="adj1" fmla="val 8333"/>
              <a:gd name="adj2" fmla="val 4842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9A1A121C-5BE6-4946-A302-6ABFB903ACE8}"/>
              </a:ext>
            </a:extLst>
          </p:cNvPr>
          <p:cNvSpPr txBox="1"/>
          <p:nvPr/>
        </p:nvSpPr>
        <p:spPr>
          <a:xfrm>
            <a:off x="7516380" y="1121047"/>
            <a:ext cx="1805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Range Bitmap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707AD43-D45F-C548-9B0D-992733ABBF65}"/>
              </a:ext>
            </a:extLst>
          </p:cNvPr>
          <p:cNvSpPr txBox="1"/>
          <p:nvPr/>
        </p:nvSpPr>
        <p:spPr>
          <a:xfrm>
            <a:off x="1766955" y="4913417"/>
            <a:ext cx="940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Take away: each row in Range Bitmap stores the inverse code of the original value.</a:t>
            </a:r>
            <a:endParaRPr kumimoji="1" lang="zh-CN" alt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7B8C7566-5046-F84C-A0DF-17743FB8E3E6}"/>
              </a:ext>
            </a:extLst>
          </p:cNvPr>
          <p:cNvSpPr txBox="1"/>
          <p:nvPr/>
        </p:nvSpPr>
        <p:spPr>
          <a:xfrm>
            <a:off x="6780436" y="1880792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11110001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47000185-48B5-754F-B4FF-8A21501DAF5C}"/>
              </a:ext>
            </a:extLst>
          </p:cNvPr>
          <p:cNvSpPr txBox="1"/>
          <p:nvPr/>
        </p:nvSpPr>
        <p:spPr>
          <a:xfrm>
            <a:off x="8306310" y="1865824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00011100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843F7D95-7300-4040-B649-DA5C8A9C9F78}"/>
              </a:ext>
            </a:extLst>
          </p:cNvPr>
          <p:cNvSpPr txBox="1"/>
          <p:nvPr/>
        </p:nvSpPr>
        <p:spPr>
          <a:xfrm>
            <a:off x="9744983" y="1876416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01000010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8223D454-7457-C84C-A580-417D1C72C4FE}"/>
              </a:ext>
            </a:extLst>
          </p:cNvPr>
          <p:cNvSpPr txBox="1"/>
          <p:nvPr/>
        </p:nvSpPr>
        <p:spPr>
          <a:xfrm>
            <a:off x="4466784" y="1894584"/>
            <a:ext cx="82207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0 1 1</a:t>
            </a:r>
          </a:p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0 1 0 0 1 1</a:t>
            </a:r>
          </a:p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0 0 1</a:t>
            </a:r>
          </a:p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1 0 1</a:t>
            </a:r>
          </a:p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1 0 1</a:t>
            </a:r>
          </a:p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1 1 0</a:t>
            </a:r>
          </a:p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0 1 1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F105E194-9B8B-854A-A3F4-6567D7CACD65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12/31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E3D70F4F-751C-D742-BF41-36D653B32EAB}"/>
              </a:ext>
            </a:extLst>
          </p:cNvPr>
          <p:cNvSpPr txBox="1"/>
          <p:nvPr/>
        </p:nvSpPr>
        <p:spPr>
          <a:xfrm>
            <a:off x="3739218" y="6058675"/>
            <a:ext cx="63191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[5] </a:t>
            </a:r>
            <a:r>
              <a:rPr lang="en" altLang="zh-CN" dirty="0">
                <a:latin typeface="Arial Rounded MT Bold" panose="020F0704030504030204" pitchFamily="34" charset="0"/>
              </a:rPr>
              <a:t>Bitmap Index Design and Evaluation</a:t>
            </a:r>
            <a:r>
              <a:rPr lang="en-US" altLang="zh-CN" dirty="0">
                <a:latin typeface="Arial Rounded MT Bold" panose="020F0704030504030204" pitchFamily="34" charset="0"/>
              </a:rPr>
              <a:t>. In VLDB, 1998.</a:t>
            </a:r>
            <a:endParaRPr lang="en" altLang="zh-CN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95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Range bitmap – range query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0A903D8-3C0D-5342-9F3E-81798C792914}"/>
              </a:ext>
            </a:extLst>
          </p:cNvPr>
          <p:cNvSpPr/>
          <p:nvPr/>
        </p:nvSpPr>
        <p:spPr>
          <a:xfrm>
            <a:off x="5735755" y="187655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57C3FA9-C28E-BF4D-8134-C8BEA78349F0}"/>
              </a:ext>
            </a:extLst>
          </p:cNvPr>
          <p:cNvSpPr/>
          <p:nvPr/>
        </p:nvSpPr>
        <p:spPr>
          <a:xfrm>
            <a:off x="5735755" y="2386277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8291F9A8-C4D3-B441-A3A5-2AF7CCFB9870}"/>
              </a:ext>
            </a:extLst>
          </p:cNvPr>
          <p:cNvSpPr/>
          <p:nvPr/>
        </p:nvSpPr>
        <p:spPr>
          <a:xfrm>
            <a:off x="5735755" y="213453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8E66BFC-97FE-A045-866C-3AADDA5207FE}"/>
              </a:ext>
            </a:extLst>
          </p:cNvPr>
          <p:cNvSpPr/>
          <p:nvPr/>
        </p:nvSpPr>
        <p:spPr>
          <a:xfrm>
            <a:off x="5735755" y="2644260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3DE83B1F-A2AF-BA49-A414-B86935517585}"/>
              </a:ext>
            </a:extLst>
          </p:cNvPr>
          <p:cNvSpPr/>
          <p:nvPr/>
        </p:nvSpPr>
        <p:spPr>
          <a:xfrm>
            <a:off x="5735755" y="2902243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5AE33C01-2D48-454A-A3A7-5CB1B88FF50E}"/>
              </a:ext>
            </a:extLst>
          </p:cNvPr>
          <p:cNvSpPr/>
          <p:nvPr/>
        </p:nvSpPr>
        <p:spPr>
          <a:xfrm>
            <a:off x="5735755" y="3411965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3D64C30-F1BD-2A41-9450-A61CF885EDDB}"/>
              </a:ext>
            </a:extLst>
          </p:cNvPr>
          <p:cNvSpPr/>
          <p:nvPr/>
        </p:nvSpPr>
        <p:spPr>
          <a:xfrm>
            <a:off x="5735755" y="3160226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77320A3C-41BA-C545-8DE3-07644DE04BDA}"/>
              </a:ext>
            </a:extLst>
          </p:cNvPr>
          <p:cNvSpPr/>
          <p:nvPr/>
        </p:nvSpPr>
        <p:spPr>
          <a:xfrm>
            <a:off x="5735755" y="366994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0A032792-D03D-CA4F-B5CD-87CAB48E7568}"/>
              </a:ext>
            </a:extLst>
          </p:cNvPr>
          <p:cNvSpPr txBox="1"/>
          <p:nvPr/>
        </p:nvSpPr>
        <p:spPr>
          <a:xfrm>
            <a:off x="5223210" y="1550229"/>
            <a:ext cx="127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Slice </a:t>
            </a:r>
            <a:r>
              <a:rPr kumimoji="1" lang="en-US" altLang="zh-CN" sz="1800" b="1" dirty="0">
                <a:latin typeface="Arial Rounded MT Bold" panose="020F0704030504030204" pitchFamily="34" charset="0"/>
              </a:rPr>
              <a:t>③</a:t>
            </a:r>
            <a:endParaRPr kumimoji="1" lang="zh-CN" altLang="en-US" sz="1800" b="1" dirty="0">
              <a:latin typeface="Arial Rounded MT Bold" panose="020F0704030504030204" pitchFamily="34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3BB1FCE-5CA8-CB4D-8F4A-07A860E7D8D8}"/>
              </a:ext>
            </a:extLst>
          </p:cNvPr>
          <p:cNvSpPr/>
          <p:nvPr/>
        </p:nvSpPr>
        <p:spPr>
          <a:xfrm>
            <a:off x="7919527" y="186524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1CDAAEE6-9EF6-4F47-A3F2-6916EC12BDA3}"/>
              </a:ext>
            </a:extLst>
          </p:cNvPr>
          <p:cNvSpPr/>
          <p:nvPr/>
        </p:nvSpPr>
        <p:spPr>
          <a:xfrm>
            <a:off x="7919527" y="2374965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450EEBBB-9156-6344-BD75-E4B75477192E}"/>
              </a:ext>
            </a:extLst>
          </p:cNvPr>
          <p:cNvSpPr/>
          <p:nvPr/>
        </p:nvSpPr>
        <p:spPr>
          <a:xfrm>
            <a:off x="7919527" y="212322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33E107FD-721A-3549-BD7E-C0A65B559E0B}"/>
              </a:ext>
            </a:extLst>
          </p:cNvPr>
          <p:cNvSpPr/>
          <p:nvPr/>
        </p:nvSpPr>
        <p:spPr>
          <a:xfrm>
            <a:off x="7919527" y="2632948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9662CD94-F8F9-2A48-8E17-BEB0EDE1ECE1}"/>
              </a:ext>
            </a:extLst>
          </p:cNvPr>
          <p:cNvSpPr/>
          <p:nvPr/>
        </p:nvSpPr>
        <p:spPr>
          <a:xfrm>
            <a:off x="7919527" y="2890931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D70F0AA7-ABB5-7A44-BB7C-AE02F88C32F4}"/>
              </a:ext>
            </a:extLst>
          </p:cNvPr>
          <p:cNvSpPr/>
          <p:nvPr/>
        </p:nvSpPr>
        <p:spPr>
          <a:xfrm>
            <a:off x="7919527" y="3400653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81FEA44C-6D0C-0F43-8C73-456E79A78023}"/>
              </a:ext>
            </a:extLst>
          </p:cNvPr>
          <p:cNvSpPr/>
          <p:nvPr/>
        </p:nvSpPr>
        <p:spPr>
          <a:xfrm>
            <a:off x="7919527" y="3148914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63BFA173-6869-444A-A551-48CD9FDF9F01}"/>
              </a:ext>
            </a:extLst>
          </p:cNvPr>
          <p:cNvSpPr/>
          <p:nvPr/>
        </p:nvSpPr>
        <p:spPr>
          <a:xfrm>
            <a:off x="7919527" y="365863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CBFE64A4-BEB3-D94D-A041-761E9E4784E7}"/>
              </a:ext>
            </a:extLst>
          </p:cNvPr>
          <p:cNvSpPr txBox="1"/>
          <p:nvPr/>
        </p:nvSpPr>
        <p:spPr>
          <a:xfrm>
            <a:off x="7406982" y="1538917"/>
            <a:ext cx="127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Slice </a:t>
            </a:r>
            <a:r>
              <a:rPr kumimoji="1" lang="en-US" altLang="zh-CN" sz="1800" b="1" dirty="0">
                <a:latin typeface="Arial Rounded MT Bold" panose="020F0704030504030204" pitchFamily="34" charset="0"/>
              </a:rPr>
              <a:t>②</a:t>
            </a:r>
            <a:endParaRPr kumimoji="1" lang="zh-CN" altLang="en-US" sz="1800" b="1" dirty="0">
              <a:latin typeface="Arial Rounded MT Bold" panose="020F0704030504030204" pitchFamily="34" charset="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9CBB725A-515A-4A44-877D-57AFF024DFFB}"/>
              </a:ext>
            </a:extLst>
          </p:cNvPr>
          <p:cNvSpPr/>
          <p:nvPr/>
        </p:nvSpPr>
        <p:spPr>
          <a:xfrm>
            <a:off x="10102578" y="186901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38E41C31-B1EE-B44D-B9E9-62A893F26A0E}"/>
              </a:ext>
            </a:extLst>
          </p:cNvPr>
          <p:cNvSpPr/>
          <p:nvPr/>
        </p:nvSpPr>
        <p:spPr>
          <a:xfrm>
            <a:off x="10102578" y="2378733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36808501-F62C-BB49-9D1F-89BADB254D8D}"/>
              </a:ext>
            </a:extLst>
          </p:cNvPr>
          <p:cNvSpPr/>
          <p:nvPr/>
        </p:nvSpPr>
        <p:spPr>
          <a:xfrm>
            <a:off x="10102578" y="2126994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1788906-C5EA-8340-8EAD-048160570D89}"/>
              </a:ext>
            </a:extLst>
          </p:cNvPr>
          <p:cNvSpPr/>
          <p:nvPr/>
        </p:nvSpPr>
        <p:spPr>
          <a:xfrm>
            <a:off x="10102578" y="2636716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700DDF98-D193-E14B-A64F-B031B335A7FC}"/>
              </a:ext>
            </a:extLst>
          </p:cNvPr>
          <p:cNvSpPr/>
          <p:nvPr/>
        </p:nvSpPr>
        <p:spPr>
          <a:xfrm>
            <a:off x="10102578" y="2894699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A4BE1B52-8513-B042-9C59-5998484FF575}"/>
              </a:ext>
            </a:extLst>
          </p:cNvPr>
          <p:cNvSpPr/>
          <p:nvPr/>
        </p:nvSpPr>
        <p:spPr>
          <a:xfrm>
            <a:off x="10102578" y="3404421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CB609EAA-9ABC-6F49-8EC1-C817DF146ADC}"/>
              </a:ext>
            </a:extLst>
          </p:cNvPr>
          <p:cNvSpPr/>
          <p:nvPr/>
        </p:nvSpPr>
        <p:spPr>
          <a:xfrm>
            <a:off x="10102578" y="3152682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480A58F-E0F2-0346-93C4-6BB6AD4A953F}"/>
              </a:ext>
            </a:extLst>
          </p:cNvPr>
          <p:cNvSpPr/>
          <p:nvPr/>
        </p:nvSpPr>
        <p:spPr>
          <a:xfrm>
            <a:off x="10102578" y="3662404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AD35E9F-F134-2F48-98D2-19B7DC789AB1}"/>
              </a:ext>
            </a:extLst>
          </p:cNvPr>
          <p:cNvSpPr txBox="1"/>
          <p:nvPr/>
        </p:nvSpPr>
        <p:spPr>
          <a:xfrm>
            <a:off x="9590033" y="1542685"/>
            <a:ext cx="127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Slice </a:t>
            </a:r>
            <a:r>
              <a:rPr kumimoji="1" lang="en-US" altLang="zh-CN" sz="1800" b="1" dirty="0">
                <a:latin typeface="Arial Rounded MT Bold" panose="020F0704030504030204" pitchFamily="34" charset="0"/>
              </a:rPr>
              <a:t>①</a:t>
            </a:r>
            <a:endParaRPr kumimoji="1" lang="zh-CN" altLang="en-US" sz="1800" b="1" dirty="0">
              <a:latin typeface="Arial Rounded MT Bold" panose="020F0704030504030204" pitchFamily="34" charset="0"/>
            </a:endParaRPr>
          </a:p>
        </p:txBody>
      </p:sp>
      <p:sp>
        <p:nvSpPr>
          <p:cNvPr id="92" name="左大括号 91">
            <a:extLst>
              <a:ext uri="{FF2B5EF4-FFF2-40B4-BE49-F238E27FC236}">
                <a16:creationId xmlns:a16="http://schemas.microsoft.com/office/drawing/2014/main" id="{061C828D-1BCE-4142-822A-D31CED553F2F}"/>
              </a:ext>
            </a:extLst>
          </p:cNvPr>
          <p:cNvSpPr/>
          <p:nvPr/>
        </p:nvSpPr>
        <p:spPr>
          <a:xfrm rot="5400000">
            <a:off x="7892965" y="-781818"/>
            <a:ext cx="211779" cy="4471434"/>
          </a:xfrm>
          <a:prstGeom prst="leftBrace">
            <a:avLst>
              <a:gd name="adj1" fmla="val 8333"/>
              <a:gd name="adj2" fmla="val 4842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9A1A121C-5BE6-4946-A302-6ABFB903ACE8}"/>
              </a:ext>
            </a:extLst>
          </p:cNvPr>
          <p:cNvSpPr txBox="1"/>
          <p:nvPr/>
        </p:nvSpPr>
        <p:spPr>
          <a:xfrm>
            <a:off x="7208372" y="1033489"/>
            <a:ext cx="1805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Range Bitmap</a:t>
            </a: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7B8C7566-5046-F84C-A0DF-17743FB8E3E6}"/>
              </a:ext>
            </a:extLst>
          </p:cNvPr>
          <p:cNvSpPr txBox="1"/>
          <p:nvPr/>
        </p:nvSpPr>
        <p:spPr>
          <a:xfrm>
            <a:off x="5763138" y="1847552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11110001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47000185-48B5-754F-B4FF-8A21501DAF5C}"/>
              </a:ext>
            </a:extLst>
          </p:cNvPr>
          <p:cNvSpPr txBox="1"/>
          <p:nvPr/>
        </p:nvSpPr>
        <p:spPr>
          <a:xfrm>
            <a:off x="7938774" y="1820587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00011100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843F7D95-7300-4040-B649-DA5C8A9C9F78}"/>
              </a:ext>
            </a:extLst>
          </p:cNvPr>
          <p:cNvSpPr txBox="1"/>
          <p:nvPr/>
        </p:nvSpPr>
        <p:spPr>
          <a:xfrm>
            <a:off x="10129961" y="1835632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01000010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9A08E2AD-14D5-B34C-A6ED-64F939DD958B}"/>
              </a:ext>
            </a:extLst>
          </p:cNvPr>
          <p:cNvSpPr/>
          <p:nvPr/>
        </p:nvSpPr>
        <p:spPr>
          <a:xfrm>
            <a:off x="2488796" y="1869580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6CE12C0B-EB0A-894B-9DE1-0233B0954140}"/>
              </a:ext>
            </a:extLst>
          </p:cNvPr>
          <p:cNvSpPr/>
          <p:nvPr/>
        </p:nvSpPr>
        <p:spPr>
          <a:xfrm>
            <a:off x="2488796" y="2379302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8F3FC774-14E8-3146-A05B-AA2EECC5664A}"/>
              </a:ext>
            </a:extLst>
          </p:cNvPr>
          <p:cNvSpPr/>
          <p:nvPr/>
        </p:nvSpPr>
        <p:spPr>
          <a:xfrm>
            <a:off x="2488796" y="2127563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F354AD59-B401-9F4E-ACAD-45B3DD960633}"/>
              </a:ext>
            </a:extLst>
          </p:cNvPr>
          <p:cNvSpPr/>
          <p:nvPr/>
        </p:nvSpPr>
        <p:spPr>
          <a:xfrm>
            <a:off x="2488796" y="2637285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CA690F9D-813B-FA49-841B-AACA5A54C86C}"/>
              </a:ext>
            </a:extLst>
          </p:cNvPr>
          <p:cNvSpPr/>
          <p:nvPr/>
        </p:nvSpPr>
        <p:spPr>
          <a:xfrm>
            <a:off x="2488796" y="2895268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F8272CAB-35FA-6342-9ACC-1897F1C71E30}"/>
              </a:ext>
            </a:extLst>
          </p:cNvPr>
          <p:cNvSpPr/>
          <p:nvPr/>
        </p:nvSpPr>
        <p:spPr>
          <a:xfrm>
            <a:off x="2488796" y="3404990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C751F0A2-6A77-014F-947E-5F9B0D1D6804}"/>
              </a:ext>
            </a:extLst>
          </p:cNvPr>
          <p:cNvSpPr/>
          <p:nvPr/>
        </p:nvSpPr>
        <p:spPr>
          <a:xfrm>
            <a:off x="2488796" y="3153251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8E35A93B-C7F7-F649-B384-20A27CAF894B}"/>
              </a:ext>
            </a:extLst>
          </p:cNvPr>
          <p:cNvSpPr/>
          <p:nvPr/>
        </p:nvSpPr>
        <p:spPr>
          <a:xfrm>
            <a:off x="2488796" y="3662973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E3B64F4F-E316-4045-A780-B4600B525A35}"/>
              </a:ext>
            </a:extLst>
          </p:cNvPr>
          <p:cNvSpPr txBox="1"/>
          <p:nvPr/>
        </p:nvSpPr>
        <p:spPr>
          <a:xfrm>
            <a:off x="1143236" y="1550390"/>
            <a:ext cx="90678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Events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EE28FB69-ECC3-984E-BEB3-B23D0C65E682}"/>
              </a:ext>
            </a:extLst>
          </p:cNvPr>
          <p:cNvSpPr/>
          <p:nvPr/>
        </p:nvSpPr>
        <p:spPr>
          <a:xfrm>
            <a:off x="1453489" y="1899203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4A0F4649-758D-2B4F-BBB7-77F8078297D5}"/>
              </a:ext>
            </a:extLst>
          </p:cNvPr>
          <p:cNvSpPr/>
          <p:nvPr/>
        </p:nvSpPr>
        <p:spPr>
          <a:xfrm>
            <a:off x="1453483" y="215605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147" name="三角形 146">
            <a:extLst>
              <a:ext uri="{FF2B5EF4-FFF2-40B4-BE49-F238E27FC236}">
                <a16:creationId xmlns:a16="http://schemas.microsoft.com/office/drawing/2014/main" id="{E77FBCAE-7B4E-B641-96A2-2CFCF72EFEAD}"/>
              </a:ext>
            </a:extLst>
          </p:cNvPr>
          <p:cNvSpPr/>
          <p:nvPr/>
        </p:nvSpPr>
        <p:spPr>
          <a:xfrm>
            <a:off x="1450533" y="2407796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8" name="六边形 147">
            <a:extLst>
              <a:ext uri="{FF2B5EF4-FFF2-40B4-BE49-F238E27FC236}">
                <a16:creationId xmlns:a16="http://schemas.microsoft.com/office/drawing/2014/main" id="{3708B945-06A9-7045-9DBE-C6CBD105C808}"/>
              </a:ext>
            </a:extLst>
          </p:cNvPr>
          <p:cNvSpPr/>
          <p:nvPr/>
        </p:nvSpPr>
        <p:spPr>
          <a:xfrm>
            <a:off x="1453495" y="266995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149" name="缺角矩形 148">
            <a:extLst>
              <a:ext uri="{FF2B5EF4-FFF2-40B4-BE49-F238E27FC236}">
                <a16:creationId xmlns:a16="http://schemas.microsoft.com/office/drawing/2014/main" id="{EF29CC88-95DA-644D-AE85-5A9F56DC4186}"/>
              </a:ext>
            </a:extLst>
          </p:cNvPr>
          <p:cNvSpPr/>
          <p:nvPr/>
        </p:nvSpPr>
        <p:spPr>
          <a:xfrm>
            <a:off x="1448569" y="291909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FEB7314D-E3B9-5D4A-B7FB-B959EE5B6BC8}"/>
              </a:ext>
            </a:extLst>
          </p:cNvPr>
          <p:cNvSpPr/>
          <p:nvPr/>
        </p:nvSpPr>
        <p:spPr>
          <a:xfrm>
            <a:off x="1455998" y="344030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151" name="缺角矩形 150">
            <a:extLst>
              <a:ext uri="{FF2B5EF4-FFF2-40B4-BE49-F238E27FC236}">
                <a16:creationId xmlns:a16="http://schemas.microsoft.com/office/drawing/2014/main" id="{85B0AB49-534A-5746-9AAA-6ED4D9DC7195}"/>
              </a:ext>
            </a:extLst>
          </p:cNvPr>
          <p:cNvSpPr/>
          <p:nvPr/>
        </p:nvSpPr>
        <p:spPr>
          <a:xfrm>
            <a:off x="1456004" y="3177439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152" name="梯形 151">
            <a:extLst>
              <a:ext uri="{FF2B5EF4-FFF2-40B4-BE49-F238E27FC236}">
                <a16:creationId xmlns:a16="http://schemas.microsoft.com/office/drawing/2014/main" id="{2456AB8D-0A3B-B04B-A6E2-43451CC40312}"/>
              </a:ext>
            </a:extLst>
          </p:cNvPr>
          <p:cNvSpPr/>
          <p:nvPr/>
        </p:nvSpPr>
        <p:spPr>
          <a:xfrm>
            <a:off x="1448569" y="3696398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9F6E6550-B692-7B4F-8FD4-4F348D25B223}"/>
              </a:ext>
            </a:extLst>
          </p:cNvPr>
          <p:cNvSpPr txBox="1"/>
          <p:nvPr/>
        </p:nvSpPr>
        <p:spPr>
          <a:xfrm>
            <a:off x="2631567" y="1851588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32315563</a:t>
            </a:r>
            <a:endParaRPr kumimoji="1" lang="zh-CN" alt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8BE50502-9588-5949-BAD4-E5F5711BA49B}"/>
              </a:ext>
            </a:extLst>
          </p:cNvPr>
          <p:cNvSpPr txBox="1"/>
          <p:nvPr/>
        </p:nvSpPr>
        <p:spPr>
          <a:xfrm>
            <a:off x="2106734" y="1280867"/>
            <a:ext cx="128300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Attribute value (V)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37EB2598-4DC2-174F-8D0F-C2D9C1BB3BA4}"/>
              </a:ext>
            </a:extLst>
          </p:cNvPr>
          <p:cNvSpPr/>
          <p:nvPr/>
        </p:nvSpPr>
        <p:spPr>
          <a:xfrm>
            <a:off x="10096865" y="471190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FD25FC64-499C-BC4A-B9F3-BFDB11BD71C5}"/>
              </a:ext>
            </a:extLst>
          </p:cNvPr>
          <p:cNvSpPr/>
          <p:nvPr/>
        </p:nvSpPr>
        <p:spPr>
          <a:xfrm>
            <a:off x="10096865" y="5221622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4A63AA71-E07E-AC48-B176-3DC0487DBE3F}"/>
              </a:ext>
            </a:extLst>
          </p:cNvPr>
          <p:cNvSpPr/>
          <p:nvPr/>
        </p:nvSpPr>
        <p:spPr>
          <a:xfrm>
            <a:off x="10096865" y="496988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33C3D75A-22CC-0F4B-B6C4-C43E313EBF6D}"/>
              </a:ext>
            </a:extLst>
          </p:cNvPr>
          <p:cNvSpPr/>
          <p:nvPr/>
        </p:nvSpPr>
        <p:spPr>
          <a:xfrm>
            <a:off x="10096865" y="5479605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9CAF7DB2-64E8-EC4A-B675-27E59787FC25}"/>
              </a:ext>
            </a:extLst>
          </p:cNvPr>
          <p:cNvSpPr/>
          <p:nvPr/>
        </p:nvSpPr>
        <p:spPr>
          <a:xfrm>
            <a:off x="10096865" y="5737588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4D0809BA-F4E4-8A49-B79E-F03A9584AD82}"/>
              </a:ext>
            </a:extLst>
          </p:cNvPr>
          <p:cNvSpPr/>
          <p:nvPr/>
        </p:nvSpPr>
        <p:spPr>
          <a:xfrm>
            <a:off x="10096865" y="624731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F1AE78C3-6CF1-CD46-82A3-0B57A77C368C}"/>
              </a:ext>
            </a:extLst>
          </p:cNvPr>
          <p:cNvSpPr/>
          <p:nvPr/>
        </p:nvSpPr>
        <p:spPr>
          <a:xfrm>
            <a:off x="10096865" y="5995571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A7B4FA46-C8FB-F248-ACFA-A11D8FCDF763}"/>
              </a:ext>
            </a:extLst>
          </p:cNvPr>
          <p:cNvSpPr/>
          <p:nvPr/>
        </p:nvSpPr>
        <p:spPr>
          <a:xfrm>
            <a:off x="10096865" y="650529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8B036FD6-435B-BC4F-AD48-A7ABD3AD518C}"/>
              </a:ext>
            </a:extLst>
          </p:cNvPr>
          <p:cNvSpPr txBox="1"/>
          <p:nvPr/>
        </p:nvSpPr>
        <p:spPr>
          <a:xfrm>
            <a:off x="10124248" y="4678521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01000010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5CE5491B-B795-994E-97F4-89ECFF9AEE6B}"/>
              </a:ext>
            </a:extLst>
          </p:cNvPr>
          <p:cNvSpPr/>
          <p:nvPr/>
        </p:nvSpPr>
        <p:spPr>
          <a:xfrm>
            <a:off x="10857596" y="471190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8F92AD95-24DA-5F42-B4BA-589640083681}"/>
              </a:ext>
            </a:extLst>
          </p:cNvPr>
          <p:cNvSpPr/>
          <p:nvPr/>
        </p:nvSpPr>
        <p:spPr>
          <a:xfrm>
            <a:off x="10857596" y="5221622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id="{67CE0DDC-43D3-664F-A399-A97B91D4F8C4}"/>
              </a:ext>
            </a:extLst>
          </p:cNvPr>
          <p:cNvSpPr/>
          <p:nvPr/>
        </p:nvSpPr>
        <p:spPr>
          <a:xfrm>
            <a:off x="10857596" y="496988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61" name="矩形 160">
            <a:extLst>
              <a:ext uri="{FF2B5EF4-FFF2-40B4-BE49-F238E27FC236}">
                <a16:creationId xmlns:a16="http://schemas.microsoft.com/office/drawing/2014/main" id="{B73937B4-E800-CD4B-8B22-27D66B039B16}"/>
              </a:ext>
            </a:extLst>
          </p:cNvPr>
          <p:cNvSpPr/>
          <p:nvPr/>
        </p:nvSpPr>
        <p:spPr>
          <a:xfrm>
            <a:off x="10857596" y="5479605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CD7D59F9-BF61-5A4B-9EC8-C7ABB53B2EDF}"/>
              </a:ext>
            </a:extLst>
          </p:cNvPr>
          <p:cNvSpPr/>
          <p:nvPr/>
        </p:nvSpPr>
        <p:spPr>
          <a:xfrm>
            <a:off x="10857596" y="5737588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3C1342C6-7E42-564D-A642-27D6BF51F0CC}"/>
              </a:ext>
            </a:extLst>
          </p:cNvPr>
          <p:cNvSpPr/>
          <p:nvPr/>
        </p:nvSpPr>
        <p:spPr>
          <a:xfrm>
            <a:off x="10857596" y="624731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D4ED1F6C-98FE-EE41-BEA0-4D976CAFD31E}"/>
              </a:ext>
            </a:extLst>
          </p:cNvPr>
          <p:cNvSpPr/>
          <p:nvPr/>
        </p:nvSpPr>
        <p:spPr>
          <a:xfrm>
            <a:off x="10857596" y="5995571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F429FE64-0805-7A44-907F-831324329136}"/>
              </a:ext>
            </a:extLst>
          </p:cNvPr>
          <p:cNvSpPr/>
          <p:nvPr/>
        </p:nvSpPr>
        <p:spPr>
          <a:xfrm>
            <a:off x="10857596" y="650529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995B0FF2-20E5-8E4B-A96F-FD69FA3D4256}"/>
              </a:ext>
            </a:extLst>
          </p:cNvPr>
          <p:cNvSpPr txBox="1"/>
          <p:nvPr/>
        </p:nvSpPr>
        <p:spPr>
          <a:xfrm>
            <a:off x="10884979" y="4678521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11111111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C0E58ECB-61B6-2243-8179-0DBBAEF87561}"/>
              </a:ext>
            </a:extLst>
          </p:cNvPr>
          <p:cNvSpPr/>
          <p:nvPr/>
        </p:nvSpPr>
        <p:spPr>
          <a:xfrm>
            <a:off x="7918151" y="471190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C46CAD2E-9A30-0E44-9C7B-0FE321684F27}"/>
              </a:ext>
            </a:extLst>
          </p:cNvPr>
          <p:cNvSpPr/>
          <p:nvPr/>
        </p:nvSpPr>
        <p:spPr>
          <a:xfrm>
            <a:off x="7918151" y="5221622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3EA6EF9E-D4F6-D84F-84B8-ED76A7761C13}"/>
              </a:ext>
            </a:extLst>
          </p:cNvPr>
          <p:cNvSpPr/>
          <p:nvPr/>
        </p:nvSpPr>
        <p:spPr>
          <a:xfrm>
            <a:off x="7918151" y="496988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D51E4062-34DF-9144-B9E7-2D6D05E8542C}"/>
              </a:ext>
            </a:extLst>
          </p:cNvPr>
          <p:cNvSpPr/>
          <p:nvPr/>
        </p:nvSpPr>
        <p:spPr>
          <a:xfrm>
            <a:off x="7918151" y="5479605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431918CD-9BA7-0A46-AC60-707760798C8B}"/>
              </a:ext>
            </a:extLst>
          </p:cNvPr>
          <p:cNvSpPr/>
          <p:nvPr/>
        </p:nvSpPr>
        <p:spPr>
          <a:xfrm>
            <a:off x="7918151" y="5737588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6B8D4A75-DD75-C443-95BE-B5532B486E68}"/>
              </a:ext>
            </a:extLst>
          </p:cNvPr>
          <p:cNvSpPr/>
          <p:nvPr/>
        </p:nvSpPr>
        <p:spPr>
          <a:xfrm>
            <a:off x="7918151" y="6247310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0EBCC4EF-1B04-B84F-8701-9E6BA412EA79}"/>
              </a:ext>
            </a:extLst>
          </p:cNvPr>
          <p:cNvSpPr/>
          <p:nvPr/>
        </p:nvSpPr>
        <p:spPr>
          <a:xfrm>
            <a:off x="7918151" y="5995571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5B737AD2-73B6-594B-A019-925AB5477EE4}"/>
              </a:ext>
            </a:extLst>
          </p:cNvPr>
          <p:cNvSpPr/>
          <p:nvPr/>
        </p:nvSpPr>
        <p:spPr>
          <a:xfrm>
            <a:off x="7918151" y="650529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12" name="文本框 211">
            <a:extLst>
              <a:ext uri="{FF2B5EF4-FFF2-40B4-BE49-F238E27FC236}">
                <a16:creationId xmlns:a16="http://schemas.microsoft.com/office/drawing/2014/main" id="{8AD4782D-1C3F-BB47-9E1C-F04BB7080A9A}"/>
              </a:ext>
            </a:extLst>
          </p:cNvPr>
          <p:cNvSpPr txBox="1"/>
          <p:nvPr/>
        </p:nvSpPr>
        <p:spPr>
          <a:xfrm>
            <a:off x="7937398" y="4667244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00011100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214" name="矩形 213">
            <a:extLst>
              <a:ext uri="{FF2B5EF4-FFF2-40B4-BE49-F238E27FC236}">
                <a16:creationId xmlns:a16="http://schemas.microsoft.com/office/drawing/2014/main" id="{C15E591C-0365-5C4B-BA47-F6205D60418F}"/>
              </a:ext>
            </a:extLst>
          </p:cNvPr>
          <p:cNvSpPr/>
          <p:nvPr/>
        </p:nvSpPr>
        <p:spPr>
          <a:xfrm>
            <a:off x="8685668" y="471190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15" name="矩形 214">
            <a:extLst>
              <a:ext uri="{FF2B5EF4-FFF2-40B4-BE49-F238E27FC236}">
                <a16:creationId xmlns:a16="http://schemas.microsoft.com/office/drawing/2014/main" id="{CB39EC99-5F73-154E-85A9-4C131859617A}"/>
              </a:ext>
            </a:extLst>
          </p:cNvPr>
          <p:cNvSpPr/>
          <p:nvPr/>
        </p:nvSpPr>
        <p:spPr>
          <a:xfrm>
            <a:off x="8685668" y="5221622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16" name="矩形 215">
            <a:extLst>
              <a:ext uri="{FF2B5EF4-FFF2-40B4-BE49-F238E27FC236}">
                <a16:creationId xmlns:a16="http://schemas.microsoft.com/office/drawing/2014/main" id="{34155893-8DF8-1843-A7F1-EE7D5E0CB84C}"/>
              </a:ext>
            </a:extLst>
          </p:cNvPr>
          <p:cNvSpPr/>
          <p:nvPr/>
        </p:nvSpPr>
        <p:spPr>
          <a:xfrm>
            <a:off x="8685668" y="496988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00F8173E-B8BF-6241-A0E7-5496AD4DD705}"/>
              </a:ext>
            </a:extLst>
          </p:cNvPr>
          <p:cNvSpPr/>
          <p:nvPr/>
        </p:nvSpPr>
        <p:spPr>
          <a:xfrm>
            <a:off x="8685668" y="5479605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F0342F7B-6889-9348-B7FF-F7C475F012C3}"/>
              </a:ext>
            </a:extLst>
          </p:cNvPr>
          <p:cNvSpPr/>
          <p:nvPr/>
        </p:nvSpPr>
        <p:spPr>
          <a:xfrm>
            <a:off x="8685668" y="5737588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54" name="矩形 253">
            <a:extLst>
              <a:ext uri="{FF2B5EF4-FFF2-40B4-BE49-F238E27FC236}">
                <a16:creationId xmlns:a16="http://schemas.microsoft.com/office/drawing/2014/main" id="{92AAE93B-C32A-2941-ACC7-7E802E5B27F0}"/>
              </a:ext>
            </a:extLst>
          </p:cNvPr>
          <p:cNvSpPr/>
          <p:nvPr/>
        </p:nvSpPr>
        <p:spPr>
          <a:xfrm>
            <a:off x="8685668" y="624731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55" name="矩形 254">
            <a:extLst>
              <a:ext uri="{FF2B5EF4-FFF2-40B4-BE49-F238E27FC236}">
                <a16:creationId xmlns:a16="http://schemas.microsoft.com/office/drawing/2014/main" id="{6E07F867-CE1B-804B-9F47-ED7EDE2D230C}"/>
              </a:ext>
            </a:extLst>
          </p:cNvPr>
          <p:cNvSpPr/>
          <p:nvPr/>
        </p:nvSpPr>
        <p:spPr>
          <a:xfrm>
            <a:off x="8685668" y="5995571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56" name="矩形 255">
            <a:extLst>
              <a:ext uri="{FF2B5EF4-FFF2-40B4-BE49-F238E27FC236}">
                <a16:creationId xmlns:a16="http://schemas.microsoft.com/office/drawing/2014/main" id="{53AF136A-DD72-B04A-AE33-C2DB7080D97C}"/>
              </a:ext>
            </a:extLst>
          </p:cNvPr>
          <p:cNvSpPr/>
          <p:nvPr/>
        </p:nvSpPr>
        <p:spPr>
          <a:xfrm>
            <a:off x="8685668" y="650529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57" name="文本框 256">
            <a:extLst>
              <a:ext uri="{FF2B5EF4-FFF2-40B4-BE49-F238E27FC236}">
                <a16:creationId xmlns:a16="http://schemas.microsoft.com/office/drawing/2014/main" id="{AD50FE14-957A-9842-BFD7-FC63DE25CF45}"/>
              </a:ext>
            </a:extLst>
          </p:cNvPr>
          <p:cNvSpPr txBox="1"/>
          <p:nvPr/>
        </p:nvSpPr>
        <p:spPr>
          <a:xfrm>
            <a:off x="8713051" y="4678521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01000010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258" name="文本框 257">
            <a:extLst>
              <a:ext uri="{FF2B5EF4-FFF2-40B4-BE49-F238E27FC236}">
                <a16:creationId xmlns:a16="http://schemas.microsoft.com/office/drawing/2014/main" id="{095412E6-D839-CD46-B37D-2ED72022A3CA}"/>
              </a:ext>
            </a:extLst>
          </p:cNvPr>
          <p:cNvSpPr txBox="1"/>
          <p:nvPr/>
        </p:nvSpPr>
        <p:spPr>
          <a:xfrm>
            <a:off x="8870156" y="5292032"/>
            <a:ext cx="1323090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 AND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operation</a:t>
            </a:r>
          </a:p>
        </p:txBody>
      </p:sp>
      <p:sp>
        <p:nvSpPr>
          <p:cNvPr id="259" name="矩形 258">
            <a:extLst>
              <a:ext uri="{FF2B5EF4-FFF2-40B4-BE49-F238E27FC236}">
                <a16:creationId xmlns:a16="http://schemas.microsoft.com/office/drawing/2014/main" id="{998A471F-52F6-524B-9C06-B3E3A7DBD433}"/>
              </a:ext>
            </a:extLst>
          </p:cNvPr>
          <p:cNvSpPr/>
          <p:nvPr/>
        </p:nvSpPr>
        <p:spPr>
          <a:xfrm>
            <a:off x="5722585" y="4708857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60" name="矩形 259">
            <a:extLst>
              <a:ext uri="{FF2B5EF4-FFF2-40B4-BE49-F238E27FC236}">
                <a16:creationId xmlns:a16="http://schemas.microsoft.com/office/drawing/2014/main" id="{1B237BB8-25FE-0545-97EC-D79166E9A9FF}"/>
              </a:ext>
            </a:extLst>
          </p:cNvPr>
          <p:cNvSpPr/>
          <p:nvPr/>
        </p:nvSpPr>
        <p:spPr>
          <a:xfrm>
            <a:off x="5722585" y="5218579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61" name="矩形 260">
            <a:extLst>
              <a:ext uri="{FF2B5EF4-FFF2-40B4-BE49-F238E27FC236}">
                <a16:creationId xmlns:a16="http://schemas.microsoft.com/office/drawing/2014/main" id="{D762DEFC-16DD-EE48-A882-88AD7C831E8B}"/>
              </a:ext>
            </a:extLst>
          </p:cNvPr>
          <p:cNvSpPr/>
          <p:nvPr/>
        </p:nvSpPr>
        <p:spPr>
          <a:xfrm>
            <a:off x="5722585" y="496684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62" name="矩形 261">
            <a:extLst>
              <a:ext uri="{FF2B5EF4-FFF2-40B4-BE49-F238E27FC236}">
                <a16:creationId xmlns:a16="http://schemas.microsoft.com/office/drawing/2014/main" id="{441FFA35-A8B0-7E4B-A303-B0C94BAD88B2}"/>
              </a:ext>
            </a:extLst>
          </p:cNvPr>
          <p:cNvSpPr/>
          <p:nvPr/>
        </p:nvSpPr>
        <p:spPr>
          <a:xfrm>
            <a:off x="5722585" y="5476562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63" name="矩形 262">
            <a:extLst>
              <a:ext uri="{FF2B5EF4-FFF2-40B4-BE49-F238E27FC236}">
                <a16:creationId xmlns:a16="http://schemas.microsoft.com/office/drawing/2014/main" id="{54907071-A78A-0E4E-89BC-8069B1815F75}"/>
              </a:ext>
            </a:extLst>
          </p:cNvPr>
          <p:cNvSpPr/>
          <p:nvPr/>
        </p:nvSpPr>
        <p:spPr>
          <a:xfrm>
            <a:off x="5722585" y="5734545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64" name="矩形 263">
            <a:extLst>
              <a:ext uri="{FF2B5EF4-FFF2-40B4-BE49-F238E27FC236}">
                <a16:creationId xmlns:a16="http://schemas.microsoft.com/office/drawing/2014/main" id="{066387C4-B779-5E44-8FA2-234181E117D7}"/>
              </a:ext>
            </a:extLst>
          </p:cNvPr>
          <p:cNvSpPr/>
          <p:nvPr/>
        </p:nvSpPr>
        <p:spPr>
          <a:xfrm>
            <a:off x="5722585" y="6244267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65" name="矩形 264">
            <a:extLst>
              <a:ext uri="{FF2B5EF4-FFF2-40B4-BE49-F238E27FC236}">
                <a16:creationId xmlns:a16="http://schemas.microsoft.com/office/drawing/2014/main" id="{C07ABCF1-3466-254D-A108-06699F82E721}"/>
              </a:ext>
            </a:extLst>
          </p:cNvPr>
          <p:cNvSpPr/>
          <p:nvPr/>
        </p:nvSpPr>
        <p:spPr>
          <a:xfrm>
            <a:off x="5722585" y="5992528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66" name="矩形 265">
            <a:extLst>
              <a:ext uri="{FF2B5EF4-FFF2-40B4-BE49-F238E27FC236}">
                <a16:creationId xmlns:a16="http://schemas.microsoft.com/office/drawing/2014/main" id="{2AC8478E-21BF-EC4D-B72D-92AFB11F8733}"/>
              </a:ext>
            </a:extLst>
          </p:cNvPr>
          <p:cNvSpPr/>
          <p:nvPr/>
        </p:nvSpPr>
        <p:spPr>
          <a:xfrm>
            <a:off x="5722585" y="650225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67" name="文本框 266">
            <a:extLst>
              <a:ext uri="{FF2B5EF4-FFF2-40B4-BE49-F238E27FC236}">
                <a16:creationId xmlns:a16="http://schemas.microsoft.com/office/drawing/2014/main" id="{EB69C1C1-36CC-6D42-B91F-79D5FF84AD22}"/>
              </a:ext>
            </a:extLst>
          </p:cNvPr>
          <p:cNvSpPr txBox="1"/>
          <p:nvPr/>
        </p:nvSpPr>
        <p:spPr>
          <a:xfrm>
            <a:off x="5749968" y="4679854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11110001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268" name="下箭头 267">
            <a:extLst>
              <a:ext uri="{FF2B5EF4-FFF2-40B4-BE49-F238E27FC236}">
                <a16:creationId xmlns:a16="http://schemas.microsoft.com/office/drawing/2014/main" id="{AF9BFCB7-A37F-C34E-A0E2-9D93D9A66805}"/>
              </a:ext>
            </a:extLst>
          </p:cNvPr>
          <p:cNvSpPr/>
          <p:nvPr/>
        </p:nvSpPr>
        <p:spPr>
          <a:xfrm rot="5400000" flipH="1">
            <a:off x="9409586" y="5246952"/>
            <a:ext cx="176300" cy="1007314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9" name="文本框 268">
            <a:extLst>
              <a:ext uri="{FF2B5EF4-FFF2-40B4-BE49-F238E27FC236}">
                <a16:creationId xmlns:a16="http://schemas.microsoft.com/office/drawing/2014/main" id="{CD496454-2BEA-2043-97BE-91A1558A29F7}"/>
              </a:ext>
            </a:extLst>
          </p:cNvPr>
          <p:cNvSpPr txBox="1"/>
          <p:nvPr/>
        </p:nvSpPr>
        <p:spPr>
          <a:xfrm>
            <a:off x="6649584" y="5302142"/>
            <a:ext cx="1426125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 AND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operation</a:t>
            </a:r>
          </a:p>
        </p:txBody>
      </p:sp>
      <p:sp>
        <p:nvSpPr>
          <p:cNvPr id="270" name="下箭头 269">
            <a:extLst>
              <a:ext uri="{FF2B5EF4-FFF2-40B4-BE49-F238E27FC236}">
                <a16:creationId xmlns:a16="http://schemas.microsoft.com/office/drawing/2014/main" id="{14687C68-8CAC-3446-A315-F7063536B6A2}"/>
              </a:ext>
            </a:extLst>
          </p:cNvPr>
          <p:cNvSpPr/>
          <p:nvPr/>
        </p:nvSpPr>
        <p:spPr>
          <a:xfrm rot="5400000" flipH="1">
            <a:off x="7245992" y="5241211"/>
            <a:ext cx="176300" cy="1007314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1" name="矩形 270">
            <a:extLst>
              <a:ext uri="{FF2B5EF4-FFF2-40B4-BE49-F238E27FC236}">
                <a16:creationId xmlns:a16="http://schemas.microsoft.com/office/drawing/2014/main" id="{7693831F-2068-9D4A-9C71-AB902CB23E67}"/>
              </a:ext>
            </a:extLst>
          </p:cNvPr>
          <p:cNvSpPr/>
          <p:nvPr/>
        </p:nvSpPr>
        <p:spPr>
          <a:xfrm>
            <a:off x="6506535" y="4713212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72" name="矩形 271">
            <a:extLst>
              <a:ext uri="{FF2B5EF4-FFF2-40B4-BE49-F238E27FC236}">
                <a16:creationId xmlns:a16="http://schemas.microsoft.com/office/drawing/2014/main" id="{765B9AB7-4FD3-DF40-ADBC-A35026EA1263}"/>
              </a:ext>
            </a:extLst>
          </p:cNvPr>
          <p:cNvSpPr/>
          <p:nvPr/>
        </p:nvSpPr>
        <p:spPr>
          <a:xfrm>
            <a:off x="6506535" y="5222934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73" name="矩形 272">
            <a:extLst>
              <a:ext uri="{FF2B5EF4-FFF2-40B4-BE49-F238E27FC236}">
                <a16:creationId xmlns:a16="http://schemas.microsoft.com/office/drawing/2014/main" id="{55559AD2-29E9-504E-9BAA-79389E36D97C}"/>
              </a:ext>
            </a:extLst>
          </p:cNvPr>
          <p:cNvSpPr/>
          <p:nvPr/>
        </p:nvSpPr>
        <p:spPr>
          <a:xfrm>
            <a:off x="6506535" y="497119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74" name="矩形 273">
            <a:extLst>
              <a:ext uri="{FF2B5EF4-FFF2-40B4-BE49-F238E27FC236}">
                <a16:creationId xmlns:a16="http://schemas.microsoft.com/office/drawing/2014/main" id="{5D2B035A-24C5-564D-B3DC-5F944E513B65}"/>
              </a:ext>
            </a:extLst>
          </p:cNvPr>
          <p:cNvSpPr/>
          <p:nvPr/>
        </p:nvSpPr>
        <p:spPr>
          <a:xfrm>
            <a:off x="6506535" y="5480917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75" name="矩形 274">
            <a:extLst>
              <a:ext uri="{FF2B5EF4-FFF2-40B4-BE49-F238E27FC236}">
                <a16:creationId xmlns:a16="http://schemas.microsoft.com/office/drawing/2014/main" id="{F51C94D0-974D-2C42-845C-DAC1702E3052}"/>
              </a:ext>
            </a:extLst>
          </p:cNvPr>
          <p:cNvSpPr/>
          <p:nvPr/>
        </p:nvSpPr>
        <p:spPr>
          <a:xfrm>
            <a:off x="6506535" y="5738900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76" name="矩形 275">
            <a:extLst>
              <a:ext uri="{FF2B5EF4-FFF2-40B4-BE49-F238E27FC236}">
                <a16:creationId xmlns:a16="http://schemas.microsoft.com/office/drawing/2014/main" id="{E5CE397E-29B0-3649-B0EC-43E6101E7C3B}"/>
              </a:ext>
            </a:extLst>
          </p:cNvPr>
          <p:cNvSpPr/>
          <p:nvPr/>
        </p:nvSpPr>
        <p:spPr>
          <a:xfrm>
            <a:off x="6506535" y="6248622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77" name="矩形 276">
            <a:extLst>
              <a:ext uri="{FF2B5EF4-FFF2-40B4-BE49-F238E27FC236}">
                <a16:creationId xmlns:a16="http://schemas.microsoft.com/office/drawing/2014/main" id="{E4EC6AAA-9968-8B47-ABAF-C3EB10AA0CA0}"/>
              </a:ext>
            </a:extLst>
          </p:cNvPr>
          <p:cNvSpPr/>
          <p:nvPr/>
        </p:nvSpPr>
        <p:spPr>
          <a:xfrm>
            <a:off x="6506535" y="5996883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78" name="矩形 277">
            <a:extLst>
              <a:ext uri="{FF2B5EF4-FFF2-40B4-BE49-F238E27FC236}">
                <a16:creationId xmlns:a16="http://schemas.microsoft.com/office/drawing/2014/main" id="{75C39FB5-1D75-054E-AE05-C89DEA4BAA7B}"/>
              </a:ext>
            </a:extLst>
          </p:cNvPr>
          <p:cNvSpPr/>
          <p:nvPr/>
        </p:nvSpPr>
        <p:spPr>
          <a:xfrm>
            <a:off x="6506535" y="650660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79" name="文本框 278">
            <a:extLst>
              <a:ext uri="{FF2B5EF4-FFF2-40B4-BE49-F238E27FC236}">
                <a16:creationId xmlns:a16="http://schemas.microsoft.com/office/drawing/2014/main" id="{99A82C37-7BD9-A342-B0C7-85468D88CFD1}"/>
              </a:ext>
            </a:extLst>
          </p:cNvPr>
          <p:cNvSpPr txBox="1"/>
          <p:nvPr/>
        </p:nvSpPr>
        <p:spPr>
          <a:xfrm>
            <a:off x="6533918" y="4679833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00000000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280" name="下箭头 279">
            <a:extLst>
              <a:ext uri="{FF2B5EF4-FFF2-40B4-BE49-F238E27FC236}">
                <a16:creationId xmlns:a16="http://schemas.microsoft.com/office/drawing/2014/main" id="{B1F42D42-A3A5-C34C-9F2A-BB611816C5F7}"/>
              </a:ext>
            </a:extLst>
          </p:cNvPr>
          <p:cNvSpPr/>
          <p:nvPr/>
        </p:nvSpPr>
        <p:spPr>
          <a:xfrm rot="5400000" flipH="1">
            <a:off x="5016875" y="5233931"/>
            <a:ext cx="176300" cy="1007314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1" name="文本框 280">
            <a:extLst>
              <a:ext uri="{FF2B5EF4-FFF2-40B4-BE49-F238E27FC236}">
                <a16:creationId xmlns:a16="http://schemas.microsoft.com/office/drawing/2014/main" id="{5B0F8521-55F6-7E42-8BA5-20B079091BA2}"/>
              </a:ext>
            </a:extLst>
          </p:cNvPr>
          <p:cNvSpPr txBox="1"/>
          <p:nvPr/>
        </p:nvSpPr>
        <p:spPr>
          <a:xfrm>
            <a:off x="4424392" y="5270494"/>
            <a:ext cx="1430667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       OR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operation</a:t>
            </a:r>
          </a:p>
        </p:txBody>
      </p:sp>
      <p:sp>
        <p:nvSpPr>
          <p:cNvPr id="282" name="矩形 281">
            <a:extLst>
              <a:ext uri="{FF2B5EF4-FFF2-40B4-BE49-F238E27FC236}">
                <a16:creationId xmlns:a16="http://schemas.microsoft.com/office/drawing/2014/main" id="{73A6DA5C-5CE1-E648-8F69-C230968DBEDF}"/>
              </a:ext>
            </a:extLst>
          </p:cNvPr>
          <p:cNvSpPr/>
          <p:nvPr/>
        </p:nvSpPr>
        <p:spPr>
          <a:xfrm>
            <a:off x="4272392" y="470334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83" name="矩形 282">
            <a:extLst>
              <a:ext uri="{FF2B5EF4-FFF2-40B4-BE49-F238E27FC236}">
                <a16:creationId xmlns:a16="http://schemas.microsoft.com/office/drawing/2014/main" id="{8D5E3BD3-CDC7-4544-BB5D-2D1DE6B5C15F}"/>
              </a:ext>
            </a:extLst>
          </p:cNvPr>
          <p:cNvSpPr/>
          <p:nvPr/>
        </p:nvSpPr>
        <p:spPr>
          <a:xfrm>
            <a:off x="4272392" y="5213070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84" name="矩形 283">
            <a:extLst>
              <a:ext uri="{FF2B5EF4-FFF2-40B4-BE49-F238E27FC236}">
                <a16:creationId xmlns:a16="http://schemas.microsoft.com/office/drawing/2014/main" id="{224283C6-4225-284B-B725-FBF7C0EC7BA4}"/>
              </a:ext>
            </a:extLst>
          </p:cNvPr>
          <p:cNvSpPr/>
          <p:nvPr/>
        </p:nvSpPr>
        <p:spPr>
          <a:xfrm>
            <a:off x="4272392" y="496133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85" name="矩形 284">
            <a:extLst>
              <a:ext uri="{FF2B5EF4-FFF2-40B4-BE49-F238E27FC236}">
                <a16:creationId xmlns:a16="http://schemas.microsoft.com/office/drawing/2014/main" id="{5703F16E-01B6-C24D-AC7E-F14DDF128B74}"/>
              </a:ext>
            </a:extLst>
          </p:cNvPr>
          <p:cNvSpPr/>
          <p:nvPr/>
        </p:nvSpPr>
        <p:spPr>
          <a:xfrm>
            <a:off x="4272392" y="5471053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86" name="矩形 285">
            <a:extLst>
              <a:ext uri="{FF2B5EF4-FFF2-40B4-BE49-F238E27FC236}">
                <a16:creationId xmlns:a16="http://schemas.microsoft.com/office/drawing/2014/main" id="{08F8E3BC-69EA-334F-A077-A0A7E3862B75}"/>
              </a:ext>
            </a:extLst>
          </p:cNvPr>
          <p:cNvSpPr/>
          <p:nvPr/>
        </p:nvSpPr>
        <p:spPr>
          <a:xfrm>
            <a:off x="4272392" y="5729036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87" name="矩形 286">
            <a:extLst>
              <a:ext uri="{FF2B5EF4-FFF2-40B4-BE49-F238E27FC236}">
                <a16:creationId xmlns:a16="http://schemas.microsoft.com/office/drawing/2014/main" id="{A4D05AD9-214D-1642-A027-749A046EB7FB}"/>
              </a:ext>
            </a:extLst>
          </p:cNvPr>
          <p:cNvSpPr/>
          <p:nvPr/>
        </p:nvSpPr>
        <p:spPr>
          <a:xfrm>
            <a:off x="4272392" y="6238758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88" name="矩形 287">
            <a:extLst>
              <a:ext uri="{FF2B5EF4-FFF2-40B4-BE49-F238E27FC236}">
                <a16:creationId xmlns:a16="http://schemas.microsoft.com/office/drawing/2014/main" id="{53C9E1C0-B1F6-3946-B252-BB113D0282CF}"/>
              </a:ext>
            </a:extLst>
          </p:cNvPr>
          <p:cNvSpPr/>
          <p:nvPr/>
        </p:nvSpPr>
        <p:spPr>
          <a:xfrm>
            <a:off x="4272392" y="5987019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89" name="矩形 288">
            <a:extLst>
              <a:ext uri="{FF2B5EF4-FFF2-40B4-BE49-F238E27FC236}">
                <a16:creationId xmlns:a16="http://schemas.microsoft.com/office/drawing/2014/main" id="{567A0690-1D34-B249-9A06-706EDCF33EB5}"/>
              </a:ext>
            </a:extLst>
          </p:cNvPr>
          <p:cNvSpPr/>
          <p:nvPr/>
        </p:nvSpPr>
        <p:spPr>
          <a:xfrm>
            <a:off x="4272392" y="649674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90" name="文本框 289">
            <a:extLst>
              <a:ext uri="{FF2B5EF4-FFF2-40B4-BE49-F238E27FC236}">
                <a16:creationId xmlns:a16="http://schemas.microsoft.com/office/drawing/2014/main" id="{21A46376-57F1-9044-9078-8DC90BC99FDB}"/>
              </a:ext>
            </a:extLst>
          </p:cNvPr>
          <p:cNvSpPr txBox="1"/>
          <p:nvPr/>
        </p:nvSpPr>
        <p:spPr>
          <a:xfrm>
            <a:off x="4299775" y="4674345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11110001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291" name="文本框 290">
            <a:extLst>
              <a:ext uri="{FF2B5EF4-FFF2-40B4-BE49-F238E27FC236}">
                <a16:creationId xmlns:a16="http://schemas.microsoft.com/office/drawing/2014/main" id="{8F738C8A-A59D-6548-B94D-541EF3EF2F51}"/>
              </a:ext>
            </a:extLst>
          </p:cNvPr>
          <p:cNvSpPr txBox="1"/>
          <p:nvPr/>
        </p:nvSpPr>
        <p:spPr>
          <a:xfrm>
            <a:off x="6000611" y="4349133"/>
            <a:ext cx="127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State’’</a:t>
            </a:r>
            <a:endParaRPr kumimoji="1" lang="zh-CN" altLang="en-US" sz="1800" b="1" dirty="0">
              <a:latin typeface="Arial Rounded MT Bold" panose="020F0704030504030204" pitchFamily="34" charset="0"/>
            </a:endParaRPr>
          </a:p>
        </p:txBody>
      </p:sp>
      <p:sp>
        <p:nvSpPr>
          <p:cNvPr id="292" name="文本框 291">
            <a:extLst>
              <a:ext uri="{FF2B5EF4-FFF2-40B4-BE49-F238E27FC236}">
                <a16:creationId xmlns:a16="http://schemas.microsoft.com/office/drawing/2014/main" id="{9B1F4395-6B7E-9B4E-AB9A-C4AED3BAC66B}"/>
              </a:ext>
            </a:extLst>
          </p:cNvPr>
          <p:cNvSpPr txBox="1"/>
          <p:nvPr/>
        </p:nvSpPr>
        <p:spPr>
          <a:xfrm>
            <a:off x="8197948" y="4349483"/>
            <a:ext cx="127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State’</a:t>
            </a:r>
            <a:endParaRPr kumimoji="1" lang="zh-CN" altLang="en-US" sz="1800" b="1" dirty="0">
              <a:latin typeface="Arial Rounded MT Bold" panose="020F0704030504030204" pitchFamily="34" charset="0"/>
            </a:endParaRPr>
          </a:p>
        </p:txBody>
      </p:sp>
      <p:sp>
        <p:nvSpPr>
          <p:cNvPr id="293" name="文本框 292">
            <a:extLst>
              <a:ext uri="{FF2B5EF4-FFF2-40B4-BE49-F238E27FC236}">
                <a16:creationId xmlns:a16="http://schemas.microsoft.com/office/drawing/2014/main" id="{B4DB29E5-E946-2345-8A10-E95AE9287F44}"/>
              </a:ext>
            </a:extLst>
          </p:cNvPr>
          <p:cNvSpPr txBox="1"/>
          <p:nvPr/>
        </p:nvSpPr>
        <p:spPr>
          <a:xfrm>
            <a:off x="10335365" y="4350488"/>
            <a:ext cx="127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State</a:t>
            </a:r>
            <a:endParaRPr kumimoji="1" lang="zh-CN" altLang="en-US" sz="1800" b="1" dirty="0">
              <a:latin typeface="Arial Rounded MT Bold" panose="020F0704030504030204" pitchFamily="34" charset="0"/>
            </a:endParaRPr>
          </a:p>
        </p:txBody>
      </p:sp>
      <p:sp>
        <p:nvSpPr>
          <p:cNvPr id="294" name="文本框 293">
            <a:extLst>
              <a:ext uri="{FF2B5EF4-FFF2-40B4-BE49-F238E27FC236}">
                <a16:creationId xmlns:a16="http://schemas.microsoft.com/office/drawing/2014/main" id="{39D00CBA-7833-C54C-9BCD-B44C1908BB94}"/>
              </a:ext>
            </a:extLst>
          </p:cNvPr>
          <p:cNvSpPr txBox="1"/>
          <p:nvPr/>
        </p:nvSpPr>
        <p:spPr>
          <a:xfrm>
            <a:off x="4829027" y="4650060"/>
            <a:ext cx="581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‘1’</a:t>
            </a:r>
          </a:p>
        </p:txBody>
      </p:sp>
      <p:cxnSp>
        <p:nvCxnSpPr>
          <p:cNvPr id="295" name="直线箭头连接符 294">
            <a:extLst>
              <a:ext uri="{FF2B5EF4-FFF2-40B4-BE49-F238E27FC236}">
                <a16:creationId xmlns:a16="http://schemas.microsoft.com/office/drawing/2014/main" id="{43E22B91-B6EE-5A4C-B975-7B16C77B2664}"/>
              </a:ext>
            </a:extLst>
          </p:cNvPr>
          <p:cNvCxnSpPr>
            <a:cxnSpLocks/>
          </p:cNvCxnSpPr>
          <p:nvPr/>
        </p:nvCxnSpPr>
        <p:spPr>
          <a:xfrm>
            <a:off x="5133780" y="4955087"/>
            <a:ext cx="0" cy="35240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7" name="直线箭头连接符 296">
            <a:extLst>
              <a:ext uri="{FF2B5EF4-FFF2-40B4-BE49-F238E27FC236}">
                <a16:creationId xmlns:a16="http://schemas.microsoft.com/office/drawing/2014/main" id="{69FE3E1B-E7C1-9C44-91EB-78A7D4EF6389}"/>
              </a:ext>
            </a:extLst>
          </p:cNvPr>
          <p:cNvCxnSpPr>
            <a:cxnSpLocks/>
          </p:cNvCxnSpPr>
          <p:nvPr/>
        </p:nvCxnSpPr>
        <p:spPr>
          <a:xfrm>
            <a:off x="7378861" y="4992220"/>
            <a:ext cx="0" cy="35240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8" name="文本框 297">
            <a:extLst>
              <a:ext uri="{FF2B5EF4-FFF2-40B4-BE49-F238E27FC236}">
                <a16:creationId xmlns:a16="http://schemas.microsoft.com/office/drawing/2014/main" id="{209678BA-AABF-1340-A9D2-FF41AE2C07F7}"/>
              </a:ext>
            </a:extLst>
          </p:cNvPr>
          <p:cNvSpPr txBox="1"/>
          <p:nvPr/>
        </p:nvSpPr>
        <p:spPr>
          <a:xfrm>
            <a:off x="9344210" y="4672435"/>
            <a:ext cx="45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‘0’</a:t>
            </a:r>
          </a:p>
        </p:txBody>
      </p:sp>
      <p:cxnSp>
        <p:nvCxnSpPr>
          <p:cNvPr id="299" name="直线箭头连接符 298">
            <a:extLst>
              <a:ext uri="{FF2B5EF4-FFF2-40B4-BE49-F238E27FC236}">
                <a16:creationId xmlns:a16="http://schemas.microsoft.com/office/drawing/2014/main" id="{61C50333-2811-234C-A055-319C2569B33B}"/>
              </a:ext>
            </a:extLst>
          </p:cNvPr>
          <p:cNvCxnSpPr>
            <a:cxnSpLocks/>
          </p:cNvCxnSpPr>
          <p:nvPr/>
        </p:nvCxnSpPr>
        <p:spPr>
          <a:xfrm>
            <a:off x="9574064" y="4996324"/>
            <a:ext cx="0" cy="35240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0" name="文本框 299">
            <a:extLst>
              <a:ext uri="{FF2B5EF4-FFF2-40B4-BE49-F238E27FC236}">
                <a16:creationId xmlns:a16="http://schemas.microsoft.com/office/drawing/2014/main" id="{7508198D-3E29-FC4E-AD39-CCCBD88E085D}"/>
              </a:ext>
            </a:extLst>
          </p:cNvPr>
          <p:cNvSpPr txBox="1"/>
          <p:nvPr/>
        </p:nvSpPr>
        <p:spPr>
          <a:xfrm>
            <a:off x="3634539" y="4349133"/>
            <a:ext cx="1564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Final bitmap</a:t>
            </a:r>
            <a:endParaRPr kumimoji="1" lang="zh-CN" altLang="en-US" sz="1800" b="1" dirty="0">
              <a:latin typeface="Arial Rounded MT Bold" panose="020F0704030504030204" pitchFamily="34" charset="0"/>
            </a:endParaRPr>
          </a:p>
        </p:txBody>
      </p:sp>
      <p:sp>
        <p:nvSpPr>
          <p:cNvPr id="301" name="下箭头 300">
            <a:extLst>
              <a:ext uri="{FF2B5EF4-FFF2-40B4-BE49-F238E27FC236}">
                <a16:creationId xmlns:a16="http://schemas.microsoft.com/office/drawing/2014/main" id="{E3CE50D9-7823-B542-B7D8-5B2E593BA1A4}"/>
              </a:ext>
            </a:extLst>
          </p:cNvPr>
          <p:cNvSpPr/>
          <p:nvPr/>
        </p:nvSpPr>
        <p:spPr>
          <a:xfrm rot="16200000">
            <a:off x="4211625" y="1777470"/>
            <a:ext cx="176300" cy="2269094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2" name="文本框 301">
            <a:extLst>
              <a:ext uri="{FF2B5EF4-FFF2-40B4-BE49-F238E27FC236}">
                <a16:creationId xmlns:a16="http://schemas.microsoft.com/office/drawing/2014/main" id="{8834C7CF-318F-3048-A888-07ECB6363752}"/>
              </a:ext>
            </a:extLst>
          </p:cNvPr>
          <p:cNvSpPr txBox="1"/>
          <p:nvPr/>
        </p:nvSpPr>
        <p:spPr>
          <a:xfrm>
            <a:off x="3789948" y="4006067"/>
            <a:ext cx="7445308" cy="369332"/>
          </a:xfrm>
          <a:prstGeom prst="rect">
            <a:avLst/>
          </a:prstGeom>
          <a:solidFill>
            <a:schemeClr val="tx2">
              <a:lumMod val="6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Query: V&lt;= 4 </a:t>
            </a:r>
            <a:r>
              <a:rPr kumimoji="1" lang="en-US" altLang="zh-CN" sz="1800" dirty="0">
                <a:latin typeface="Arial Rounded MT Bold" panose="020F0704030504030204" pitchFamily="34" charset="0"/>
                <a:sym typeface="Wingdings" pitchFamily="2" charset="2"/>
              </a:rPr>
              <a:t> V&lt;=</a:t>
            </a:r>
            <a:r>
              <a:rPr kumimoji="1" lang="en-US" altLang="zh-CN" sz="1800" dirty="0">
                <a:latin typeface="Arial Rounded MT Bold" panose="020F0704030504030204" pitchFamily="34" charset="0"/>
              </a:rPr>
              <a:t>100</a:t>
            </a:r>
            <a:r>
              <a:rPr kumimoji="1" lang="en-US" altLang="zh-CN" sz="1800" baseline="-25000" dirty="0">
                <a:latin typeface="Arial Rounded MT Bold" panose="020F0704030504030204" pitchFamily="34" charset="0"/>
              </a:rPr>
              <a:t>(2)</a:t>
            </a:r>
            <a:endParaRPr kumimoji="1" lang="zh-CN" altLang="en-US" sz="18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0A4966A1-FC74-1647-AD14-D77CDD7BF42C}"/>
              </a:ext>
            </a:extLst>
          </p:cNvPr>
          <p:cNvSpPr txBox="1"/>
          <p:nvPr/>
        </p:nvSpPr>
        <p:spPr>
          <a:xfrm>
            <a:off x="7128583" y="4679468"/>
            <a:ext cx="53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‘0’</a:t>
            </a: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4885D2E7-7ACD-4245-86F8-E486AB0179C9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13/31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14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Range bitmap – range query</a:t>
            </a: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9A08E2AD-14D5-B34C-A6ED-64F939DD958B}"/>
              </a:ext>
            </a:extLst>
          </p:cNvPr>
          <p:cNvSpPr/>
          <p:nvPr/>
        </p:nvSpPr>
        <p:spPr>
          <a:xfrm>
            <a:off x="3271935" y="1433205"/>
            <a:ext cx="480176" cy="2517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solidFill>
                <a:schemeClr val="tx2">
                  <a:lumMod val="75000"/>
                </a:schemeClr>
              </a:solidFill>
              <a:highlight>
                <a:srgbClr val="00FF00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6CE12C0B-EB0A-894B-9DE1-0233B0954140}"/>
              </a:ext>
            </a:extLst>
          </p:cNvPr>
          <p:cNvSpPr/>
          <p:nvPr/>
        </p:nvSpPr>
        <p:spPr>
          <a:xfrm>
            <a:off x="3271935" y="1942927"/>
            <a:ext cx="480176" cy="2517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8F3FC774-14E8-3146-A05B-AA2EECC5664A}"/>
              </a:ext>
            </a:extLst>
          </p:cNvPr>
          <p:cNvSpPr/>
          <p:nvPr/>
        </p:nvSpPr>
        <p:spPr>
          <a:xfrm>
            <a:off x="3271935" y="1691188"/>
            <a:ext cx="480176" cy="2517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F354AD59-B401-9F4E-ACAD-45B3DD960633}"/>
              </a:ext>
            </a:extLst>
          </p:cNvPr>
          <p:cNvSpPr/>
          <p:nvPr/>
        </p:nvSpPr>
        <p:spPr>
          <a:xfrm>
            <a:off x="3271935" y="2200910"/>
            <a:ext cx="480176" cy="2517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CA690F9D-813B-FA49-841B-AACA5A54C86C}"/>
              </a:ext>
            </a:extLst>
          </p:cNvPr>
          <p:cNvSpPr/>
          <p:nvPr/>
        </p:nvSpPr>
        <p:spPr>
          <a:xfrm>
            <a:off x="3271935" y="2458893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F8272CAB-35FA-6342-9ACC-1897F1C71E30}"/>
              </a:ext>
            </a:extLst>
          </p:cNvPr>
          <p:cNvSpPr/>
          <p:nvPr/>
        </p:nvSpPr>
        <p:spPr>
          <a:xfrm>
            <a:off x="3271935" y="2968615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C751F0A2-6A77-014F-947E-5F9B0D1D6804}"/>
              </a:ext>
            </a:extLst>
          </p:cNvPr>
          <p:cNvSpPr/>
          <p:nvPr/>
        </p:nvSpPr>
        <p:spPr>
          <a:xfrm>
            <a:off x="3271935" y="2716876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8E35A93B-C7F7-F649-B384-20A27CAF894B}"/>
              </a:ext>
            </a:extLst>
          </p:cNvPr>
          <p:cNvSpPr/>
          <p:nvPr/>
        </p:nvSpPr>
        <p:spPr>
          <a:xfrm>
            <a:off x="3271935" y="3226598"/>
            <a:ext cx="480176" cy="2517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E3B64F4F-E316-4045-A780-B4600B525A35}"/>
              </a:ext>
            </a:extLst>
          </p:cNvPr>
          <p:cNvSpPr txBox="1"/>
          <p:nvPr/>
        </p:nvSpPr>
        <p:spPr>
          <a:xfrm>
            <a:off x="1926375" y="1114015"/>
            <a:ext cx="90678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Events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EE28FB69-ECC3-984E-BEB3-B23D0C65E682}"/>
              </a:ext>
            </a:extLst>
          </p:cNvPr>
          <p:cNvSpPr/>
          <p:nvPr/>
        </p:nvSpPr>
        <p:spPr>
          <a:xfrm>
            <a:off x="2236628" y="146282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4A0F4649-758D-2B4F-BBB7-77F8078297D5}"/>
              </a:ext>
            </a:extLst>
          </p:cNvPr>
          <p:cNvSpPr/>
          <p:nvPr/>
        </p:nvSpPr>
        <p:spPr>
          <a:xfrm>
            <a:off x="2236622" y="171968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147" name="三角形 146">
            <a:extLst>
              <a:ext uri="{FF2B5EF4-FFF2-40B4-BE49-F238E27FC236}">
                <a16:creationId xmlns:a16="http://schemas.microsoft.com/office/drawing/2014/main" id="{E77FBCAE-7B4E-B641-96A2-2CFCF72EFEAD}"/>
              </a:ext>
            </a:extLst>
          </p:cNvPr>
          <p:cNvSpPr/>
          <p:nvPr/>
        </p:nvSpPr>
        <p:spPr>
          <a:xfrm>
            <a:off x="2233672" y="1971421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8" name="六边形 147">
            <a:extLst>
              <a:ext uri="{FF2B5EF4-FFF2-40B4-BE49-F238E27FC236}">
                <a16:creationId xmlns:a16="http://schemas.microsoft.com/office/drawing/2014/main" id="{3708B945-06A9-7045-9DBE-C6CBD105C808}"/>
              </a:ext>
            </a:extLst>
          </p:cNvPr>
          <p:cNvSpPr/>
          <p:nvPr/>
        </p:nvSpPr>
        <p:spPr>
          <a:xfrm>
            <a:off x="2236634" y="2233582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149" name="缺角矩形 148">
            <a:extLst>
              <a:ext uri="{FF2B5EF4-FFF2-40B4-BE49-F238E27FC236}">
                <a16:creationId xmlns:a16="http://schemas.microsoft.com/office/drawing/2014/main" id="{EF29CC88-95DA-644D-AE85-5A9F56DC4186}"/>
              </a:ext>
            </a:extLst>
          </p:cNvPr>
          <p:cNvSpPr/>
          <p:nvPr/>
        </p:nvSpPr>
        <p:spPr>
          <a:xfrm>
            <a:off x="2231708" y="248272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FEB7314D-E3B9-5D4A-B7FB-B959EE5B6BC8}"/>
              </a:ext>
            </a:extLst>
          </p:cNvPr>
          <p:cNvSpPr/>
          <p:nvPr/>
        </p:nvSpPr>
        <p:spPr>
          <a:xfrm>
            <a:off x="2239137" y="300393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151" name="缺角矩形 150">
            <a:extLst>
              <a:ext uri="{FF2B5EF4-FFF2-40B4-BE49-F238E27FC236}">
                <a16:creationId xmlns:a16="http://schemas.microsoft.com/office/drawing/2014/main" id="{85B0AB49-534A-5746-9AAA-6ED4D9DC7195}"/>
              </a:ext>
            </a:extLst>
          </p:cNvPr>
          <p:cNvSpPr/>
          <p:nvPr/>
        </p:nvSpPr>
        <p:spPr>
          <a:xfrm>
            <a:off x="2239143" y="274106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152" name="梯形 151">
            <a:extLst>
              <a:ext uri="{FF2B5EF4-FFF2-40B4-BE49-F238E27FC236}">
                <a16:creationId xmlns:a16="http://schemas.microsoft.com/office/drawing/2014/main" id="{2456AB8D-0A3B-B04B-A6E2-43451CC40312}"/>
              </a:ext>
            </a:extLst>
          </p:cNvPr>
          <p:cNvSpPr/>
          <p:nvPr/>
        </p:nvSpPr>
        <p:spPr>
          <a:xfrm>
            <a:off x="2231708" y="3260023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9F6E6550-B692-7B4F-8FD4-4F348D25B223}"/>
              </a:ext>
            </a:extLst>
          </p:cNvPr>
          <p:cNvSpPr txBox="1"/>
          <p:nvPr/>
        </p:nvSpPr>
        <p:spPr>
          <a:xfrm>
            <a:off x="3414706" y="1415213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32315563</a:t>
            </a:r>
            <a:endParaRPr kumimoji="1" lang="zh-CN" alt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8BE50502-9588-5949-BAD4-E5F5711BA49B}"/>
              </a:ext>
            </a:extLst>
          </p:cNvPr>
          <p:cNvSpPr txBox="1"/>
          <p:nvPr/>
        </p:nvSpPr>
        <p:spPr>
          <a:xfrm>
            <a:off x="2889873" y="844492"/>
            <a:ext cx="128300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Attribute value (V)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282" name="矩形 281">
            <a:extLst>
              <a:ext uri="{FF2B5EF4-FFF2-40B4-BE49-F238E27FC236}">
                <a16:creationId xmlns:a16="http://schemas.microsoft.com/office/drawing/2014/main" id="{73A6DA5C-5CE1-E648-8F69-C230968DBEDF}"/>
              </a:ext>
            </a:extLst>
          </p:cNvPr>
          <p:cNvSpPr/>
          <p:nvPr/>
        </p:nvSpPr>
        <p:spPr>
          <a:xfrm>
            <a:off x="6718077" y="1411830"/>
            <a:ext cx="250783" cy="2517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83" name="矩形 282">
            <a:extLst>
              <a:ext uri="{FF2B5EF4-FFF2-40B4-BE49-F238E27FC236}">
                <a16:creationId xmlns:a16="http://schemas.microsoft.com/office/drawing/2014/main" id="{8D5E3BD3-CDC7-4544-BB5D-2D1DE6B5C15F}"/>
              </a:ext>
            </a:extLst>
          </p:cNvPr>
          <p:cNvSpPr/>
          <p:nvPr/>
        </p:nvSpPr>
        <p:spPr>
          <a:xfrm>
            <a:off x="6718077" y="1921552"/>
            <a:ext cx="250783" cy="2517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84" name="矩形 283">
            <a:extLst>
              <a:ext uri="{FF2B5EF4-FFF2-40B4-BE49-F238E27FC236}">
                <a16:creationId xmlns:a16="http://schemas.microsoft.com/office/drawing/2014/main" id="{224283C6-4225-284B-B725-FBF7C0EC7BA4}"/>
              </a:ext>
            </a:extLst>
          </p:cNvPr>
          <p:cNvSpPr/>
          <p:nvPr/>
        </p:nvSpPr>
        <p:spPr>
          <a:xfrm>
            <a:off x="6718077" y="1669813"/>
            <a:ext cx="250783" cy="2517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85" name="矩形 284">
            <a:extLst>
              <a:ext uri="{FF2B5EF4-FFF2-40B4-BE49-F238E27FC236}">
                <a16:creationId xmlns:a16="http://schemas.microsoft.com/office/drawing/2014/main" id="{5703F16E-01B6-C24D-AC7E-F14DDF128B74}"/>
              </a:ext>
            </a:extLst>
          </p:cNvPr>
          <p:cNvSpPr/>
          <p:nvPr/>
        </p:nvSpPr>
        <p:spPr>
          <a:xfrm>
            <a:off x="6718077" y="2179535"/>
            <a:ext cx="250783" cy="2517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86" name="矩形 285">
            <a:extLst>
              <a:ext uri="{FF2B5EF4-FFF2-40B4-BE49-F238E27FC236}">
                <a16:creationId xmlns:a16="http://schemas.microsoft.com/office/drawing/2014/main" id="{08F8E3BC-69EA-334F-A077-A0A7E3862B75}"/>
              </a:ext>
            </a:extLst>
          </p:cNvPr>
          <p:cNvSpPr/>
          <p:nvPr/>
        </p:nvSpPr>
        <p:spPr>
          <a:xfrm>
            <a:off x="6718077" y="2437518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87" name="矩形 286">
            <a:extLst>
              <a:ext uri="{FF2B5EF4-FFF2-40B4-BE49-F238E27FC236}">
                <a16:creationId xmlns:a16="http://schemas.microsoft.com/office/drawing/2014/main" id="{A4D05AD9-214D-1642-A027-749A046EB7FB}"/>
              </a:ext>
            </a:extLst>
          </p:cNvPr>
          <p:cNvSpPr/>
          <p:nvPr/>
        </p:nvSpPr>
        <p:spPr>
          <a:xfrm>
            <a:off x="6718077" y="2947240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88" name="矩形 287">
            <a:extLst>
              <a:ext uri="{FF2B5EF4-FFF2-40B4-BE49-F238E27FC236}">
                <a16:creationId xmlns:a16="http://schemas.microsoft.com/office/drawing/2014/main" id="{53C9E1C0-B1F6-3946-B252-BB113D0282CF}"/>
              </a:ext>
            </a:extLst>
          </p:cNvPr>
          <p:cNvSpPr/>
          <p:nvPr/>
        </p:nvSpPr>
        <p:spPr>
          <a:xfrm>
            <a:off x="6718077" y="2695501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89" name="矩形 288">
            <a:extLst>
              <a:ext uri="{FF2B5EF4-FFF2-40B4-BE49-F238E27FC236}">
                <a16:creationId xmlns:a16="http://schemas.microsoft.com/office/drawing/2014/main" id="{567A0690-1D34-B249-9A06-706EDCF33EB5}"/>
              </a:ext>
            </a:extLst>
          </p:cNvPr>
          <p:cNvSpPr/>
          <p:nvPr/>
        </p:nvSpPr>
        <p:spPr>
          <a:xfrm>
            <a:off x="6718077" y="3205223"/>
            <a:ext cx="250783" cy="2517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290" name="文本框 289">
            <a:extLst>
              <a:ext uri="{FF2B5EF4-FFF2-40B4-BE49-F238E27FC236}">
                <a16:creationId xmlns:a16="http://schemas.microsoft.com/office/drawing/2014/main" id="{21A46376-57F1-9044-9078-8DC90BC99FDB}"/>
              </a:ext>
            </a:extLst>
          </p:cNvPr>
          <p:cNvSpPr txBox="1"/>
          <p:nvPr/>
        </p:nvSpPr>
        <p:spPr>
          <a:xfrm flipH="1">
            <a:off x="6699740" y="1382827"/>
            <a:ext cx="26912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11110001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300" name="文本框 299">
            <a:extLst>
              <a:ext uri="{FF2B5EF4-FFF2-40B4-BE49-F238E27FC236}">
                <a16:creationId xmlns:a16="http://schemas.microsoft.com/office/drawing/2014/main" id="{7508198D-3E29-FC4E-AD39-CCCBD88E085D}"/>
              </a:ext>
            </a:extLst>
          </p:cNvPr>
          <p:cNvSpPr txBox="1"/>
          <p:nvPr/>
        </p:nvSpPr>
        <p:spPr>
          <a:xfrm>
            <a:off x="6080224" y="1057615"/>
            <a:ext cx="1564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Final bitmap</a:t>
            </a:r>
            <a:endParaRPr kumimoji="1" lang="zh-CN" altLang="en-US" sz="1800" b="1" dirty="0">
              <a:latin typeface="Arial Rounded MT Bold" panose="020F0704030504030204" pitchFamily="34" charset="0"/>
            </a:endParaRPr>
          </a:p>
        </p:txBody>
      </p:sp>
      <p:sp>
        <p:nvSpPr>
          <p:cNvPr id="301" name="下箭头 300">
            <a:extLst>
              <a:ext uri="{FF2B5EF4-FFF2-40B4-BE49-F238E27FC236}">
                <a16:creationId xmlns:a16="http://schemas.microsoft.com/office/drawing/2014/main" id="{E3CE50D9-7823-B542-B7D8-5B2E593BA1A4}"/>
              </a:ext>
            </a:extLst>
          </p:cNvPr>
          <p:cNvSpPr/>
          <p:nvPr/>
        </p:nvSpPr>
        <p:spPr>
          <a:xfrm rot="16200000">
            <a:off x="5197053" y="1327975"/>
            <a:ext cx="176300" cy="2269094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2" name="文本框 301">
            <a:extLst>
              <a:ext uri="{FF2B5EF4-FFF2-40B4-BE49-F238E27FC236}">
                <a16:creationId xmlns:a16="http://schemas.microsoft.com/office/drawing/2014/main" id="{8834C7CF-318F-3048-A888-07ECB6363752}"/>
              </a:ext>
            </a:extLst>
          </p:cNvPr>
          <p:cNvSpPr txBox="1"/>
          <p:nvPr/>
        </p:nvSpPr>
        <p:spPr>
          <a:xfrm>
            <a:off x="4451626" y="1957447"/>
            <a:ext cx="1644374" cy="369332"/>
          </a:xfrm>
          <a:prstGeom prst="rect">
            <a:avLst/>
          </a:prstGeom>
          <a:solidFill>
            <a:schemeClr val="tx2">
              <a:lumMod val="6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</a:rPr>
              <a:t>Query: V&lt;= 4</a:t>
            </a:r>
            <a:endParaRPr kumimoji="1" lang="zh-CN" altLang="en-US" sz="18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4885D2E7-7ACD-4245-86F8-E486AB0179C9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14/31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7" name="下箭头 176">
            <a:extLst>
              <a:ext uri="{FF2B5EF4-FFF2-40B4-BE49-F238E27FC236}">
                <a16:creationId xmlns:a16="http://schemas.microsoft.com/office/drawing/2014/main" id="{96DC9956-99F8-634D-997D-BA420FA5D366}"/>
              </a:ext>
            </a:extLst>
          </p:cNvPr>
          <p:cNvSpPr/>
          <p:nvPr/>
        </p:nvSpPr>
        <p:spPr>
          <a:xfrm rot="16200000">
            <a:off x="7809698" y="1834684"/>
            <a:ext cx="176300" cy="1255675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2E88D164-A66E-5048-82E8-A17A968F6CB6}"/>
              </a:ext>
            </a:extLst>
          </p:cNvPr>
          <p:cNvSpPr txBox="1"/>
          <p:nvPr/>
        </p:nvSpPr>
        <p:spPr>
          <a:xfrm>
            <a:off x="7675968" y="1063370"/>
            <a:ext cx="22901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Filtered events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180" name="椭圆 179">
            <a:extLst>
              <a:ext uri="{FF2B5EF4-FFF2-40B4-BE49-F238E27FC236}">
                <a16:creationId xmlns:a16="http://schemas.microsoft.com/office/drawing/2014/main" id="{ADAAE3BD-8F55-E442-ADBC-84848FC30EF8}"/>
              </a:ext>
            </a:extLst>
          </p:cNvPr>
          <p:cNvSpPr/>
          <p:nvPr/>
        </p:nvSpPr>
        <p:spPr>
          <a:xfrm>
            <a:off x="8831756" y="146282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1" name="矩形 180">
            <a:extLst>
              <a:ext uri="{FF2B5EF4-FFF2-40B4-BE49-F238E27FC236}">
                <a16:creationId xmlns:a16="http://schemas.microsoft.com/office/drawing/2014/main" id="{A7214A56-6122-C141-BEDE-03E26FE754D9}"/>
              </a:ext>
            </a:extLst>
          </p:cNvPr>
          <p:cNvSpPr/>
          <p:nvPr/>
        </p:nvSpPr>
        <p:spPr>
          <a:xfrm>
            <a:off x="8831750" y="171968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182" name="三角形 181">
            <a:extLst>
              <a:ext uri="{FF2B5EF4-FFF2-40B4-BE49-F238E27FC236}">
                <a16:creationId xmlns:a16="http://schemas.microsoft.com/office/drawing/2014/main" id="{5A00A905-4C88-874F-A5CB-5532341FF585}"/>
              </a:ext>
            </a:extLst>
          </p:cNvPr>
          <p:cNvSpPr/>
          <p:nvPr/>
        </p:nvSpPr>
        <p:spPr>
          <a:xfrm>
            <a:off x="8828800" y="1971421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3" name="六边形 182">
            <a:extLst>
              <a:ext uri="{FF2B5EF4-FFF2-40B4-BE49-F238E27FC236}">
                <a16:creationId xmlns:a16="http://schemas.microsoft.com/office/drawing/2014/main" id="{F937D81B-6609-2347-B06C-7F78D39667F8}"/>
              </a:ext>
            </a:extLst>
          </p:cNvPr>
          <p:cNvSpPr/>
          <p:nvPr/>
        </p:nvSpPr>
        <p:spPr>
          <a:xfrm>
            <a:off x="8831762" y="2233582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188" name="梯形 187">
            <a:extLst>
              <a:ext uri="{FF2B5EF4-FFF2-40B4-BE49-F238E27FC236}">
                <a16:creationId xmlns:a16="http://schemas.microsoft.com/office/drawing/2014/main" id="{80FCECAC-D34B-6648-8DD5-320EECD09C52}"/>
              </a:ext>
            </a:extLst>
          </p:cNvPr>
          <p:cNvSpPr/>
          <p:nvPr/>
        </p:nvSpPr>
        <p:spPr>
          <a:xfrm>
            <a:off x="8826836" y="3260023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189" name="圆角矩形 188">
            <a:extLst>
              <a:ext uri="{FF2B5EF4-FFF2-40B4-BE49-F238E27FC236}">
                <a16:creationId xmlns:a16="http://schemas.microsoft.com/office/drawing/2014/main" id="{F014777B-29A4-9D4B-AEB9-B16AB71636FC}"/>
              </a:ext>
            </a:extLst>
          </p:cNvPr>
          <p:cNvSpPr/>
          <p:nvPr/>
        </p:nvSpPr>
        <p:spPr>
          <a:xfrm>
            <a:off x="1926375" y="4577280"/>
            <a:ext cx="8622355" cy="94581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0" name="文本框 189">
            <a:extLst>
              <a:ext uri="{FF2B5EF4-FFF2-40B4-BE49-F238E27FC236}">
                <a16:creationId xmlns:a16="http://schemas.microsoft.com/office/drawing/2014/main" id="{F15F4EA9-DB34-0A4F-8FF8-0489D99B639A}"/>
              </a:ext>
            </a:extLst>
          </p:cNvPr>
          <p:cNvSpPr txBox="1"/>
          <p:nvPr/>
        </p:nvSpPr>
        <p:spPr>
          <a:xfrm>
            <a:off x="2383896" y="4621958"/>
            <a:ext cx="8071705" cy="869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Take away: the sequence of filtered events that Range Bitmap returns are aligned with the origin construction/insertion sequence. </a:t>
            </a:r>
            <a:endParaRPr kumimoji="1" lang="zh-CN" alt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34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文本框 113">
            <a:extLst>
              <a:ext uri="{FF2B5EF4-FFF2-40B4-BE49-F238E27FC236}">
                <a16:creationId xmlns:a16="http://schemas.microsoft.com/office/drawing/2014/main" id="{16505E9C-5487-F341-97F9-E431B6CF97F0}"/>
              </a:ext>
            </a:extLst>
          </p:cNvPr>
          <p:cNvSpPr txBox="1"/>
          <p:nvPr/>
        </p:nvSpPr>
        <p:spPr>
          <a:xfrm>
            <a:off x="9242655" y="4279802"/>
            <a:ext cx="1227139" cy="338554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❺ Update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2" name="直线连接符 451">
            <a:extLst>
              <a:ext uri="{FF2B5EF4-FFF2-40B4-BE49-F238E27FC236}">
                <a16:creationId xmlns:a16="http://schemas.microsoft.com/office/drawing/2014/main" id="{01495CDE-CBC9-5B41-BB67-19404211C4C0}"/>
              </a:ext>
            </a:extLst>
          </p:cNvPr>
          <p:cNvCxnSpPr>
            <a:cxnSpLocks/>
          </p:cNvCxnSpPr>
          <p:nvPr/>
        </p:nvCxnSpPr>
        <p:spPr>
          <a:xfrm>
            <a:off x="4288159" y="1187874"/>
            <a:ext cx="0" cy="5145929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5" name="文本框 534">
            <a:extLst>
              <a:ext uri="{FF2B5EF4-FFF2-40B4-BE49-F238E27FC236}">
                <a16:creationId xmlns:a16="http://schemas.microsoft.com/office/drawing/2014/main" id="{A1AB7D99-A7EF-BB46-9D1C-FCDE5076A3A0}"/>
              </a:ext>
            </a:extLst>
          </p:cNvPr>
          <p:cNvSpPr txBox="1"/>
          <p:nvPr/>
        </p:nvSpPr>
        <p:spPr>
          <a:xfrm>
            <a:off x="3717073" y="4110525"/>
            <a:ext cx="993916" cy="338554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❹Flush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7" name="圆角矩形 526">
            <a:extLst>
              <a:ext uri="{FF2B5EF4-FFF2-40B4-BE49-F238E27FC236}">
                <a16:creationId xmlns:a16="http://schemas.microsoft.com/office/drawing/2014/main" id="{B773B71B-FB4D-B347-94FF-BEFAFABAC05F}"/>
              </a:ext>
            </a:extLst>
          </p:cNvPr>
          <p:cNvSpPr/>
          <p:nvPr/>
        </p:nvSpPr>
        <p:spPr>
          <a:xfrm>
            <a:off x="10369765" y="3291416"/>
            <a:ext cx="1645235" cy="262185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6" name="圆柱体 365">
            <a:extLst>
              <a:ext uri="{FF2B5EF4-FFF2-40B4-BE49-F238E27FC236}">
                <a16:creationId xmlns:a16="http://schemas.microsoft.com/office/drawing/2014/main" id="{7A4DCA16-53B7-AA43-B9CD-DFD1B7815D5B}"/>
              </a:ext>
            </a:extLst>
          </p:cNvPr>
          <p:cNvSpPr/>
          <p:nvPr/>
        </p:nvSpPr>
        <p:spPr>
          <a:xfrm>
            <a:off x="508305" y="3086657"/>
            <a:ext cx="3269276" cy="2017698"/>
          </a:xfrm>
          <a:prstGeom prst="can">
            <a:avLst>
              <a:gd name="adj" fmla="val 138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5" name="折角形 364">
            <a:extLst>
              <a:ext uri="{FF2B5EF4-FFF2-40B4-BE49-F238E27FC236}">
                <a16:creationId xmlns:a16="http://schemas.microsoft.com/office/drawing/2014/main" id="{3A77D444-A60C-F044-BCFA-57C6E4BA3C25}"/>
              </a:ext>
            </a:extLst>
          </p:cNvPr>
          <p:cNvSpPr/>
          <p:nvPr/>
        </p:nvSpPr>
        <p:spPr>
          <a:xfrm>
            <a:off x="953169" y="3786830"/>
            <a:ext cx="705970" cy="935367"/>
          </a:xfrm>
          <a:prstGeom prst="foldedCorne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Page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364" name="折角形 363">
            <a:extLst>
              <a:ext uri="{FF2B5EF4-FFF2-40B4-BE49-F238E27FC236}">
                <a16:creationId xmlns:a16="http://schemas.microsoft.com/office/drawing/2014/main" id="{670FCB2A-B439-5649-BC1B-8BF5370779B9}"/>
              </a:ext>
            </a:extLst>
          </p:cNvPr>
          <p:cNvSpPr/>
          <p:nvPr/>
        </p:nvSpPr>
        <p:spPr>
          <a:xfrm>
            <a:off x="854881" y="3711944"/>
            <a:ext cx="705970" cy="935367"/>
          </a:xfrm>
          <a:prstGeom prst="foldedCorne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Page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ACER structure overview</a:t>
            </a:r>
          </a:p>
        </p:txBody>
      </p:sp>
      <p:sp>
        <p:nvSpPr>
          <p:cNvPr id="200" name="圆角矩形 199">
            <a:extLst>
              <a:ext uri="{FF2B5EF4-FFF2-40B4-BE49-F238E27FC236}">
                <a16:creationId xmlns:a16="http://schemas.microsoft.com/office/drawing/2014/main" id="{1DF753E7-13B2-8041-9ADC-CFA446E00729}"/>
              </a:ext>
            </a:extLst>
          </p:cNvPr>
          <p:cNvSpPr/>
          <p:nvPr/>
        </p:nvSpPr>
        <p:spPr>
          <a:xfrm>
            <a:off x="4784244" y="3912800"/>
            <a:ext cx="4487573" cy="1704229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5" name="圆角矩形 234">
            <a:extLst>
              <a:ext uri="{FF2B5EF4-FFF2-40B4-BE49-F238E27FC236}">
                <a16:creationId xmlns:a16="http://schemas.microsoft.com/office/drawing/2014/main" id="{B431E3C7-F1D8-A34F-9536-EE55E95F9EEC}"/>
              </a:ext>
            </a:extLst>
          </p:cNvPr>
          <p:cNvSpPr/>
          <p:nvPr/>
        </p:nvSpPr>
        <p:spPr>
          <a:xfrm>
            <a:off x="4774979" y="1927904"/>
            <a:ext cx="4461515" cy="100866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8" name="文本框 237">
            <a:extLst>
              <a:ext uri="{FF2B5EF4-FFF2-40B4-BE49-F238E27FC236}">
                <a16:creationId xmlns:a16="http://schemas.microsoft.com/office/drawing/2014/main" id="{8B118521-36A2-0840-B58C-4046C7B64B1A}"/>
              </a:ext>
            </a:extLst>
          </p:cNvPr>
          <p:cNvSpPr txBox="1"/>
          <p:nvPr/>
        </p:nvSpPr>
        <p:spPr>
          <a:xfrm>
            <a:off x="4774980" y="1880713"/>
            <a:ext cx="4461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u="sng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Buffer Pool</a:t>
            </a:r>
            <a:endParaRPr lang="zh-CN" altLang="en-US" sz="1600" u="sng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" name="文本框 255">
            <a:extLst>
              <a:ext uri="{FF2B5EF4-FFF2-40B4-BE49-F238E27FC236}">
                <a16:creationId xmlns:a16="http://schemas.microsoft.com/office/drawing/2014/main" id="{E21353C2-BA20-FE42-88DD-58F89EF54246}"/>
              </a:ext>
            </a:extLst>
          </p:cNvPr>
          <p:cNvSpPr txBox="1"/>
          <p:nvPr/>
        </p:nvSpPr>
        <p:spPr>
          <a:xfrm>
            <a:off x="10277313" y="3397803"/>
            <a:ext cx="759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Type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" name="文本框 336">
            <a:extLst>
              <a:ext uri="{FF2B5EF4-FFF2-40B4-BE49-F238E27FC236}">
                <a16:creationId xmlns:a16="http://schemas.microsoft.com/office/drawing/2014/main" id="{E40085DA-B933-6440-888D-6D3B59F7DEBE}"/>
              </a:ext>
            </a:extLst>
          </p:cNvPr>
          <p:cNvSpPr txBox="1"/>
          <p:nvPr/>
        </p:nvSpPr>
        <p:spPr>
          <a:xfrm>
            <a:off x="4770988" y="3476191"/>
            <a:ext cx="97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cluster</a:t>
            </a:r>
            <a:r>
              <a:rPr lang="en-US" altLang="zh-CN" sz="1600" baseline="-25000" dirty="0">
                <a:latin typeface="Arial Rounded MT Bold" panose="020F0704030504030204" pitchFamily="34" charset="0"/>
              </a:rPr>
              <a:t>1</a:t>
            </a:r>
            <a:endParaRPr lang="zh-CN" altLang="en-US" sz="1600" baseline="-25000" dirty="0">
              <a:latin typeface="Arial Rounded MT Bold" panose="020F0704030504030204" pitchFamily="34" charset="0"/>
            </a:endParaRPr>
          </a:p>
        </p:txBody>
      </p:sp>
      <p:cxnSp>
        <p:nvCxnSpPr>
          <p:cNvPr id="346" name="直线箭头连接符 345">
            <a:extLst>
              <a:ext uri="{FF2B5EF4-FFF2-40B4-BE49-F238E27FC236}">
                <a16:creationId xmlns:a16="http://schemas.microsoft.com/office/drawing/2014/main" id="{848328B7-20A6-D246-BCF6-FF273672F6B3}"/>
              </a:ext>
            </a:extLst>
          </p:cNvPr>
          <p:cNvCxnSpPr>
            <a:cxnSpLocks/>
            <a:stCxn id="438" idx="1"/>
            <a:endCxn id="3" idx="0"/>
          </p:cNvCxnSpPr>
          <p:nvPr/>
        </p:nvCxnSpPr>
        <p:spPr>
          <a:xfrm flipH="1">
            <a:off x="1111186" y="1342408"/>
            <a:ext cx="4201398" cy="228059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折角形 2">
            <a:extLst>
              <a:ext uri="{FF2B5EF4-FFF2-40B4-BE49-F238E27FC236}">
                <a16:creationId xmlns:a16="http://schemas.microsoft.com/office/drawing/2014/main" id="{8CDB0CDC-2B92-E849-A083-0B4B59F831CC}"/>
              </a:ext>
            </a:extLst>
          </p:cNvPr>
          <p:cNvSpPr/>
          <p:nvPr/>
        </p:nvSpPr>
        <p:spPr>
          <a:xfrm>
            <a:off x="758201" y="3622998"/>
            <a:ext cx="705970" cy="935367"/>
          </a:xfrm>
          <a:prstGeom prst="foldedCorne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u="sng" dirty="0">
                <a:latin typeface="Arial Rounded MT Bold" panose="020F0704030504030204" pitchFamily="34" charset="0"/>
              </a:rPr>
              <a:t>Page</a:t>
            </a:r>
            <a:endParaRPr kumimoji="1" lang="zh-CN" altLang="en-US" sz="1600" u="sng" dirty="0">
              <a:latin typeface="Arial Rounded MT Bold" panose="020F0704030504030204" pitchFamily="34" charset="0"/>
            </a:endParaRPr>
          </a:p>
        </p:txBody>
      </p:sp>
      <p:sp>
        <p:nvSpPr>
          <p:cNvPr id="4" name="可选流程 3">
            <a:extLst>
              <a:ext uri="{FF2B5EF4-FFF2-40B4-BE49-F238E27FC236}">
                <a16:creationId xmlns:a16="http://schemas.microsoft.com/office/drawing/2014/main" id="{D31E24CD-75AA-6B4E-BC0B-362E354B099E}"/>
              </a:ext>
            </a:extLst>
          </p:cNvPr>
          <p:cNvSpPr/>
          <p:nvPr/>
        </p:nvSpPr>
        <p:spPr>
          <a:xfrm>
            <a:off x="2156099" y="4308057"/>
            <a:ext cx="1391770" cy="514648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Index Block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397" name="矩形 396">
            <a:extLst>
              <a:ext uri="{FF2B5EF4-FFF2-40B4-BE49-F238E27FC236}">
                <a16:creationId xmlns:a16="http://schemas.microsoft.com/office/drawing/2014/main" id="{653439B1-D283-044D-83BF-251053B11285}"/>
              </a:ext>
            </a:extLst>
          </p:cNvPr>
          <p:cNvSpPr/>
          <p:nvPr/>
        </p:nvSpPr>
        <p:spPr>
          <a:xfrm>
            <a:off x="5950024" y="2271797"/>
            <a:ext cx="884016" cy="616968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399" name="文本框 398">
            <a:extLst>
              <a:ext uri="{FF2B5EF4-FFF2-40B4-BE49-F238E27FC236}">
                <a16:creationId xmlns:a16="http://schemas.microsoft.com/office/drawing/2014/main" id="{EB24EA66-CCC9-4B46-AAAA-5F1EEBAADBFE}"/>
              </a:ext>
            </a:extLst>
          </p:cNvPr>
          <p:cNvSpPr txBox="1"/>
          <p:nvPr/>
        </p:nvSpPr>
        <p:spPr>
          <a:xfrm>
            <a:off x="5897470" y="2218062"/>
            <a:ext cx="1004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Buffer 2</a:t>
            </a:r>
            <a:endParaRPr kumimoji="1" lang="zh-CN" altLang="en-US" sz="16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3" name="缺角矩形 402">
            <a:extLst>
              <a:ext uri="{FF2B5EF4-FFF2-40B4-BE49-F238E27FC236}">
                <a16:creationId xmlns:a16="http://schemas.microsoft.com/office/drawing/2014/main" id="{E37D40B4-2EFE-BA47-A711-B40645415F39}"/>
              </a:ext>
            </a:extLst>
          </p:cNvPr>
          <p:cNvSpPr/>
          <p:nvPr/>
        </p:nvSpPr>
        <p:spPr>
          <a:xfrm>
            <a:off x="6105599" y="262132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0" name="矩形 409">
            <a:extLst>
              <a:ext uri="{FF2B5EF4-FFF2-40B4-BE49-F238E27FC236}">
                <a16:creationId xmlns:a16="http://schemas.microsoft.com/office/drawing/2014/main" id="{FA542106-064C-3D4E-9CF3-2F78AC0F8DB8}"/>
              </a:ext>
            </a:extLst>
          </p:cNvPr>
          <p:cNvSpPr/>
          <p:nvPr/>
        </p:nvSpPr>
        <p:spPr>
          <a:xfrm>
            <a:off x="7012417" y="2271797"/>
            <a:ext cx="1069532" cy="616968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411" name="矩形 410">
            <a:extLst>
              <a:ext uri="{FF2B5EF4-FFF2-40B4-BE49-F238E27FC236}">
                <a16:creationId xmlns:a16="http://schemas.microsoft.com/office/drawing/2014/main" id="{B0201112-F009-5045-B055-C667D9C3600D}"/>
              </a:ext>
            </a:extLst>
          </p:cNvPr>
          <p:cNvSpPr/>
          <p:nvPr/>
        </p:nvSpPr>
        <p:spPr>
          <a:xfrm>
            <a:off x="7127493" y="263204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2" name="文本框 411">
            <a:extLst>
              <a:ext uri="{FF2B5EF4-FFF2-40B4-BE49-F238E27FC236}">
                <a16:creationId xmlns:a16="http://schemas.microsoft.com/office/drawing/2014/main" id="{4F4E377B-1453-4840-BE1C-D6128C275790}"/>
              </a:ext>
            </a:extLst>
          </p:cNvPr>
          <p:cNvSpPr txBox="1"/>
          <p:nvPr/>
        </p:nvSpPr>
        <p:spPr>
          <a:xfrm>
            <a:off x="7012691" y="2224374"/>
            <a:ext cx="10689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Buffer 3</a:t>
            </a:r>
            <a:endParaRPr kumimoji="1" lang="zh-CN" altLang="en-US" sz="16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3" name="矩形 412">
            <a:extLst>
              <a:ext uri="{FF2B5EF4-FFF2-40B4-BE49-F238E27FC236}">
                <a16:creationId xmlns:a16="http://schemas.microsoft.com/office/drawing/2014/main" id="{31AE6A35-B522-1C47-AD29-26D799C815DE}"/>
              </a:ext>
            </a:extLst>
          </p:cNvPr>
          <p:cNvSpPr/>
          <p:nvPr/>
        </p:nvSpPr>
        <p:spPr>
          <a:xfrm>
            <a:off x="7450046" y="2632047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4" name="缺角矩形 413">
            <a:extLst>
              <a:ext uri="{FF2B5EF4-FFF2-40B4-BE49-F238E27FC236}">
                <a16:creationId xmlns:a16="http://schemas.microsoft.com/office/drawing/2014/main" id="{6A2BF304-0FB0-D647-BE72-5C0C932BBF63}"/>
              </a:ext>
            </a:extLst>
          </p:cNvPr>
          <p:cNvSpPr/>
          <p:nvPr/>
        </p:nvSpPr>
        <p:spPr>
          <a:xfrm>
            <a:off x="6478826" y="2628195"/>
            <a:ext cx="211867" cy="211873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1" name="矩形 430">
            <a:extLst>
              <a:ext uri="{FF2B5EF4-FFF2-40B4-BE49-F238E27FC236}">
                <a16:creationId xmlns:a16="http://schemas.microsoft.com/office/drawing/2014/main" id="{D8A7EFDD-EA67-6D4E-9F71-44EC88845CC8}"/>
              </a:ext>
            </a:extLst>
          </p:cNvPr>
          <p:cNvSpPr/>
          <p:nvPr/>
        </p:nvSpPr>
        <p:spPr>
          <a:xfrm>
            <a:off x="4877195" y="2271483"/>
            <a:ext cx="889162" cy="616968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432" name="文本框 431">
            <a:extLst>
              <a:ext uri="{FF2B5EF4-FFF2-40B4-BE49-F238E27FC236}">
                <a16:creationId xmlns:a16="http://schemas.microsoft.com/office/drawing/2014/main" id="{E4209975-F069-0541-9C00-6C52DEF122B7}"/>
              </a:ext>
            </a:extLst>
          </p:cNvPr>
          <p:cNvSpPr txBox="1"/>
          <p:nvPr/>
        </p:nvSpPr>
        <p:spPr>
          <a:xfrm>
            <a:off x="4779222" y="2230769"/>
            <a:ext cx="1054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 Buffer 1</a:t>
            </a:r>
            <a:endParaRPr kumimoji="1" lang="zh-CN" altLang="en-US" sz="16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35" name="六边形 434">
            <a:extLst>
              <a:ext uri="{FF2B5EF4-FFF2-40B4-BE49-F238E27FC236}">
                <a16:creationId xmlns:a16="http://schemas.microsoft.com/office/drawing/2014/main" id="{8329DA5F-97CE-CA46-9665-A22C1B0F38CD}"/>
              </a:ext>
            </a:extLst>
          </p:cNvPr>
          <p:cNvSpPr/>
          <p:nvPr/>
        </p:nvSpPr>
        <p:spPr>
          <a:xfrm>
            <a:off x="5054561" y="2624233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6" name="六边形 435">
            <a:extLst>
              <a:ext uri="{FF2B5EF4-FFF2-40B4-BE49-F238E27FC236}">
                <a16:creationId xmlns:a16="http://schemas.microsoft.com/office/drawing/2014/main" id="{01419DC8-D36A-4E42-A466-620066A4EDC0}"/>
              </a:ext>
            </a:extLst>
          </p:cNvPr>
          <p:cNvSpPr/>
          <p:nvPr/>
        </p:nvSpPr>
        <p:spPr>
          <a:xfrm>
            <a:off x="5413409" y="2628068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7" name="矩形 436">
            <a:extLst>
              <a:ext uri="{FF2B5EF4-FFF2-40B4-BE49-F238E27FC236}">
                <a16:creationId xmlns:a16="http://schemas.microsoft.com/office/drawing/2014/main" id="{393E0058-DA6F-3E41-A454-6F32A49DB9E3}"/>
              </a:ext>
            </a:extLst>
          </p:cNvPr>
          <p:cNvSpPr/>
          <p:nvPr/>
        </p:nvSpPr>
        <p:spPr>
          <a:xfrm>
            <a:off x="7788351" y="263047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8" name="缺角矩形 437">
            <a:extLst>
              <a:ext uri="{FF2B5EF4-FFF2-40B4-BE49-F238E27FC236}">
                <a16:creationId xmlns:a16="http://schemas.microsoft.com/office/drawing/2014/main" id="{52504E0B-D787-5345-B888-FA66E1D7AA10}"/>
              </a:ext>
            </a:extLst>
          </p:cNvPr>
          <p:cNvSpPr/>
          <p:nvPr/>
        </p:nvSpPr>
        <p:spPr>
          <a:xfrm rot="19737375">
            <a:off x="5297411" y="118184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44" name="直线箭头连接符 443">
            <a:extLst>
              <a:ext uri="{FF2B5EF4-FFF2-40B4-BE49-F238E27FC236}">
                <a16:creationId xmlns:a16="http://schemas.microsoft.com/office/drawing/2014/main" id="{FBFE0947-14A2-9146-B51E-32FB44673ACA}"/>
              </a:ext>
            </a:extLst>
          </p:cNvPr>
          <p:cNvCxnSpPr>
            <a:cxnSpLocks/>
            <a:stCxn id="438" idx="2"/>
            <a:endCxn id="414" idx="0"/>
          </p:cNvCxnSpPr>
          <p:nvPr/>
        </p:nvCxnSpPr>
        <p:spPr>
          <a:xfrm>
            <a:off x="5457976" y="1378542"/>
            <a:ext cx="1126784" cy="124965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矩形 446">
            <a:extLst>
              <a:ext uri="{FF2B5EF4-FFF2-40B4-BE49-F238E27FC236}">
                <a16:creationId xmlns:a16="http://schemas.microsoft.com/office/drawing/2014/main" id="{5D0AC405-288C-8C49-9593-BDE234074187}"/>
              </a:ext>
            </a:extLst>
          </p:cNvPr>
          <p:cNvSpPr/>
          <p:nvPr/>
        </p:nvSpPr>
        <p:spPr>
          <a:xfrm>
            <a:off x="8249404" y="2285803"/>
            <a:ext cx="889162" cy="616968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448" name="文本框 447">
            <a:extLst>
              <a:ext uri="{FF2B5EF4-FFF2-40B4-BE49-F238E27FC236}">
                <a16:creationId xmlns:a16="http://schemas.microsoft.com/office/drawing/2014/main" id="{6B215569-9A77-EE49-A305-A6A285B700B3}"/>
              </a:ext>
            </a:extLst>
          </p:cNvPr>
          <p:cNvSpPr txBox="1"/>
          <p:nvPr/>
        </p:nvSpPr>
        <p:spPr>
          <a:xfrm>
            <a:off x="8151431" y="2245089"/>
            <a:ext cx="1054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 Buffer 4</a:t>
            </a:r>
            <a:endParaRPr kumimoji="1" lang="zh-CN" altLang="en-US" sz="16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1" name="三角形 450">
            <a:extLst>
              <a:ext uri="{FF2B5EF4-FFF2-40B4-BE49-F238E27FC236}">
                <a16:creationId xmlns:a16="http://schemas.microsoft.com/office/drawing/2014/main" id="{CED7DDA0-5BA2-D14A-8600-DAE4FFF595AD}"/>
              </a:ext>
            </a:extLst>
          </p:cNvPr>
          <p:cNvSpPr/>
          <p:nvPr/>
        </p:nvSpPr>
        <p:spPr>
          <a:xfrm>
            <a:off x="8605456" y="2635524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3" name="圆角矩形 452">
            <a:extLst>
              <a:ext uri="{FF2B5EF4-FFF2-40B4-BE49-F238E27FC236}">
                <a16:creationId xmlns:a16="http://schemas.microsoft.com/office/drawing/2014/main" id="{BD2737DE-CBCB-6747-A1EB-15F7076C0173}"/>
              </a:ext>
            </a:extLst>
          </p:cNvPr>
          <p:cNvSpPr/>
          <p:nvPr/>
        </p:nvSpPr>
        <p:spPr>
          <a:xfrm>
            <a:off x="5029327" y="3979431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4" name="圆角矩形 453">
            <a:extLst>
              <a:ext uri="{FF2B5EF4-FFF2-40B4-BE49-F238E27FC236}">
                <a16:creationId xmlns:a16="http://schemas.microsoft.com/office/drawing/2014/main" id="{868CA1CA-857A-534D-9142-AC6B53AA8D0A}"/>
              </a:ext>
            </a:extLst>
          </p:cNvPr>
          <p:cNvSpPr/>
          <p:nvPr/>
        </p:nvSpPr>
        <p:spPr>
          <a:xfrm>
            <a:off x="5216874" y="3980446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5" name="圆角矩形 454">
            <a:extLst>
              <a:ext uri="{FF2B5EF4-FFF2-40B4-BE49-F238E27FC236}">
                <a16:creationId xmlns:a16="http://schemas.microsoft.com/office/drawing/2014/main" id="{568B4F44-B1A6-8746-8560-8E30DC00FA07}"/>
              </a:ext>
            </a:extLst>
          </p:cNvPr>
          <p:cNvSpPr/>
          <p:nvPr/>
        </p:nvSpPr>
        <p:spPr>
          <a:xfrm>
            <a:off x="5412658" y="3976877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6" name="圆角矩形 455">
            <a:extLst>
              <a:ext uri="{FF2B5EF4-FFF2-40B4-BE49-F238E27FC236}">
                <a16:creationId xmlns:a16="http://schemas.microsoft.com/office/drawing/2014/main" id="{46BD74A0-486D-3B46-9D1A-C255935B14F2}"/>
              </a:ext>
            </a:extLst>
          </p:cNvPr>
          <p:cNvSpPr/>
          <p:nvPr/>
        </p:nvSpPr>
        <p:spPr>
          <a:xfrm>
            <a:off x="5600205" y="3977892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7" name="圆角矩形 456">
            <a:extLst>
              <a:ext uri="{FF2B5EF4-FFF2-40B4-BE49-F238E27FC236}">
                <a16:creationId xmlns:a16="http://schemas.microsoft.com/office/drawing/2014/main" id="{E51CF6A5-D872-204D-BE87-EE1145742F41}"/>
              </a:ext>
            </a:extLst>
          </p:cNvPr>
          <p:cNvSpPr/>
          <p:nvPr/>
        </p:nvSpPr>
        <p:spPr>
          <a:xfrm>
            <a:off x="5792688" y="3976877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8" name="圆角矩形 457">
            <a:extLst>
              <a:ext uri="{FF2B5EF4-FFF2-40B4-BE49-F238E27FC236}">
                <a16:creationId xmlns:a16="http://schemas.microsoft.com/office/drawing/2014/main" id="{1DCCB001-DB17-C34E-B49B-7C34755E560A}"/>
              </a:ext>
            </a:extLst>
          </p:cNvPr>
          <p:cNvSpPr/>
          <p:nvPr/>
        </p:nvSpPr>
        <p:spPr>
          <a:xfrm>
            <a:off x="5980235" y="3977892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9" name="圆角矩形 458">
            <a:extLst>
              <a:ext uri="{FF2B5EF4-FFF2-40B4-BE49-F238E27FC236}">
                <a16:creationId xmlns:a16="http://schemas.microsoft.com/office/drawing/2014/main" id="{52A16876-A7B9-8E43-988E-48B995FBE165}"/>
              </a:ext>
            </a:extLst>
          </p:cNvPr>
          <p:cNvSpPr/>
          <p:nvPr/>
        </p:nvSpPr>
        <p:spPr>
          <a:xfrm>
            <a:off x="6176019" y="3974323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0" name="圆角矩形 459">
            <a:extLst>
              <a:ext uri="{FF2B5EF4-FFF2-40B4-BE49-F238E27FC236}">
                <a16:creationId xmlns:a16="http://schemas.microsoft.com/office/drawing/2014/main" id="{670E3A3F-A029-3E41-BCD1-54EC2C7CE38A}"/>
              </a:ext>
            </a:extLst>
          </p:cNvPr>
          <p:cNvSpPr/>
          <p:nvPr/>
        </p:nvSpPr>
        <p:spPr>
          <a:xfrm>
            <a:off x="6363566" y="3975338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2" name="圆角矩形 461">
            <a:extLst>
              <a:ext uri="{FF2B5EF4-FFF2-40B4-BE49-F238E27FC236}">
                <a16:creationId xmlns:a16="http://schemas.microsoft.com/office/drawing/2014/main" id="{42613B6C-6EC7-A34D-BA67-925FFB6EE387}"/>
              </a:ext>
            </a:extLst>
          </p:cNvPr>
          <p:cNvSpPr/>
          <p:nvPr/>
        </p:nvSpPr>
        <p:spPr>
          <a:xfrm>
            <a:off x="5029327" y="4344282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3" name="圆角矩形 462">
            <a:extLst>
              <a:ext uri="{FF2B5EF4-FFF2-40B4-BE49-F238E27FC236}">
                <a16:creationId xmlns:a16="http://schemas.microsoft.com/office/drawing/2014/main" id="{458A8421-6267-EA44-8855-7E28818245CF}"/>
              </a:ext>
            </a:extLst>
          </p:cNvPr>
          <p:cNvSpPr/>
          <p:nvPr/>
        </p:nvSpPr>
        <p:spPr>
          <a:xfrm>
            <a:off x="5216874" y="4345297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4" name="圆角矩形 463">
            <a:extLst>
              <a:ext uri="{FF2B5EF4-FFF2-40B4-BE49-F238E27FC236}">
                <a16:creationId xmlns:a16="http://schemas.microsoft.com/office/drawing/2014/main" id="{DB679CDF-92AC-8545-8AE6-85122B9332D6}"/>
              </a:ext>
            </a:extLst>
          </p:cNvPr>
          <p:cNvSpPr/>
          <p:nvPr/>
        </p:nvSpPr>
        <p:spPr>
          <a:xfrm>
            <a:off x="5412658" y="4341728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5" name="圆角矩形 464">
            <a:extLst>
              <a:ext uri="{FF2B5EF4-FFF2-40B4-BE49-F238E27FC236}">
                <a16:creationId xmlns:a16="http://schemas.microsoft.com/office/drawing/2014/main" id="{0E40D8A4-F420-0A4A-97A0-C728DA712193}"/>
              </a:ext>
            </a:extLst>
          </p:cNvPr>
          <p:cNvSpPr/>
          <p:nvPr/>
        </p:nvSpPr>
        <p:spPr>
          <a:xfrm>
            <a:off x="5600205" y="4342743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6" name="圆角矩形 465">
            <a:extLst>
              <a:ext uri="{FF2B5EF4-FFF2-40B4-BE49-F238E27FC236}">
                <a16:creationId xmlns:a16="http://schemas.microsoft.com/office/drawing/2014/main" id="{8615E2F1-C333-AB4F-AE34-81D0745E7FBE}"/>
              </a:ext>
            </a:extLst>
          </p:cNvPr>
          <p:cNvSpPr/>
          <p:nvPr/>
        </p:nvSpPr>
        <p:spPr>
          <a:xfrm>
            <a:off x="5792688" y="4341728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7" name="圆角矩形 466">
            <a:extLst>
              <a:ext uri="{FF2B5EF4-FFF2-40B4-BE49-F238E27FC236}">
                <a16:creationId xmlns:a16="http://schemas.microsoft.com/office/drawing/2014/main" id="{D0909707-6FC5-5341-B504-257FF13134AD}"/>
              </a:ext>
            </a:extLst>
          </p:cNvPr>
          <p:cNvSpPr/>
          <p:nvPr/>
        </p:nvSpPr>
        <p:spPr>
          <a:xfrm>
            <a:off x="5980235" y="4342743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8" name="圆角矩形 467">
            <a:extLst>
              <a:ext uri="{FF2B5EF4-FFF2-40B4-BE49-F238E27FC236}">
                <a16:creationId xmlns:a16="http://schemas.microsoft.com/office/drawing/2014/main" id="{CD8DFB8E-BB0F-9440-9F82-21F9B3A4B48E}"/>
              </a:ext>
            </a:extLst>
          </p:cNvPr>
          <p:cNvSpPr/>
          <p:nvPr/>
        </p:nvSpPr>
        <p:spPr>
          <a:xfrm>
            <a:off x="6176019" y="4339174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9" name="圆角矩形 468">
            <a:extLst>
              <a:ext uri="{FF2B5EF4-FFF2-40B4-BE49-F238E27FC236}">
                <a16:creationId xmlns:a16="http://schemas.microsoft.com/office/drawing/2014/main" id="{5922A75C-40D7-714A-B2FF-A18DE078172E}"/>
              </a:ext>
            </a:extLst>
          </p:cNvPr>
          <p:cNvSpPr/>
          <p:nvPr/>
        </p:nvSpPr>
        <p:spPr>
          <a:xfrm>
            <a:off x="6363566" y="4340189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0" name="文本框 469">
            <a:extLst>
              <a:ext uri="{FF2B5EF4-FFF2-40B4-BE49-F238E27FC236}">
                <a16:creationId xmlns:a16="http://schemas.microsoft.com/office/drawing/2014/main" id="{C16AA96A-FABB-2540-AD8D-F0103B852AA6}"/>
              </a:ext>
            </a:extLst>
          </p:cNvPr>
          <p:cNvSpPr txBox="1"/>
          <p:nvPr/>
        </p:nvSpPr>
        <p:spPr>
          <a:xfrm>
            <a:off x="6489744" y="4263789"/>
            <a:ext cx="2882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RB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  <a:sym typeface="Wingdings" pitchFamily="2" charset="2"/>
              </a:rPr>
              <a:t> index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2-nd attribute</a:t>
            </a:r>
            <a:endParaRPr kumimoji="1" lang="zh-CN" altLang="en-US" sz="1600" baseline="-250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1" name="圆角矩形 470">
            <a:extLst>
              <a:ext uri="{FF2B5EF4-FFF2-40B4-BE49-F238E27FC236}">
                <a16:creationId xmlns:a16="http://schemas.microsoft.com/office/drawing/2014/main" id="{66AAE728-79A2-3545-9D7C-15B9114B0B00}"/>
              </a:ext>
            </a:extLst>
          </p:cNvPr>
          <p:cNvSpPr/>
          <p:nvPr/>
        </p:nvSpPr>
        <p:spPr>
          <a:xfrm>
            <a:off x="5023227" y="4699499"/>
            <a:ext cx="193647" cy="4299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2" name="圆角矩形 471">
            <a:extLst>
              <a:ext uri="{FF2B5EF4-FFF2-40B4-BE49-F238E27FC236}">
                <a16:creationId xmlns:a16="http://schemas.microsoft.com/office/drawing/2014/main" id="{F6EA07E6-089A-4848-8F05-FAB2D68D1405}"/>
              </a:ext>
            </a:extLst>
          </p:cNvPr>
          <p:cNvSpPr/>
          <p:nvPr/>
        </p:nvSpPr>
        <p:spPr>
          <a:xfrm>
            <a:off x="5210774" y="4700514"/>
            <a:ext cx="193647" cy="4299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3" name="圆角矩形 472">
            <a:extLst>
              <a:ext uri="{FF2B5EF4-FFF2-40B4-BE49-F238E27FC236}">
                <a16:creationId xmlns:a16="http://schemas.microsoft.com/office/drawing/2014/main" id="{98309813-4FA0-1142-BA46-DB59228C7C34}"/>
              </a:ext>
            </a:extLst>
          </p:cNvPr>
          <p:cNvSpPr/>
          <p:nvPr/>
        </p:nvSpPr>
        <p:spPr>
          <a:xfrm>
            <a:off x="5406558" y="4696945"/>
            <a:ext cx="193647" cy="4299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4" name="圆角矩形 473">
            <a:extLst>
              <a:ext uri="{FF2B5EF4-FFF2-40B4-BE49-F238E27FC236}">
                <a16:creationId xmlns:a16="http://schemas.microsoft.com/office/drawing/2014/main" id="{EDB0E789-7E62-3A4D-A61F-10CEE804EB4C}"/>
              </a:ext>
            </a:extLst>
          </p:cNvPr>
          <p:cNvSpPr/>
          <p:nvPr/>
        </p:nvSpPr>
        <p:spPr>
          <a:xfrm>
            <a:off x="5594105" y="4697960"/>
            <a:ext cx="193647" cy="4299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5" name="圆角矩形 474">
            <a:extLst>
              <a:ext uri="{FF2B5EF4-FFF2-40B4-BE49-F238E27FC236}">
                <a16:creationId xmlns:a16="http://schemas.microsoft.com/office/drawing/2014/main" id="{5E8C735C-D4FF-4B4D-BCA1-D6FB94E934CF}"/>
              </a:ext>
            </a:extLst>
          </p:cNvPr>
          <p:cNvSpPr/>
          <p:nvPr/>
        </p:nvSpPr>
        <p:spPr>
          <a:xfrm>
            <a:off x="5786588" y="4696945"/>
            <a:ext cx="193647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6" name="圆角矩形 475">
            <a:extLst>
              <a:ext uri="{FF2B5EF4-FFF2-40B4-BE49-F238E27FC236}">
                <a16:creationId xmlns:a16="http://schemas.microsoft.com/office/drawing/2014/main" id="{CB09B417-785C-BF42-A052-EFC0C658DEE2}"/>
              </a:ext>
            </a:extLst>
          </p:cNvPr>
          <p:cNvSpPr/>
          <p:nvPr/>
        </p:nvSpPr>
        <p:spPr>
          <a:xfrm>
            <a:off x="5974135" y="4697960"/>
            <a:ext cx="193647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7" name="圆角矩形 476">
            <a:extLst>
              <a:ext uri="{FF2B5EF4-FFF2-40B4-BE49-F238E27FC236}">
                <a16:creationId xmlns:a16="http://schemas.microsoft.com/office/drawing/2014/main" id="{4AAA907B-15A2-A749-B1B5-8265778659A1}"/>
              </a:ext>
            </a:extLst>
          </p:cNvPr>
          <p:cNvSpPr/>
          <p:nvPr/>
        </p:nvSpPr>
        <p:spPr>
          <a:xfrm>
            <a:off x="6169919" y="4694391"/>
            <a:ext cx="193647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8" name="圆角矩形 477">
            <a:extLst>
              <a:ext uri="{FF2B5EF4-FFF2-40B4-BE49-F238E27FC236}">
                <a16:creationId xmlns:a16="http://schemas.microsoft.com/office/drawing/2014/main" id="{DD351620-19F0-6946-9105-5E47F44CED20}"/>
              </a:ext>
            </a:extLst>
          </p:cNvPr>
          <p:cNvSpPr/>
          <p:nvPr/>
        </p:nvSpPr>
        <p:spPr>
          <a:xfrm>
            <a:off x="6357466" y="4695406"/>
            <a:ext cx="193647" cy="4299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9" name="圆角矩形 478">
            <a:extLst>
              <a:ext uri="{FF2B5EF4-FFF2-40B4-BE49-F238E27FC236}">
                <a16:creationId xmlns:a16="http://schemas.microsoft.com/office/drawing/2014/main" id="{73D9F370-3BDF-1C41-B2D8-DA7D1FA5395E}"/>
              </a:ext>
            </a:extLst>
          </p:cNvPr>
          <p:cNvSpPr/>
          <p:nvPr/>
        </p:nvSpPr>
        <p:spPr>
          <a:xfrm>
            <a:off x="5023227" y="5271832"/>
            <a:ext cx="193647" cy="2960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0" name="圆角矩形 479">
            <a:extLst>
              <a:ext uri="{FF2B5EF4-FFF2-40B4-BE49-F238E27FC236}">
                <a16:creationId xmlns:a16="http://schemas.microsoft.com/office/drawing/2014/main" id="{C3EA8434-738A-7440-9E21-CB2AE44BAA45}"/>
              </a:ext>
            </a:extLst>
          </p:cNvPr>
          <p:cNvSpPr/>
          <p:nvPr/>
        </p:nvSpPr>
        <p:spPr>
          <a:xfrm>
            <a:off x="5210774" y="5272847"/>
            <a:ext cx="193647" cy="2960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1" name="圆角矩形 480">
            <a:extLst>
              <a:ext uri="{FF2B5EF4-FFF2-40B4-BE49-F238E27FC236}">
                <a16:creationId xmlns:a16="http://schemas.microsoft.com/office/drawing/2014/main" id="{DD309830-ED27-D04D-AB9E-58594CE110B1}"/>
              </a:ext>
            </a:extLst>
          </p:cNvPr>
          <p:cNvSpPr/>
          <p:nvPr/>
        </p:nvSpPr>
        <p:spPr>
          <a:xfrm>
            <a:off x="5406558" y="5269278"/>
            <a:ext cx="193647" cy="2960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2" name="圆角矩形 481">
            <a:extLst>
              <a:ext uri="{FF2B5EF4-FFF2-40B4-BE49-F238E27FC236}">
                <a16:creationId xmlns:a16="http://schemas.microsoft.com/office/drawing/2014/main" id="{537FDC56-D92C-7F44-A84C-7DEC4CAFBB0D}"/>
              </a:ext>
            </a:extLst>
          </p:cNvPr>
          <p:cNvSpPr/>
          <p:nvPr/>
        </p:nvSpPr>
        <p:spPr>
          <a:xfrm>
            <a:off x="5594105" y="5270293"/>
            <a:ext cx="193647" cy="2960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3" name="圆角矩形 482">
            <a:extLst>
              <a:ext uri="{FF2B5EF4-FFF2-40B4-BE49-F238E27FC236}">
                <a16:creationId xmlns:a16="http://schemas.microsoft.com/office/drawing/2014/main" id="{5A3B0CA0-D171-5C45-831B-4C0EDD1A5165}"/>
              </a:ext>
            </a:extLst>
          </p:cNvPr>
          <p:cNvSpPr/>
          <p:nvPr/>
        </p:nvSpPr>
        <p:spPr>
          <a:xfrm>
            <a:off x="5786588" y="5269278"/>
            <a:ext cx="193647" cy="2960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4" name="圆角矩形 483">
            <a:extLst>
              <a:ext uri="{FF2B5EF4-FFF2-40B4-BE49-F238E27FC236}">
                <a16:creationId xmlns:a16="http://schemas.microsoft.com/office/drawing/2014/main" id="{128542DA-EC95-B047-BD2E-6A3B3D6CC4BB}"/>
              </a:ext>
            </a:extLst>
          </p:cNvPr>
          <p:cNvSpPr/>
          <p:nvPr/>
        </p:nvSpPr>
        <p:spPr>
          <a:xfrm>
            <a:off x="5974135" y="5270293"/>
            <a:ext cx="193647" cy="2960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5" name="圆角矩形 484">
            <a:extLst>
              <a:ext uri="{FF2B5EF4-FFF2-40B4-BE49-F238E27FC236}">
                <a16:creationId xmlns:a16="http://schemas.microsoft.com/office/drawing/2014/main" id="{06454377-984C-BC4E-82DF-CDF31F045865}"/>
              </a:ext>
            </a:extLst>
          </p:cNvPr>
          <p:cNvSpPr/>
          <p:nvPr/>
        </p:nvSpPr>
        <p:spPr>
          <a:xfrm>
            <a:off x="6169919" y="5266724"/>
            <a:ext cx="193647" cy="2960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6" name="圆角矩形 485">
            <a:extLst>
              <a:ext uri="{FF2B5EF4-FFF2-40B4-BE49-F238E27FC236}">
                <a16:creationId xmlns:a16="http://schemas.microsoft.com/office/drawing/2014/main" id="{760D51F7-49DE-0647-86E0-AFDBB7661E25}"/>
              </a:ext>
            </a:extLst>
          </p:cNvPr>
          <p:cNvSpPr/>
          <p:nvPr/>
        </p:nvSpPr>
        <p:spPr>
          <a:xfrm>
            <a:off x="6357466" y="5267739"/>
            <a:ext cx="193647" cy="2960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7" name="文本框 486">
            <a:extLst>
              <a:ext uri="{FF2B5EF4-FFF2-40B4-BE49-F238E27FC236}">
                <a16:creationId xmlns:a16="http://schemas.microsoft.com/office/drawing/2014/main" id="{5FF6806E-58AE-2B4B-BB4F-C5AAE78CD820}"/>
              </a:ext>
            </a:extLst>
          </p:cNvPr>
          <p:cNvSpPr txBox="1"/>
          <p:nvPr/>
        </p:nvSpPr>
        <p:spPr>
          <a:xfrm>
            <a:off x="6535286" y="4738453"/>
            <a:ext cx="1715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Timestamp list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8" name="文本框 487">
            <a:extLst>
              <a:ext uri="{FF2B5EF4-FFF2-40B4-BE49-F238E27FC236}">
                <a16:creationId xmlns:a16="http://schemas.microsoft.com/office/drawing/2014/main" id="{2DD9FC02-DD4B-6940-8A0C-E3636271D60A}"/>
              </a:ext>
            </a:extLst>
          </p:cNvPr>
          <p:cNvSpPr txBox="1"/>
          <p:nvPr/>
        </p:nvSpPr>
        <p:spPr>
          <a:xfrm>
            <a:off x="6563741" y="5245460"/>
            <a:ext cx="922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RID list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9" name="文本框 488">
            <a:extLst>
              <a:ext uri="{FF2B5EF4-FFF2-40B4-BE49-F238E27FC236}">
                <a16:creationId xmlns:a16="http://schemas.microsoft.com/office/drawing/2014/main" id="{46DB9EA0-8140-C04F-B719-8F7D02B93172}"/>
              </a:ext>
            </a:extLst>
          </p:cNvPr>
          <p:cNvSpPr txBox="1"/>
          <p:nvPr/>
        </p:nvSpPr>
        <p:spPr>
          <a:xfrm rot="5400000">
            <a:off x="3900725" y="5703484"/>
            <a:ext cx="1132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Memory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490" name="文本框 489">
            <a:extLst>
              <a:ext uri="{FF2B5EF4-FFF2-40B4-BE49-F238E27FC236}">
                <a16:creationId xmlns:a16="http://schemas.microsoft.com/office/drawing/2014/main" id="{B3D7C859-AF2D-CD42-ACEF-EADAF787CCA1}"/>
              </a:ext>
            </a:extLst>
          </p:cNvPr>
          <p:cNvSpPr txBox="1"/>
          <p:nvPr/>
        </p:nvSpPr>
        <p:spPr>
          <a:xfrm rot="16200000">
            <a:off x="3695460" y="5906674"/>
            <a:ext cx="8485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Disk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cxnSp>
        <p:nvCxnSpPr>
          <p:cNvPr id="495" name="直线连接符 494">
            <a:extLst>
              <a:ext uri="{FF2B5EF4-FFF2-40B4-BE49-F238E27FC236}">
                <a16:creationId xmlns:a16="http://schemas.microsoft.com/office/drawing/2014/main" id="{78032973-87C2-B24C-AED5-DE87726D358F}"/>
              </a:ext>
            </a:extLst>
          </p:cNvPr>
          <p:cNvCxnSpPr>
            <a:cxnSpLocks/>
          </p:cNvCxnSpPr>
          <p:nvPr/>
        </p:nvCxnSpPr>
        <p:spPr>
          <a:xfrm>
            <a:off x="5023227" y="4140695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直线连接符 496">
            <a:extLst>
              <a:ext uri="{FF2B5EF4-FFF2-40B4-BE49-F238E27FC236}">
                <a16:creationId xmlns:a16="http://schemas.microsoft.com/office/drawing/2014/main" id="{A86686F1-A5AF-2445-B879-5FAE5071D5FB}"/>
              </a:ext>
            </a:extLst>
          </p:cNvPr>
          <p:cNvCxnSpPr>
            <a:cxnSpLocks/>
          </p:cNvCxnSpPr>
          <p:nvPr/>
        </p:nvCxnSpPr>
        <p:spPr>
          <a:xfrm>
            <a:off x="5404421" y="4138789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直线连接符 497">
            <a:extLst>
              <a:ext uri="{FF2B5EF4-FFF2-40B4-BE49-F238E27FC236}">
                <a16:creationId xmlns:a16="http://schemas.microsoft.com/office/drawing/2014/main" id="{F4BADFC1-DD94-7D43-B345-65357AB12592}"/>
              </a:ext>
            </a:extLst>
          </p:cNvPr>
          <p:cNvCxnSpPr>
            <a:cxnSpLocks/>
          </p:cNvCxnSpPr>
          <p:nvPr/>
        </p:nvCxnSpPr>
        <p:spPr>
          <a:xfrm>
            <a:off x="5791501" y="4086614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直线连接符 498">
            <a:extLst>
              <a:ext uri="{FF2B5EF4-FFF2-40B4-BE49-F238E27FC236}">
                <a16:creationId xmlns:a16="http://schemas.microsoft.com/office/drawing/2014/main" id="{AE42EAEA-0FA6-3B4D-BC62-58BF31046F5B}"/>
              </a:ext>
            </a:extLst>
          </p:cNvPr>
          <p:cNvCxnSpPr>
            <a:cxnSpLocks/>
          </p:cNvCxnSpPr>
          <p:nvPr/>
        </p:nvCxnSpPr>
        <p:spPr>
          <a:xfrm>
            <a:off x="6363693" y="4138789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直线连接符 499">
            <a:extLst>
              <a:ext uri="{FF2B5EF4-FFF2-40B4-BE49-F238E27FC236}">
                <a16:creationId xmlns:a16="http://schemas.microsoft.com/office/drawing/2014/main" id="{F7F51E35-E82F-904E-B184-A9AB9329233A}"/>
              </a:ext>
            </a:extLst>
          </p:cNvPr>
          <p:cNvCxnSpPr>
            <a:cxnSpLocks/>
          </p:cNvCxnSpPr>
          <p:nvPr/>
        </p:nvCxnSpPr>
        <p:spPr>
          <a:xfrm>
            <a:off x="6551113" y="4127140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" name="文本框 500">
            <a:extLst>
              <a:ext uri="{FF2B5EF4-FFF2-40B4-BE49-F238E27FC236}">
                <a16:creationId xmlns:a16="http://schemas.microsoft.com/office/drawing/2014/main" id="{0762BCC5-9C75-F342-92D6-1CD7D72C1B56}"/>
              </a:ext>
            </a:extLst>
          </p:cNvPr>
          <p:cNvSpPr txBox="1"/>
          <p:nvPr/>
        </p:nvSpPr>
        <p:spPr>
          <a:xfrm>
            <a:off x="6497303" y="3888675"/>
            <a:ext cx="2874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RB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  <a:sym typeface="Wingdings" pitchFamily="2" charset="2"/>
              </a:rPr>
              <a:t> index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1-st attribute</a:t>
            </a:r>
            <a:endParaRPr kumimoji="1" lang="zh-CN" altLang="en-US" sz="1600" baseline="-250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2" name="左大括号 501">
            <a:extLst>
              <a:ext uri="{FF2B5EF4-FFF2-40B4-BE49-F238E27FC236}">
                <a16:creationId xmlns:a16="http://schemas.microsoft.com/office/drawing/2014/main" id="{C9F8B2C7-18CD-4945-809E-4E0F8FF33F55}"/>
              </a:ext>
            </a:extLst>
          </p:cNvPr>
          <p:cNvSpPr/>
          <p:nvPr/>
        </p:nvSpPr>
        <p:spPr>
          <a:xfrm rot="5400000">
            <a:off x="5122452" y="3686599"/>
            <a:ext cx="193084" cy="370853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3" name="左大括号 502">
            <a:extLst>
              <a:ext uri="{FF2B5EF4-FFF2-40B4-BE49-F238E27FC236}">
                <a16:creationId xmlns:a16="http://schemas.microsoft.com/office/drawing/2014/main" id="{ADF27AB2-7AD4-694C-BE42-D70F3743350A}"/>
              </a:ext>
            </a:extLst>
          </p:cNvPr>
          <p:cNvSpPr/>
          <p:nvPr/>
        </p:nvSpPr>
        <p:spPr>
          <a:xfrm rot="16200000" flipV="1">
            <a:off x="5503911" y="5478447"/>
            <a:ext cx="193084" cy="370853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4" name="文本框 503">
            <a:extLst>
              <a:ext uri="{FF2B5EF4-FFF2-40B4-BE49-F238E27FC236}">
                <a16:creationId xmlns:a16="http://schemas.microsoft.com/office/drawing/2014/main" id="{20E6202F-D183-044E-B287-3EB85676A384}"/>
              </a:ext>
            </a:extLst>
          </p:cNvPr>
          <p:cNvSpPr txBox="1"/>
          <p:nvPr/>
        </p:nvSpPr>
        <p:spPr>
          <a:xfrm>
            <a:off x="5142589" y="5664872"/>
            <a:ext cx="97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cluster</a:t>
            </a:r>
            <a:r>
              <a:rPr lang="en-US" altLang="zh-CN" sz="1600" baseline="-25000" dirty="0">
                <a:latin typeface="Arial Rounded MT Bold" panose="020F0704030504030204" pitchFamily="34" charset="0"/>
              </a:rPr>
              <a:t>2</a:t>
            </a:r>
            <a:endParaRPr lang="zh-CN" altLang="en-US" sz="16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505" name="左大括号 504">
            <a:extLst>
              <a:ext uri="{FF2B5EF4-FFF2-40B4-BE49-F238E27FC236}">
                <a16:creationId xmlns:a16="http://schemas.microsoft.com/office/drawing/2014/main" id="{39D256DA-B16E-8743-B3F4-88597C771750}"/>
              </a:ext>
            </a:extLst>
          </p:cNvPr>
          <p:cNvSpPr/>
          <p:nvPr/>
        </p:nvSpPr>
        <p:spPr>
          <a:xfrm rot="5400000">
            <a:off x="5988744" y="3583196"/>
            <a:ext cx="193084" cy="568758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6" name="文本框 505">
            <a:extLst>
              <a:ext uri="{FF2B5EF4-FFF2-40B4-BE49-F238E27FC236}">
                <a16:creationId xmlns:a16="http://schemas.microsoft.com/office/drawing/2014/main" id="{F0B98B78-C82E-294D-8261-684D8BCB0397}"/>
              </a:ext>
            </a:extLst>
          </p:cNvPr>
          <p:cNvSpPr txBox="1"/>
          <p:nvPr/>
        </p:nvSpPr>
        <p:spPr>
          <a:xfrm>
            <a:off x="5598322" y="3488411"/>
            <a:ext cx="97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cluster</a:t>
            </a:r>
            <a:r>
              <a:rPr lang="en-US" altLang="zh-CN" sz="1600" baseline="-25000" dirty="0">
                <a:latin typeface="Arial Rounded MT Bold" panose="020F0704030504030204" pitchFamily="34" charset="0"/>
              </a:rPr>
              <a:t>3</a:t>
            </a:r>
            <a:endParaRPr lang="zh-CN" altLang="en-US" sz="16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507" name="文本框 506">
            <a:extLst>
              <a:ext uri="{FF2B5EF4-FFF2-40B4-BE49-F238E27FC236}">
                <a16:creationId xmlns:a16="http://schemas.microsoft.com/office/drawing/2014/main" id="{1A7E0431-D923-9C4A-AA74-D70BA859BE1C}"/>
              </a:ext>
            </a:extLst>
          </p:cNvPr>
          <p:cNvSpPr txBox="1"/>
          <p:nvPr/>
        </p:nvSpPr>
        <p:spPr>
          <a:xfrm>
            <a:off x="6018484" y="5660076"/>
            <a:ext cx="97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cluster</a:t>
            </a:r>
            <a:r>
              <a:rPr lang="en-US" altLang="zh-CN" sz="1600" baseline="-25000" dirty="0">
                <a:latin typeface="Arial Rounded MT Bold" panose="020F0704030504030204" pitchFamily="34" charset="0"/>
              </a:rPr>
              <a:t>4</a:t>
            </a:r>
            <a:endParaRPr lang="zh-CN" altLang="en-US" sz="16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508" name="左大括号 507">
            <a:extLst>
              <a:ext uri="{FF2B5EF4-FFF2-40B4-BE49-F238E27FC236}">
                <a16:creationId xmlns:a16="http://schemas.microsoft.com/office/drawing/2014/main" id="{59FCDF55-5F98-6A43-A51F-2F1A96C1A3C9}"/>
              </a:ext>
            </a:extLst>
          </p:cNvPr>
          <p:cNvSpPr/>
          <p:nvPr/>
        </p:nvSpPr>
        <p:spPr>
          <a:xfrm rot="16200000" flipV="1">
            <a:off x="6367235" y="5587821"/>
            <a:ext cx="193084" cy="174671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9" name="右箭头 508">
            <a:extLst>
              <a:ext uri="{FF2B5EF4-FFF2-40B4-BE49-F238E27FC236}">
                <a16:creationId xmlns:a16="http://schemas.microsoft.com/office/drawing/2014/main" id="{736718CA-6B99-1141-8EDB-14CD4967F4C5}"/>
              </a:ext>
            </a:extLst>
          </p:cNvPr>
          <p:cNvSpPr/>
          <p:nvPr/>
        </p:nvSpPr>
        <p:spPr>
          <a:xfrm rot="5400000">
            <a:off x="6644943" y="3321145"/>
            <a:ext cx="664250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0" name="右箭头 509">
            <a:extLst>
              <a:ext uri="{FF2B5EF4-FFF2-40B4-BE49-F238E27FC236}">
                <a16:creationId xmlns:a16="http://schemas.microsoft.com/office/drawing/2014/main" id="{FF37BDF7-B24C-B84D-9E17-04BD38490623}"/>
              </a:ext>
            </a:extLst>
          </p:cNvPr>
          <p:cNvSpPr/>
          <p:nvPr/>
        </p:nvSpPr>
        <p:spPr>
          <a:xfrm rot="10800000">
            <a:off x="3463152" y="4359007"/>
            <a:ext cx="1254762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1" name="文本框 510">
            <a:extLst>
              <a:ext uri="{FF2B5EF4-FFF2-40B4-BE49-F238E27FC236}">
                <a16:creationId xmlns:a16="http://schemas.microsoft.com/office/drawing/2014/main" id="{8AF3FC1B-144F-694F-9D19-5AB6D7A714C8}"/>
              </a:ext>
            </a:extLst>
          </p:cNvPr>
          <p:cNvSpPr txBox="1"/>
          <p:nvPr/>
        </p:nvSpPr>
        <p:spPr>
          <a:xfrm>
            <a:off x="10892346" y="3286514"/>
            <a:ext cx="1164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Cluster </a:t>
            </a:r>
          </a:p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Synopses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13" name="直线连接符 512">
            <a:extLst>
              <a:ext uri="{FF2B5EF4-FFF2-40B4-BE49-F238E27FC236}">
                <a16:creationId xmlns:a16="http://schemas.microsoft.com/office/drawing/2014/main" id="{D80A119A-841D-5749-88F0-B64253B65C25}"/>
              </a:ext>
            </a:extLst>
          </p:cNvPr>
          <p:cNvCxnSpPr>
            <a:cxnSpLocks/>
          </p:cNvCxnSpPr>
          <p:nvPr/>
        </p:nvCxnSpPr>
        <p:spPr>
          <a:xfrm>
            <a:off x="10942739" y="3286514"/>
            <a:ext cx="0" cy="262675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直线连接符 516">
            <a:extLst>
              <a:ext uri="{FF2B5EF4-FFF2-40B4-BE49-F238E27FC236}">
                <a16:creationId xmlns:a16="http://schemas.microsoft.com/office/drawing/2014/main" id="{2789304D-24B3-1B49-A902-F2A1C5DED2A7}"/>
              </a:ext>
            </a:extLst>
          </p:cNvPr>
          <p:cNvCxnSpPr>
            <a:cxnSpLocks/>
          </p:cNvCxnSpPr>
          <p:nvPr/>
        </p:nvCxnSpPr>
        <p:spPr>
          <a:xfrm>
            <a:off x="10369765" y="3868114"/>
            <a:ext cx="1645235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文本框 529">
            <a:extLst>
              <a:ext uri="{FF2B5EF4-FFF2-40B4-BE49-F238E27FC236}">
                <a16:creationId xmlns:a16="http://schemas.microsoft.com/office/drawing/2014/main" id="{25CF5F38-3D4F-E642-9307-893AF963B855}"/>
              </a:ext>
            </a:extLst>
          </p:cNvPr>
          <p:cNvSpPr txBox="1"/>
          <p:nvPr/>
        </p:nvSpPr>
        <p:spPr>
          <a:xfrm>
            <a:off x="7031293" y="3082050"/>
            <a:ext cx="1885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❸ Generate </a:t>
            </a:r>
          </a:p>
          <a:p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2-nd Index Block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7" name="可选流程 536">
            <a:extLst>
              <a:ext uri="{FF2B5EF4-FFF2-40B4-BE49-F238E27FC236}">
                <a16:creationId xmlns:a16="http://schemas.microsoft.com/office/drawing/2014/main" id="{94840BCB-27D3-8E46-913A-A2EF9674D87E}"/>
              </a:ext>
            </a:extLst>
          </p:cNvPr>
          <p:cNvSpPr/>
          <p:nvPr/>
        </p:nvSpPr>
        <p:spPr>
          <a:xfrm>
            <a:off x="2029202" y="4200596"/>
            <a:ext cx="1391770" cy="514648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u="sng" dirty="0">
                <a:latin typeface="Arial Rounded MT Bold" panose="020F0704030504030204" pitchFamily="34" charset="0"/>
              </a:rPr>
              <a:t>Index Block</a:t>
            </a:r>
            <a:endParaRPr kumimoji="1" lang="zh-CN" altLang="en-US" sz="1600" u="sng" dirty="0">
              <a:latin typeface="Arial Rounded MT Bold" panose="020F0704030504030204" pitchFamily="34" charset="0"/>
            </a:endParaRPr>
          </a:p>
        </p:txBody>
      </p:sp>
      <p:sp>
        <p:nvSpPr>
          <p:cNvPr id="539" name="椭圆 538">
            <a:extLst>
              <a:ext uri="{FF2B5EF4-FFF2-40B4-BE49-F238E27FC236}">
                <a16:creationId xmlns:a16="http://schemas.microsoft.com/office/drawing/2014/main" id="{F6E38834-0B3D-E049-AF14-6F7996D9FD5D}"/>
              </a:ext>
            </a:extLst>
          </p:cNvPr>
          <p:cNvSpPr/>
          <p:nvPr/>
        </p:nvSpPr>
        <p:spPr>
          <a:xfrm>
            <a:off x="10521171" y="3930389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540" name="矩形 539">
            <a:extLst>
              <a:ext uri="{FF2B5EF4-FFF2-40B4-BE49-F238E27FC236}">
                <a16:creationId xmlns:a16="http://schemas.microsoft.com/office/drawing/2014/main" id="{BD0442DB-29C1-B040-9166-6012BA27CC8E}"/>
              </a:ext>
            </a:extLst>
          </p:cNvPr>
          <p:cNvSpPr/>
          <p:nvPr/>
        </p:nvSpPr>
        <p:spPr>
          <a:xfrm>
            <a:off x="10519843" y="4290719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1" name="三角形 540">
            <a:extLst>
              <a:ext uri="{FF2B5EF4-FFF2-40B4-BE49-F238E27FC236}">
                <a16:creationId xmlns:a16="http://schemas.microsoft.com/office/drawing/2014/main" id="{755D0970-A2BC-2F46-B671-6102088F8940}"/>
              </a:ext>
            </a:extLst>
          </p:cNvPr>
          <p:cNvSpPr/>
          <p:nvPr/>
        </p:nvSpPr>
        <p:spPr>
          <a:xfrm>
            <a:off x="10519843" y="4602931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542" name="六边形 541">
            <a:extLst>
              <a:ext uri="{FF2B5EF4-FFF2-40B4-BE49-F238E27FC236}">
                <a16:creationId xmlns:a16="http://schemas.microsoft.com/office/drawing/2014/main" id="{DB16047F-0390-B149-9957-B61EEA63A20F}"/>
              </a:ext>
            </a:extLst>
          </p:cNvPr>
          <p:cNvSpPr/>
          <p:nvPr/>
        </p:nvSpPr>
        <p:spPr>
          <a:xfrm>
            <a:off x="10526829" y="4922125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3" name="缺角矩形 542">
            <a:extLst>
              <a:ext uri="{FF2B5EF4-FFF2-40B4-BE49-F238E27FC236}">
                <a16:creationId xmlns:a16="http://schemas.microsoft.com/office/drawing/2014/main" id="{7A073B98-1DDF-2D4A-9DFB-69190329092A}"/>
              </a:ext>
            </a:extLst>
          </p:cNvPr>
          <p:cNvSpPr/>
          <p:nvPr/>
        </p:nvSpPr>
        <p:spPr>
          <a:xfrm>
            <a:off x="10519843" y="5274135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6" name="梯形 545">
            <a:extLst>
              <a:ext uri="{FF2B5EF4-FFF2-40B4-BE49-F238E27FC236}">
                <a16:creationId xmlns:a16="http://schemas.microsoft.com/office/drawing/2014/main" id="{299D6196-BA22-1949-A4F5-CCAF42DA9692}"/>
              </a:ext>
            </a:extLst>
          </p:cNvPr>
          <p:cNvSpPr/>
          <p:nvPr/>
        </p:nvSpPr>
        <p:spPr>
          <a:xfrm>
            <a:off x="10536253" y="5623150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93" name="圆角矩形 592">
            <a:extLst>
              <a:ext uri="{FF2B5EF4-FFF2-40B4-BE49-F238E27FC236}">
                <a16:creationId xmlns:a16="http://schemas.microsoft.com/office/drawing/2014/main" id="{0290D4A5-C383-4B46-8819-674A6DE89A53}"/>
              </a:ext>
            </a:extLst>
          </p:cNvPr>
          <p:cNvSpPr/>
          <p:nvPr/>
        </p:nvSpPr>
        <p:spPr>
          <a:xfrm>
            <a:off x="11074052" y="4631846"/>
            <a:ext cx="32298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4" name="圆角矩形 593">
            <a:extLst>
              <a:ext uri="{FF2B5EF4-FFF2-40B4-BE49-F238E27FC236}">
                <a16:creationId xmlns:a16="http://schemas.microsoft.com/office/drawing/2014/main" id="{2170779E-33AE-8744-99BD-8E199BC964EE}"/>
              </a:ext>
            </a:extLst>
          </p:cNvPr>
          <p:cNvSpPr/>
          <p:nvPr/>
        </p:nvSpPr>
        <p:spPr>
          <a:xfrm>
            <a:off x="11547274" y="4631846"/>
            <a:ext cx="32298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5" name="圆角矩形 594">
            <a:extLst>
              <a:ext uri="{FF2B5EF4-FFF2-40B4-BE49-F238E27FC236}">
                <a16:creationId xmlns:a16="http://schemas.microsoft.com/office/drawing/2014/main" id="{24D7EB42-FA1D-BE4D-B860-A22E03CF7A2B}"/>
              </a:ext>
            </a:extLst>
          </p:cNvPr>
          <p:cNvSpPr/>
          <p:nvPr/>
        </p:nvSpPr>
        <p:spPr>
          <a:xfrm>
            <a:off x="11070419" y="4281497"/>
            <a:ext cx="32298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6" name="圆角矩形 595">
            <a:extLst>
              <a:ext uri="{FF2B5EF4-FFF2-40B4-BE49-F238E27FC236}">
                <a16:creationId xmlns:a16="http://schemas.microsoft.com/office/drawing/2014/main" id="{9BBC1E43-E0E9-974F-8AC7-30D916B59BF7}"/>
              </a:ext>
            </a:extLst>
          </p:cNvPr>
          <p:cNvSpPr/>
          <p:nvPr/>
        </p:nvSpPr>
        <p:spPr>
          <a:xfrm>
            <a:off x="11543641" y="4281497"/>
            <a:ext cx="32298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7" name="圆角矩形 596">
            <a:extLst>
              <a:ext uri="{FF2B5EF4-FFF2-40B4-BE49-F238E27FC236}">
                <a16:creationId xmlns:a16="http://schemas.microsoft.com/office/drawing/2014/main" id="{7F9BD52D-C32E-6A47-9F47-7389188107B7}"/>
              </a:ext>
            </a:extLst>
          </p:cNvPr>
          <p:cNvSpPr/>
          <p:nvPr/>
        </p:nvSpPr>
        <p:spPr>
          <a:xfrm>
            <a:off x="11069634" y="3923701"/>
            <a:ext cx="32298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9" name="圆角矩形 598">
            <a:extLst>
              <a:ext uri="{FF2B5EF4-FFF2-40B4-BE49-F238E27FC236}">
                <a16:creationId xmlns:a16="http://schemas.microsoft.com/office/drawing/2014/main" id="{A55277F3-1B3D-2646-BDCE-1707473F5201}"/>
              </a:ext>
            </a:extLst>
          </p:cNvPr>
          <p:cNvSpPr/>
          <p:nvPr/>
        </p:nvSpPr>
        <p:spPr>
          <a:xfrm>
            <a:off x="11080765" y="4928175"/>
            <a:ext cx="32298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0" name="圆角矩形 599">
            <a:extLst>
              <a:ext uri="{FF2B5EF4-FFF2-40B4-BE49-F238E27FC236}">
                <a16:creationId xmlns:a16="http://schemas.microsoft.com/office/drawing/2014/main" id="{EA2B833D-0DAF-B649-B020-A8D0D374BB3E}"/>
              </a:ext>
            </a:extLst>
          </p:cNvPr>
          <p:cNvSpPr/>
          <p:nvPr/>
        </p:nvSpPr>
        <p:spPr>
          <a:xfrm>
            <a:off x="11553987" y="4928175"/>
            <a:ext cx="32298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1" name="圆角矩形 600">
            <a:extLst>
              <a:ext uri="{FF2B5EF4-FFF2-40B4-BE49-F238E27FC236}">
                <a16:creationId xmlns:a16="http://schemas.microsoft.com/office/drawing/2014/main" id="{EB4CD922-720C-AF42-B114-6B845CF2A0AA}"/>
              </a:ext>
            </a:extLst>
          </p:cNvPr>
          <p:cNvSpPr/>
          <p:nvPr/>
        </p:nvSpPr>
        <p:spPr>
          <a:xfrm>
            <a:off x="11084680" y="5291018"/>
            <a:ext cx="32298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2" name="圆角矩形 601">
            <a:extLst>
              <a:ext uri="{FF2B5EF4-FFF2-40B4-BE49-F238E27FC236}">
                <a16:creationId xmlns:a16="http://schemas.microsoft.com/office/drawing/2014/main" id="{84A24106-F444-9446-AE5F-3BC2BB8036A9}"/>
              </a:ext>
            </a:extLst>
          </p:cNvPr>
          <p:cNvSpPr/>
          <p:nvPr/>
        </p:nvSpPr>
        <p:spPr>
          <a:xfrm>
            <a:off x="11557902" y="5291018"/>
            <a:ext cx="32298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3" name="圆角矩形 602">
            <a:extLst>
              <a:ext uri="{FF2B5EF4-FFF2-40B4-BE49-F238E27FC236}">
                <a16:creationId xmlns:a16="http://schemas.microsoft.com/office/drawing/2014/main" id="{36F6FF23-8E8F-6E40-BE90-7F997AA2F94C}"/>
              </a:ext>
            </a:extLst>
          </p:cNvPr>
          <p:cNvSpPr/>
          <p:nvPr/>
        </p:nvSpPr>
        <p:spPr>
          <a:xfrm>
            <a:off x="11084680" y="5618542"/>
            <a:ext cx="322987" cy="193085"/>
          </a:xfrm>
          <a:prstGeom prst="roundRect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右箭头 111">
            <a:extLst>
              <a:ext uri="{FF2B5EF4-FFF2-40B4-BE49-F238E27FC236}">
                <a16:creationId xmlns:a16="http://schemas.microsoft.com/office/drawing/2014/main" id="{085A9DFD-7617-CF48-9B95-263F7CEE6F23}"/>
              </a:ext>
            </a:extLst>
          </p:cNvPr>
          <p:cNvSpPr/>
          <p:nvPr/>
        </p:nvSpPr>
        <p:spPr>
          <a:xfrm>
            <a:off x="9371847" y="4592850"/>
            <a:ext cx="955626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811AEE8B-4D10-8E40-AA6C-1E81C6D07CF0}"/>
              </a:ext>
            </a:extLst>
          </p:cNvPr>
          <p:cNvSpPr txBox="1"/>
          <p:nvPr/>
        </p:nvSpPr>
        <p:spPr>
          <a:xfrm>
            <a:off x="10327473" y="2959973"/>
            <a:ext cx="17298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u="sng" dirty="0">
                <a:latin typeface="Arial Rounded MT Bold" panose="020F0704030504030204" pitchFamily="34" charset="0"/>
              </a:rPr>
              <a:t>Synopsis Table</a:t>
            </a:r>
            <a:endParaRPr kumimoji="1" lang="zh-CN" altLang="en-US" sz="1600" u="sng" dirty="0">
              <a:latin typeface="Arial Rounded MT Bold" panose="020F0704030504030204" pitchFamily="34" charset="0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FE8C6521-C1C6-3D41-A019-9E19FB09E671}"/>
              </a:ext>
            </a:extLst>
          </p:cNvPr>
          <p:cNvSpPr txBox="1"/>
          <p:nvPr/>
        </p:nvSpPr>
        <p:spPr>
          <a:xfrm rot="20050907">
            <a:off x="3219951" y="1748090"/>
            <a:ext cx="14575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b="1" dirty="0">
                <a:latin typeface="Arial Rounded MT Bold" panose="020F0704030504030204" pitchFamily="34" charset="0"/>
              </a:rPr>
              <a:t>❶ </a:t>
            </a:r>
            <a:r>
              <a:rPr kumimoji="1" lang="en-US" altLang="zh-CN" sz="1600" dirty="0">
                <a:latin typeface="Arial Rounded MT Bold" panose="020F0704030504030204" pitchFamily="34" charset="0"/>
              </a:rPr>
              <a:t>Store</a:t>
            </a:r>
            <a:endParaRPr lang="zh-CN" altLang="en-US" sz="1600" dirty="0"/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7A866222-F29F-DF47-BB99-FF73C3BCA3D0}"/>
              </a:ext>
            </a:extLst>
          </p:cNvPr>
          <p:cNvSpPr txBox="1"/>
          <p:nvPr/>
        </p:nvSpPr>
        <p:spPr>
          <a:xfrm rot="2753034">
            <a:off x="5421211" y="1551837"/>
            <a:ext cx="1094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b="1" dirty="0">
                <a:latin typeface="Arial Rounded MT Bold" panose="020F0704030504030204" pitchFamily="34" charset="0"/>
              </a:rPr>
              <a:t>❷ </a:t>
            </a:r>
            <a:r>
              <a:rPr kumimoji="1" lang="en-US" altLang="zh-CN" sz="1600" dirty="0">
                <a:latin typeface="Arial Rounded MT Bold" panose="020F0704030504030204" pitchFamily="34" charset="0"/>
              </a:rPr>
              <a:t>Insert</a:t>
            </a:r>
            <a:endParaRPr lang="zh-CN" altLang="en-US" sz="1600" dirty="0"/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504764C7-41A5-2341-A501-F1886484C5CD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15/31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66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文本框 113">
            <a:extLst>
              <a:ext uri="{FF2B5EF4-FFF2-40B4-BE49-F238E27FC236}">
                <a16:creationId xmlns:a16="http://schemas.microsoft.com/office/drawing/2014/main" id="{16505E9C-5487-F341-97F9-E431B6CF97F0}"/>
              </a:ext>
            </a:extLst>
          </p:cNvPr>
          <p:cNvSpPr txBox="1"/>
          <p:nvPr/>
        </p:nvSpPr>
        <p:spPr>
          <a:xfrm>
            <a:off x="9242655" y="4279802"/>
            <a:ext cx="1227139" cy="338554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❺ Update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2" name="直线连接符 451">
            <a:extLst>
              <a:ext uri="{FF2B5EF4-FFF2-40B4-BE49-F238E27FC236}">
                <a16:creationId xmlns:a16="http://schemas.microsoft.com/office/drawing/2014/main" id="{01495CDE-CBC9-5B41-BB67-19404211C4C0}"/>
              </a:ext>
            </a:extLst>
          </p:cNvPr>
          <p:cNvCxnSpPr>
            <a:cxnSpLocks/>
          </p:cNvCxnSpPr>
          <p:nvPr/>
        </p:nvCxnSpPr>
        <p:spPr>
          <a:xfrm>
            <a:off x="4288159" y="1187874"/>
            <a:ext cx="0" cy="5145929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5" name="文本框 534">
            <a:extLst>
              <a:ext uri="{FF2B5EF4-FFF2-40B4-BE49-F238E27FC236}">
                <a16:creationId xmlns:a16="http://schemas.microsoft.com/office/drawing/2014/main" id="{A1AB7D99-A7EF-BB46-9D1C-FCDE5076A3A0}"/>
              </a:ext>
            </a:extLst>
          </p:cNvPr>
          <p:cNvSpPr txBox="1"/>
          <p:nvPr/>
        </p:nvSpPr>
        <p:spPr>
          <a:xfrm>
            <a:off x="3717073" y="4110525"/>
            <a:ext cx="993916" cy="338554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❹Flush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7" name="圆角矩形 526">
            <a:extLst>
              <a:ext uri="{FF2B5EF4-FFF2-40B4-BE49-F238E27FC236}">
                <a16:creationId xmlns:a16="http://schemas.microsoft.com/office/drawing/2014/main" id="{B773B71B-FB4D-B347-94FF-BEFAFABAC05F}"/>
              </a:ext>
            </a:extLst>
          </p:cNvPr>
          <p:cNvSpPr/>
          <p:nvPr/>
        </p:nvSpPr>
        <p:spPr>
          <a:xfrm>
            <a:off x="10369765" y="3291416"/>
            <a:ext cx="1645235" cy="262185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6" name="圆柱体 365">
            <a:extLst>
              <a:ext uri="{FF2B5EF4-FFF2-40B4-BE49-F238E27FC236}">
                <a16:creationId xmlns:a16="http://schemas.microsoft.com/office/drawing/2014/main" id="{7A4DCA16-53B7-AA43-B9CD-DFD1B7815D5B}"/>
              </a:ext>
            </a:extLst>
          </p:cNvPr>
          <p:cNvSpPr/>
          <p:nvPr/>
        </p:nvSpPr>
        <p:spPr>
          <a:xfrm>
            <a:off x="508305" y="3086657"/>
            <a:ext cx="3269276" cy="2017698"/>
          </a:xfrm>
          <a:prstGeom prst="can">
            <a:avLst>
              <a:gd name="adj" fmla="val 138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5" name="折角形 364">
            <a:extLst>
              <a:ext uri="{FF2B5EF4-FFF2-40B4-BE49-F238E27FC236}">
                <a16:creationId xmlns:a16="http://schemas.microsoft.com/office/drawing/2014/main" id="{3A77D444-A60C-F044-BCFA-57C6E4BA3C25}"/>
              </a:ext>
            </a:extLst>
          </p:cNvPr>
          <p:cNvSpPr/>
          <p:nvPr/>
        </p:nvSpPr>
        <p:spPr>
          <a:xfrm>
            <a:off x="953169" y="3786830"/>
            <a:ext cx="705970" cy="935367"/>
          </a:xfrm>
          <a:prstGeom prst="foldedCorne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Page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364" name="折角形 363">
            <a:extLst>
              <a:ext uri="{FF2B5EF4-FFF2-40B4-BE49-F238E27FC236}">
                <a16:creationId xmlns:a16="http://schemas.microsoft.com/office/drawing/2014/main" id="{670FCB2A-B439-5649-BC1B-8BF5370779B9}"/>
              </a:ext>
            </a:extLst>
          </p:cNvPr>
          <p:cNvSpPr/>
          <p:nvPr/>
        </p:nvSpPr>
        <p:spPr>
          <a:xfrm>
            <a:off x="854881" y="3711944"/>
            <a:ext cx="705970" cy="935367"/>
          </a:xfrm>
          <a:prstGeom prst="foldedCorne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Page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ACER structure overview</a:t>
            </a:r>
          </a:p>
        </p:txBody>
      </p:sp>
      <p:sp>
        <p:nvSpPr>
          <p:cNvPr id="200" name="圆角矩形 199">
            <a:extLst>
              <a:ext uri="{FF2B5EF4-FFF2-40B4-BE49-F238E27FC236}">
                <a16:creationId xmlns:a16="http://schemas.microsoft.com/office/drawing/2014/main" id="{1DF753E7-13B2-8041-9ADC-CFA446E00729}"/>
              </a:ext>
            </a:extLst>
          </p:cNvPr>
          <p:cNvSpPr/>
          <p:nvPr/>
        </p:nvSpPr>
        <p:spPr>
          <a:xfrm>
            <a:off x="4784244" y="3912800"/>
            <a:ext cx="4487573" cy="1704229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5" name="圆角矩形 234">
            <a:extLst>
              <a:ext uri="{FF2B5EF4-FFF2-40B4-BE49-F238E27FC236}">
                <a16:creationId xmlns:a16="http://schemas.microsoft.com/office/drawing/2014/main" id="{B431E3C7-F1D8-A34F-9536-EE55E95F9EEC}"/>
              </a:ext>
            </a:extLst>
          </p:cNvPr>
          <p:cNvSpPr/>
          <p:nvPr/>
        </p:nvSpPr>
        <p:spPr>
          <a:xfrm>
            <a:off x="4774979" y="1927904"/>
            <a:ext cx="4461515" cy="100866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8" name="文本框 237">
            <a:extLst>
              <a:ext uri="{FF2B5EF4-FFF2-40B4-BE49-F238E27FC236}">
                <a16:creationId xmlns:a16="http://schemas.microsoft.com/office/drawing/2014/main" id="{8B118521-36A2-0840-B58C-4046C7B64B1A}"/>
              </a:ext>
            </a:extLst>
          </p:cNvPr>
          <p:cNvSpPr txBox="1"/>
          <p:nvPr/>
        </p:nvSpPr>
        <p:spPr>
          <a:xfrm>
            <a:off x="4774980" y="1880713"/>
            <a:ext cx="4461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u="sng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Buffer Pool</a:t>
            </a:r>
            <a:endParaRPr lang="zh-CN" altLang="en-US" sz="1600" u="sng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" name="文本框 255">
            <a:extLst>
              <a:ext uri="{FF2B5EF4-FFF2-40B4-BE49-F238E27FC236}">
                <a16:creationId xmlns:a16="http://schemas.microsoft.com/office/drawing/2014/main" id="{E21353C2-BA20-FE42-88DD-58F89EF54246}"/>
              </a:ext>
            </a:extLst>
          </p:cNvPr>
          <p:cNvSpPr txBox="1"/>
          <p:nvPr/>
        </p:nvSpPr>
        <p:spPr>
          <a:xfrm>
            <a:off x="10277313" y="3397803"/>
            <a:ext cx="759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Type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" name="文本框 336">
            <a:extLst>
              <a:ext uri="{FF2B5EF4-FFF2-40B4-BE49-F238E27FC236}">
                <a16:creationId xmlns:a16="http://schemas.microsoft.com/office/drawing/2014/main" id="{E40085DA-B933-6440-888D-6D3B59F7DEBE}"/>
              </a:ext>
            </a:extLst>
          </p:cNvPr>
          <p:cNvSpPr txBox="1"/>
          <p:nvPr/>
        </p:nvSpPr>
        <p:spPr>
          <a:xfrm>
            <a:off x="4770988" y="3476191"/>
            <a:ext cx="97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cluster</a:t>
            </a:r>
            <a:r>
              <a:rPr lang="en-US" altLang="zh-CN" sz="1600" baseline="-25000" dirty="0">
                <a:latin typeface="Arial Rounded MT Bold" panose="020F0704030504030204" pitchFamily="34" charset="0"/>
              </a:rPr>
              <a:t>1</a:t>
            </a:r>
            <a:endParaRPr lang="zh-CN" altLang="en-US" sz="1600" baseline="-25000" dirty="0">
              <a:latin typeface="Arial Rounded MT Bold" panose="020F0704030504030204" pitchFamily="34" charset="0"/>
            </a:endParaRPr>
          </a:p>
        </p:txBody>
      </p:sp>
      <p:cxnSp>
        <p:nvCxnSpPr>
          <p:cNvPr id="346" name="直线箭头连接符 345">
            <a:extLst>
              <a:ext uri="{FF2B5EF4-FFF2-40B4-BE49-F238E27FC236}">
                <a16:creationId xmlns:a16="http://schemas.microsoft.com/office/drawing/2014/main" id="{848328B7-20A6-D246-BCF6-FF273672F6B3}"/>
              </a:ext>
            </a:extLst>
          </p:cNvPr>
          <p:cNvCxnSpPr>
            <a:cxnSpLocks/>
            <a:stCxn id="438" idx="1"/>
            <a:endCxn id="3" idx="0"/>
          </p:cNvCxnSpPr>
          <p:nvPr/>
        </p:nvCxnSpPr>
        <p:spPr>
          <a:xfrm flipH="1">
            <a:off x="1111186" y="1342408"/>
            <a:ext cx="4201398" cy="228059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折角形 2">
            <a:extLst>
              <a:ext uri="{FF2B5EF4-FFF2-40B4-BE49-F238E27FC236}">
                <a16:creationId xmlns:a16="http://schemas.microsoft.com/office/drawing/2014/main" id="{8CDB0CDC-2B92-E849-A083-0B4B59F831CC}"/>
              </a:ext>
            </a:extLst>
          </p:cNvPr>
          <p:cNvSpPr/>
          <p:nvPr/>
        </p:nvSpPr>
        <p:spPr>
          <a:xfrm>
            <a:off x="758201" y="3622998"/>
            <a:ext cx="705970" cy="935367"/>
          </a:xfrm>
          <a:prstGeom prst="foldedCorne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u="sng" dirty="0">
                <a:latin typeface="Arial Rounded MT Bold" panose="020F0704030504030204" pitchFamily="34" charset="0"/>
              </a:rPr>
              <a:t>Page</a:t>
            </a:r>
            <a:endParaRPr kumimoji="1" lang="zh-CN" altLang="en-US" sz="1600" u="sng" dirty="0">
              <a:latin typeface="Arial Rounded MT Bold" panose="020F0704030504030204" pitchFamily="34" charset="0"/>
            </a:endParaRPr>
          </a:p>
        </p:txBody>
      </p:sp>
      <p:sp>
        <p:nvSpPr>
          <p:cNvPr id="4" name="可选流程 3">
            <a:extLst>
              <a:ext uri="{FF2B5EF4-FFF2-40B4-BE49-F238E27FC236}">
                <a16:creationId xmlns:a16="http://schemas.microsoft.com/office/drawing/2014/main" id="{D31E24CD-75AA-6B4E-BC0B-362E354B099E}"/>
              </a:ext>
            </a:extLst>
          </p:cNvPr>
          <p:cNvSpPr/>
          <p:nvPr/>
        </p:nvSpPr>
        <p:spPr>
          <a:xfrm>
            <a:off x="2156099" y="4308057"/>
            <a:ext cx="1391770" cy="514648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Index Block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397" name="矩形 396">
            <a:extLst>
              <a:ext uri="{FF2B5EF4-FFF2-40B4-BE49-F238E27FC236}">
                <a16:creationId xmlns:a16="http://schemas.microsoft.com/office/drawing/2014/main" id="{653439B1-D283-044D-83BF-251053B11285}"/>
              </a:ext>
            </a:extLst>
          </p:cNvPr>
          <p:cNvSpPr/>
          <p:nvPr/>
        </p:nvSpPr>
        <p:spPr>
          <a:xfrm>
            <a:off x="5950024" y="2271797"/>
            <a:ext cx="884016" cy="616968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399" name="文本框 398">
            <a:extLst>
              <a:ext uri="{FF2B5EF4-FFF2-40B4-BE49-F238E27FC236}">
                <a16:creationId xmlns:a16="http://schemas.microsoft.com/office/drawing/2014/main" id="{EB24EA66-CCC9-4B46-AAAA-5F1EEBAADBFE}"/>
              </a:ext>
            </a:extLst>
          </p:cNvPr>
          <p:cNvSpPr txBox="1"/>
          <p:nvPr/>
        </p:nvSpPr>
        <p:spPr>
          <a:xfrm>
            <a:off x="5897470" y="2218062"/>
            <a:ext cx="1004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Buffer 2</a:t>
            </a:r>
            <a:endParaRPr kumimoji="1" lang="zh-CN" altLang="en-US" sz="16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03" name="缺角矩形 402">
            <a:extLst>
              <a:ext uri="{FF2B5EF4-FFF2-40B4-BE49-F238E27FC236}">
                <a16:creationId xmlns:a16="http://schemas.microsoft.com/office/drawing/2014/main" id="{E37D40B4-2EFE-BA47-A711-B40645415F39}"/>
              </a:ext>
            </a:extLst>
          </p:cNvPr>
          <p:cNvSpPr/>
          <p:nvPr/>
        </p:nvSpPr>
        <p:spPr>
          <a:xfrm>
            <a:off x="6105599" y="262132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0" name="矩形 409">
            <a:extLst>
              <a:ext uri="{FF2B5EF4-FFF2-40B4-BE49-F238E27FC236}">
                <a16:creationId xmlns:a16="http://schemas.microsoft.com/office/drawing/2014/main" id="{FA542106-064C-3D4E-9CF3-2F78AC0F8DB8}"/>
              </a:ext>
            </a:extLst>
          </p:cNvPr>
          <p:cNvSpPr/>
          <p:nvPr/>
        </p:nvSpPr>
        <p:spPr>
          <a:xfrm>
            <a:off x="7012417" y="2271797"/>
            <a:ext cx="1069532" cy="616968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411" name="矩形 410">
            <a:extLst>
              <a:ext uri="{FF2B5EF4-FFF2-40B4-BE49-F238E27FC236}">
                <a16:creationId xmlns:a16="http://schemas.microsoft.com/office/drawing/2014/main" id="{B0201112-F009-5045-B055-C667D9C3600D}"/>
              </a:ext>
            </a:extLst>
          </p:cNvPr>
          <p:cNvSpPr/>
          <p:nvPr/>
        </p:nvSpPr>
        <p:spPr>
          <a:xfrm>
            <a:off x="7127493" y="263204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2" name="文本框 411">
            <a:extLst>
              <a:ext uri="{FF2B5EF4-FFF2-40B4-BE49-F238E27FC236}">
                <a16:creationId xmlns:a16="http://schemas.microsoft.com/office/drawing/2014/main" id="{4F4E377B-1453-4840-BE1C-D6128C275790}"/>
              </a:ext>
            </a:extLst>
          </p:cNvPr>
          <p:cNvSpPr txBox="1"/>
          <p:nvPr/>
        </p:nvSpPr>
        <p:spPr>
          <a:xfrm>
            <a:off x="7012691" y="2224374"/>
            <a:ext cx="10689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Buffer 3</a:t>
            </a:r>
            <a:endParaRPr kumimoji="1" lang="zh-CN" altLang="en-US" sz="16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3" name="矩形 412">
            <a:extLst>
              <a:ext uri="{FF2B5EF4-FFF2-40B4-BE49-F238E27FC236}">
                <a16:creationId xmlns:a16="http://schemas.microsoft.com/office/drawing/2014/main" id="{31AE6A35-B522-1C47-AD29-26D799C815DE}"/>
              </a:ext>
            </a:extLst>
          </p:cNvPr>
          <p:cNvSpPr/>
          <p:nvPr/>
        </p:nvSpPr>
        <p:spPr>
          <a:xfrm>
            <a:off x="7450046" y="2632047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4" name="缺角矩形 413">
            <a:extLst>
              <a:ext uri="{FF2B5EF4-FFF2-40B4-BE49-F238E27FC236}">
                <a16:creationId xmlns:a16="http://schemas.microsoft.com/office/drawing/2014/main" id="{6A2BF304-0FB0-D647-BE72-5C0C932BBF63}"/>
              </a:ext>
            </a:extLst>
          </p:cNvPr>
          <p:cNvSpPr/>
          <p:nvPr/>
        </p:nvSpPr>
        <p:spPr>
          <a:xfrm>
            <a:off x="6478826" y="2628195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1" name="矩形 430">
            <a:extLst>
              <a:ext uri="{FF2B5EF4-FFF2-40B4-BE49-F238E27FC236}">
                <a16:creationId xmlns:a16="http://schemas.microsoft.com/office/drawing/2014/main" id="{D8A7EFDD-EA67-6D4E-9F71-44EC88845CC8}"/>
              </a:ext>
            </a:extLst>
          </p:cNvPr>
          <p:cNvSpPr/>
          <p:nvPr/>
        </p:nvSpPr>
        <p:spPr>
          <a:xfrm>
            <a:off x="4877195" y="2271483"/>
            <a:ext cx="889162" cy="616968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432" name="文本框 431">
            <a:extLst>
              <a:ext uri="{FF2B5EF4-FFF2-40B4-BE49-F238E27FC236}">
                <a16:creationId xmlns:a16="http://schemas.microsoft.com/office/drawing/2014/main" id="{E4209975-F069-0541-9C00-6C52DEF122B7}"/>
              </a:ext>
            </a:extLst>
          </p:cNvPr>
          <p:cNvSpPr txBox="1"/>
          <p:nvPr/>
        </p:nvSpPr>
        <p:spPr>
          <a:xfrm>
            <a:off x="4779222" y="2230769"/>
            <a:ext cx="1054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 Buffer 1</a:t>
            </a:r>
            <a:endParaRPr kumimoji="1" lang="zh-CN" altLang="en-US" sz="16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35" name="六边形 434">
            <a:extLst>
              <a:ext uri="{FF2B5EF4-FFF2-40B4-BE49-F238E27FC236}">
                <a16:creationId xmlns:a16="http://schemas.microsoft.com/office/drawing/2014/main" id="{8329DA5F-97CE-CA46-9665-A22C1B0F38CD}"/>
              </a:ext>
            </a:extLst>
          </p:cNvPr>
          <p:cNvSpPr/>
          <p:nvPr/>
        </p:nvSpPr>
        <p:spPr>
          <a:xfrm>
            <a:off x="5054561" y="2624233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6" name="六边形 435">
            <a:extLst>
              <a:ext uri="{FF2B5EF4-FFF2-40B4-BE49-F238E27FC236}">
                <a16:creationId xmlns:a16="http://schemas.microsoft.com/office/drawing/2014/main" id="{01419DC8-D36A-4E42-A466-620066A4EDC0}"/>
              </a:ext>
            </a:extLst>
          </p:cNvPr>
          <p:cNvSpPr/>
          <p:nvPr/>
        </p:nvSpPr>
        <p:spPr>
          <a:xfrm>
            <a:off x="5413409" y="2628068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7" name="矩形 436">
            <a:extLst>
              <a:ext uri="{FF2B5EF4-FFF2-40B4-BE49-F238E27FC236}">
                <a16:creationId xmlns:a16="http://schemas.microsoft.com/office/drawing/2014/main" id="{393E0058-DA6F-3E41-A454-6F32A49DB9E3}"/>
              </a:ext>
            </a:extLst>
          </p:cNvPr>
          <p:cNvSpPr/>
          <p:nvPr/>
        </p:nvSpPr>
        <p:spPr>
          <a:xfrm>
            <a:off x="7788351" y="263047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8" name="缺角矩形 437">
            <a:extLst>
              <a:ext uri="{FF2B5EF4-FFF2-40B4-BE49-F238E27FC236}">
                <a16:creationId xmlns:a16="http://schemas.microsoft.com/office/drawing/2014/main" id="{52504E0B-D787-5345-B888-FA66E1D7AA10}"/>
              </a:ext>
            </a:extLst>
          </p:cNvPr>
          <p:cNvSpPr/>
          <p:nvPr/>
        </p:nvSpPr>
        <p:spPr>
          <a:xfrm rot="19737375">
            <a:off x="5297411" y="118184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44" name="直线箭头连接符 443">
            <a:extLst>
              <a:ext uri="{FF2B5EF4-FFF2-40B4-BE49-F238E27FC236}">
                <a16:creationId xmlns:a16="http://schemas.microsoft.com/office/drawing/2014/main" id="{FBFE0947-14A2-9146-B51E-32FB44673ACA}"/>
              </a:ext>
            </a:extLst>
          </p:cNvPr>
          <p:cNvCxnSpPr>
            <a:cxnSpLocks/>
            <a:stCxn id="438" idx="2"/>
            <a:endCxn id="414" idx="0"/>
          </p:cNvCxnSpPr>
          <p:nvPr/>
        </p:nvCxnSpPr>
        <p:spPr>
          <a:xfrm>
            <a:off x="5457976" y="1378542"/>
            <a:ext cx="1126784" cy="124965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矩形 446">
            <a:extLst>
              <a:ext uri="{FF2B5EF4-FFF2-40B4-BE49-F238E27FC236}">
                <a16:creationId xmlns:a16="http://schemas.microsoft.com/office/drawing/2014/main" id="{5D0AC405-288C-8C49-9593-BDE234074187}"/>
              </a:ext>
            </a:extLst>
          </p:cNvPr>
          <p:cNvSpPr/>
          <p:nvPr/>
        </p:nvSpPr>
        <p:spPr>
          <a:xfrm>
            <a:off x="8249404" y="2285803"/>
            <a:ext cx="889162" cy="616968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448" name="文本框 447">
            <a:extLst>
              <a:ext uri="{FF2B5EF4-FFF2-40B4-BE49-F238E27FC236}">
                <a16:creationId xmlns:a16="http://schemas.microsoft.com/office/drawing/2014/main" id="{6B215569-9A77-EE49-A305-A6A285B700B3}"/>
              </a:ext>
            </a:extLst>
          </p:cNvPr>
          <p:cNvSpPr txBox="1"/>
          <p:nvPr/>
        </p:nvSpPr>
        <p:spPr>
          <a:xfrm>
            <a:off x="8151431" y="2245089"/>
            <a:ext cx="1054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 Buffer 4</a:t>
            </a:r>
            <a:endParaRPr kumimoji="1" lang="zh-CN" altLang="en-US" sz="16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1" name="三角形 450">
            <a:extLst>
              <a:ext uri="{FF2B5EF4-FFF2-40B4-BE49-F238E27FC236}">
                <a16:creationId xmlns:a16="http://schemas.microsoft.com/office/drawing/2014/main" id="{CED7DDA0-5BA2-D14A-8600-DAE4FFF595AD}"/>
              </a:ext>
            </a:extLst>
          </p:cNvPr>
          <p:cNvSpPr/>
          <p:nvPr/>
        </p:nvSpPr>
        <p:spPr>
          <a:xfrm>
            <a:off x="8605456" y="2635524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3" name="圆角矩形 452">
            <a:extLst>
              <a:ext uri="{FF2B5EF4-FFF2-40B4-BE49-F238E27FC236}">
                <a16:creationId xmlns:a16="http://schemas.microsoft.com/office/drawing/2014/main" id="{BD2737DE-CBCB-6747-A1EB-15F7076C0173}"/>
              </a:ext>
            </a:extLst>
          </p:cNvPr>
          <p:cNvSpPr/>
          <p:nvPr/>
        </p:nvSpPr>
        <p:spPr>
          <a:xfrm>
            <a:off x="5029327" y="3979431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4" name="圆角矩形 453">
            <a:extLst>
              <a:ext uri="{FF2B5EF4-FFF2-40B4-BE49-F238E27FC236}">
                <a16:creationId xmlns:a16="http://schemas.microsoft.com/office/drawing/2014/main" id="{868CA1CA-857A-534D-9142-AC6B53AA8D0A}"/>
              </a:ext>
            </a:extLst>
          </p:cNvPr>
          <p:cNvSpPr/>
          <p:nvPr/>
        </p:nvSpPr>
        <p:spPr>
          <a:xfrm>
            <a:off x="5216874" y="3980446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5" name="圆角矩形 454">
            <a:extLst>
              <a:ext uri="{FF2B5EF4-FFF2-40B4-BE49-F238E27FC236}">
                <a16:creationId xmlns:a16="http://schemas.microsoft.com/office/drawing/2014/main" id="{568B4F44-B1A6-8746-8560-8E30DC00FA07}"/>
              </a:ext>
            </a:extLst>
          </p:cNvPr>
          <p:cNvSpPr/>
          <p:nvPr/>
        </p:nvSpPr>
        <p:spPr>
          <a:xfrm>
            <a:off x="5412658" y="3976877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6" name="圆角矩形 455">
            <a:extLst>
              <a:ext uri="{FF2B5EF4-FFF2-40B4-BE49-F238E27FC236}">
                <a16:creationId xmlns:a16="http://schemas.microsoft.com/office/drawing/2014/main" id="{46BD74A0-486D-3B46-9D1A-C255935B14F2}"/>
              </a:ext>
            </a:extLst>
          </p:cNvPr>
          <p:cNvSpPr/>
          <p:nvPr/>
        </p:nvSpPr>
        <p:spPr>
          <a:xfrm>
            <a:off x="5600205" y="3977892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7" name="圆角矩形 456">
            <a:extLst>
              <a:ext uri="{FF2B5EF4-FFF2-40B4-BE49-F238E27FC236}">
                <a16:creationId xmlns:a16="http://schemas.microsoft.com/office/drawing/2014/main" id="{E51CF6A5-D872-204D-BE87-EE1145742F41}"/>
              </a:ext>
            </a:extLst>
          </p:cNvPr>
          <p:cNvSpPr/>
          <p:nvPr/>
        </p:nvSpPr>
        <p:spPr>
          <a:xfrm>
            <a:off x="5792688" y="3976877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8" name="圆角矩形 457">
            <a:extLst>
              <a:ext uri="{FF2B5EF4-FFF2-40B4-BE49-F238E27FC236}">
                <a16:creationId xmlns:a16="http://schemas.microsoft.com/office/drawing/2014/main" id="{1DCCB001-DB17-C34E-B49B-7C34755E560A}"/>
              </a:ext>
            </a:extLst>
          </p:cNvPr>
          <p:cNvSpPr/>
          <p:nvPr/>
        </p:nvSpPr>
        <p:spPr>
          <a:xfrm>
            <a:off x="5980235" y="3977892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9" name="圆角矩形 458">
            <a:extLst>
              <a:ext uri="{FF2B5EF4-FFF2-40B4-BE49-F238E27FC236}">
                <a16:creationId xmlns:a16="http://schemas.microsoft.com/office/drawing/2014/main" id="{52A16876-A7B9-8E43-988E-48B995FBE165}"/>
              </a:ext>
            </a:extLst>
          </p:cNvPr>
          <p:cNvSpPr/>
          <p:nvPr/>
        </p:nvSpPr>
        <p:spPr>
          <a:xfrm>
            <a:off x="6176019" y="3974323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0" name="圆角矩形 459">
            <a:extLst>
              <a:ext uri="{FF2B5EF4-FFF2-40B4-BE49-F238E27FC236}">
                <a16:creationId xmlns:a16="http://schemas.microsoft.com/office/drawing/2014/main" id="{670E3A3F-A029-3E41-BCD1-54EC2C7CE38A}"/>
              </a:ext>
            </a:extLst>
          </p:cNvPr>
          <p:cNvSpPr/>
          <p:nvPr/>
        </p:nvSpPr>
        <p:spPr>
          <a:xfrm>
            <a:off x="6363566" y="3975338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2" name="圆角矩形 461">
            <a:extLst>
              <a:ext uri="{FF2B5EF4-FFF2-40B4-BE49-F238E27FC236}">
                <a16:creationId xmlns:a16="http://schemas.microsoft.com/office/drawing/2014/main" id="{42613B6C-6EC7-A34D-BA67-925FFB6EE387}"/>
              </a:ext>
            </a:extLst>
          </p:cNvPr>
          <p:cNvSpPr/>
          <p:nvPr/>
        </p:nvSpPr>
        <p:spPr>
          <a:xfrm>
            <a:off x="5029327" y="4344282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3" name="圆角矩形 462">
            <a:extLst>
              <a:ext uri="{FF2B5EF4-FFF2-40B4-BE49-F238E27FC236}">
                <a16:creationId xmlns:a16="http://schemas.microsoft.com/office/drawing/2014/main" id="{458A8421-6267-EA44-8855-7E28818245CF}"/>
              </a:ext>
            </a:extLst>
          </p:cNvPr>
          <p:cNvSpPr/>
          <p:nvPr/>
        </p:nvSpPr>
        <p:spPr>
          <a:xfrm>
            <a:off x="5216874" y="4345297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4" name="圆角矩形 463">
            <a:extLst>
              <a:ext uri="{FF2B5EF4-FFF2-40B4-BE49-F238E27FC236}">
                <a16:creationId xmlns:a16="http://schemas.microsoft.com/office/drawing/2014/main" id="{DB679CDF-92AC-8545-8AE6-85122B9332D6}"/>
              </a:ext>
            </a:extLst>
          </p:cNvPr>
          <p:cNvSpPr/>
          <p:nvPr/>
        </p:nvSpPr>
        <p:spPr>
          <a:xfrm>
            <a:off x="5412658" y="4341728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5" name="圆角矩形 464">
            <a:extLst>
              <a:ext uri="{FF2B5EF4-FFF2-40B4-BE49-F238E27FC236}">
                <a16:creationId xmlns:a16="http://schemas.microsoft.com/office/drawing/2014/main" id="{0E40D8A4-F420-0A4A-97A0-C728DA712193}"/>
              </a:ext>
            </a:extLst>
          </p:cNvPr>
          <p:cNvSpPr/>
          <p:nvPr/>
        </p:nvSpPr>
        <p:spPr>
          <a:xfrm>
            <a:off x="5600205" y="4342743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6" name="圆角矩形 465">
            <a:extLst>
              <a:ext uri="{FF2B5EF4-FFF2-40B4-BE49-F238E27FC236}">
                <a16:creationId xmlns:a16="http://schemas.microsoft.com/office/drawing/2014/main" id="{8615E2F1-C333-AB4F-AE34-81D0745E7FBE}"/>
              </a:ext>
            </a:extLst>
          </p:cNvPr>
          <p:cNvSpPr/>
          <p:nvPr/>
        </p:nvSpPr>
        <p:spPr>
          <a:xfrm>
            <a:off x="5792688" y="4341728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7" name="圆角矩形 466">
            <a:extLst>
              <a:ext uri="{FF2B5EF4-FFF2-40B4-BE49-F238E27FC236}">
                <a16:creationId xmlns:a16="http://schemas.microsoft.com/office/drawing/2014/main" id="{D0909707-6FC5-5341-B504-257FF13134AD}"/>
              </a:ext>
            </a:extLst>
          </p:cNvPr>
          <p:cNvSpPr/>
          <p:nvPr/>
        </p:nvSpPr>
        <p:spPr>
          <a:xfrm>
            <a:off x="5980235" y="4342743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8" name="圆角矩形 467">
            <a:extLst>
              <a:ext uri="{FF2B5EF4-FFF2-40B4-BE49-F238E27FC236}">
                <a16:creationId xmlns:a16="http://schemas.microsoft.com/office/drawing/2014/main" id="{CD8DFB8E-BB0F-9440-9F82-21F9B3A4B48E}"/>
              </a:ext>
            </a:extLst>
          </p:cNvPr>
          <p:cNvSpPr/>
          <p:nvPr/>
        </p:nvSpPr>
        <p:spPr>
          <a:xfrm>
            <a:off x="6176019" y="4339174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9" name="圆角矩形 468">
            <a:extLst>
              <a:ext uri="{FF2B5EF4-FFF2-40B4-BE49-F238E27FC236}">
                <a16:creationId xmlns:a16="http://schemas.microsoft.com/office/drawing/2014/main" id="{5922A75C-40D7-714A-B2FF-A18DE078172E}"/>
              </a:ext>
            </a:extLst>
          </p:cNvPr>
          <p:cNvSpPr/>
          <p:nvPr/>
        </p:nvSpPr>
        <p:spPr>
          <a:xfrm>
            <a:off x="6363566" y="4340189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0" name="文本框 469">
            <a:extLst>
              <a:ext uri="{FF2B5EF4-FFF2-40B4-BE49-F238E27FC236}">
                <a16:creationId xmlns:a16="http://schemas.microsoft.com/office/drawing/2014/main" id="{C16AA96A-FABB-2540-AD8D-F0103B852AA6}"/>
              </a:ext>
            </a:extLst>
          </p:cNvPr>
          <p:cNvSpPr txBox="1"/>
          <p:nvPr/>
        </p:nvSpPr>
        <p:spPr>
          <a:xfrm>
            <a:off x="6489744" y="4263789"/>
            <a:ext cx="2882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RB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  <a:sym typeface="Wingdings" pitchFamily="2" charset="2"/>
              </a:rPr>
              <a:t> index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2-nd attribute</a:t>
            </a:r>
            <a:endParaRPr kumimoji="1" lang="zh-CN" altLang="en-US" sz="1600" baseline="-250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1" name="圆角矩形 470">
            <a:extLst>
              <a:ext uri="{FF2B5EF4-FFF2-40B4-BE49-F238E27FC236}">
                <a16:creationId xmlns:a16="http://schemas.microsoft.com/office/drawing/2014/main" id="{66AAE728-79A2-3545-9D7C-15B9114B0B00}"/>
              </a:ext>
            </a:extLst>
          </p:cNvPr>
          <p:cNvSpPr/>
          <p:nvPr/>
        </p:nvSpPr>
        <p:spPr>
          <a:xfrm>
            <a:off x="5023227" y="4699499"/>
            <a:ext cx="193647" cy="4299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2" name="圆角矩形 471">
            <a:extLst>
              <a:ext uri="{FF2B5EF4-FFF2-40B4-BE49-F238E27FC236}">
                <a16:creationId xmlns:a16="http://schemas.microsoft.com/office/drawing/2014/main" id="{F6EA07E6-089A-4848-8F05-FAB2D68D1405}"/>
              </a:ext>
            </a:extLst>
          </p:cNvPr>
          <p:cNvSpPr/>
          <p:nvPr/>
        </p:nvSpPr>
        <p:spPr>
          <a:xfrm>
            <a:off x="5210774" y="4700514"/>
            <a:ext cx="193647" cy="4299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3" name="圆角矩形 472">
            <a:extLst>
              <a:ext uri="{FF2B5EF4-FFF2-40B4-BE49-F238E27FC236}">
                <a16:creationId xmlns:a16="http://schemas.microsoft.com/office/drawing/2014/main" id="{98309813-4FA0-1142-BA46-DB59228C7C34}"/>
              </a:ext>
            </a:extLst>
          </p:cNvPr>
          <p:cNvSpPr/>
          <p:nvPr/>
        </p:nvSpPr>
        <p:spPr>
          <a:xfrm>
            <a:off x="5406558" y="4696945"/>
            <a:ext cx="193647" cy="4299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4" name="圆角矩形 473">
            <a:extLst>
              <a:ext uri="{FF2B5EF4-FFF2-40B4-BE49-F238E27FC236}">
                <a16:creationId xmlns:a16="http://schemas.microsoft.com/office/drawing/2014/main" id="{EDB0E789-7E62-3A4D-A61F-10CEE804EB4C}"/>
              </a:ext>
            </a:extLst>
          </p:cNvPr>
          <p:cNvSpPr/>
          <p:nvPr/>
        </p:nvSpPr>
        <p:spPr>
          <a:xfrm>
            <a:off x="5594105" y="4697960"/>
            <a:ext cx="193647" cy="4299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5" name="圆角矩形 474">
            <a:extLst>
              <a:ext uri="{FF2B5EF4-FFF2-40B4-BE49-F238E27FC236}">
                <a16:creationId xmlns:a16="http://schemas.microsoft.com/office/drawing/2014/main" id="{5E8C735C-D4FF-4B4D-BCA1-D6FB94E934CF}"/>
              </a:ext>
            </a:extLst>
          </p:cNvPr>
          <p:cNvSpPr/>
          <p:nvPr/>
        </p:nvSpPr>
        <p:spPr>
          <a:xfrm>
            <a:off x="5786588" y="4696945"/>
            <a:ext cx="193647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6" name="圆角矩形 475">
            <a:extLst>
              <a:ext uri="{FF2B5EF4-FFF2-40B4-BE49-F238E27FC236}">
                <a16:creationId xmlns:a16="http://schemas.microsoft.com/office/drawing/2014/main" id="{CB09B417-785C-BF42-A052-EFC0C658DEE2}"/>
              </a:ext>
            </a:extLst>
          </p:cNvPr>
          <p:cNvSpPr/>
          <p:nvPr/>
        </p:nvSpPr>
        <p:spPr>
          <a:xfrm>
            <a:off x="5974135" y="4697960"/>
            <a:ext cx="193647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7" name="圆角矩形 476">
            <a:extLst>
              <a:ext uri="{FF2B5EF4-FFF2-40B4-BE49-F238E27FC236}">
                <a16:creationId xmlns:a16="http://schemas.microsoft.com/office/drawing/2014/main" id="{4AAA907B-15A2-A749-B1B5-8265778659A1}"/>
              </a:ext>
            </a:extLst>
          </p:cNvPr>
          <p:cNvSpPr/>
          <p:nvPr/>
        </p:nvSpPr>
        <p:spPr>
          <a:xfrm>
            <a:off x="6169919" y="4694391"/>
            <a:ext cx="193647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8" name="圆角矩形 477">
            <a:extLst>
              <a:ext uri="{FF2B5EF4-FFF2-40B4-BE49-F238E27FC236}">
                <a16:creationId xmlns:a16="http://schemas.microsoft.com/office/drawing/2014/main" id="{DD351620-19F0-6946-9105-5E47F44CED20}"/>
              </a:ext>
            </a:extLst>
          </p:cNvPr>
          <p:cNvSpPr/>
          <p:nvPr/>
        </p:nvSpPr>
        <p:spPr>
          <a:xfrm>
            <a:off x="6357466" y="4695406"/>
            <a:ext cx="193647" cy="4299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9" name="圆角矩形 478">
            <a:extLst>
              <a:ext uri="{FF2B5EF4-FFF2-40B4-BE49-F238E27FC236}">
                <a16:creationId xmlns:a16="http://schemas.microsoft.com/office/drawing/2014/main" id="{73D9F370-3BDF-1C41-B2D8-DA7D1FA5395E}"/>
              </a:ext>
            </a:extLst>
          </p:cNvPr>
          <p:cNvSpPr/>
          <p:nvPr/>
        </p:nvSpPr>
        <p:spPr>
          <a:xfrm>
            <a:off x="5023227" y="5271832"/>
            <a:ext cx="193647" cy="2960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0" name="圆角矩形 479">
            <a:extLst>
              <a:ext uri="{FF2B5EF4-FFF2-40B4-BE49-F238E27FC236}">
                <a16:creationId xmlns:a16="http://schemas.microsoft.com/office/drawing/2014/main" id="{C3EA8434-738A-7440-9E21-CB2AE44BAA45}"/>
              </a:ext>
            </a:extLst>
          </p:cNvPr>
          <p:cNvSpPr/>
          <p:nvPr/>
        </p:nvSpPr>
        <p:spPr>
          <a:xfrm>
            <a:off x="5210774" y="5272847"/>
            <a:ext cx="193647" cy="2960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1" name="圆角矩形 480">
            <a:extLst>
              <a:ext uri="{FF2B5EF4-FFF2-40B4-BE49-F238E27FC236}">
                <a16:creationId xmlns:a16="http://schemas.microsoft.com/office/drawing/2014/main" id="{DD309830-ED27-D04D-AB9E-58594CE110B1}"/>
              </a:ext>
            </a:extLst>
          </p:cNvPr>
          <p:cNvSpPr/>
          <p:nvPr/>
        </p:nvSpPr>
        <p:spPr>
          <a:xfrm>
            <a:off x="5406558" y="5269278"/>
            <a:ext cx="193647" cy="2960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2" name="圆角矩形 481">
            <a:extLst>
              <a:ext uri="{FF2B5EF4-FFF2-40B4-BE49-F238E27FC236}">
                <a16:creationId xmlns:a16="http://schemas.microsoft.com/office/drawing/2014/main" id="{537FDC56-D92C-7F44-A84C-7DEC4CAFBB0D}"/>
              </a:ext>
            </a:extLst>
          </p:cNvPr>
          <p:cNvSpPr/>
          <p:nvPr/>
        </p:nvSpPr>
        <p:spPr>
          <a:xfrm>
            <a:off x="5594105" y="5270293"/>
            <a:ext cx="193647" cy="2960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3" name="圆角矩形 482">
            <a:extLst>
              <a:ext uri="{FF2B5EF4-FFF2-40B4-BE49-F238E27FC236}">
                <a16:creationId xmlns:a16="http://schemas.microsoft.com/office/drawing/2014/main" id="{5A3B0CA0-D171-5C45-831B-4C0EDD1A5165}"/>
              </a:ext>
            </a:extLst>
          </p:cNvPr>
          <p:cNvSpPr/>
          <p:nvPr/>
        </p:nvSpPr>
        <p:spPr>
          <a:xfrm>
            <a:off x="5786588" y="5269278"/>
            <a:ext cx="193647" cy="2960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4" name="圆角矩形 483">
            <a:extLst>
              <a:ext uri="{FF2B5EF4-FFF2-40B4-BE49-F238E27FC236}">
                <a16:creationId xmlns:a16="http://schemas.microsoft.com/office/drawing/2014/main" id="{128542DA-EC95-B047-BD2E-6A3B3D6CC4BB}"/>
              </a:ext>
            </a:extLst>
          </p:cNvPr>
          <p:cNvSpPr/>
          <p:nvPr/>
        </p:nvSpPr>
        <p:spPr>
          <a:xfrm>
            <a:off x="5974135" y="5270293"/>
            <a:ext cx="193647" cy="2960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5" name="圆角矩形 484">
            <a:extLst>
              <a:ext uri="{FF2B5EF4-FFF2-40B4-BE49-F238E27FC236}">
                <a16:creationId xmlns:a16="http://schemas.microsoft.com/office/drawing/2014/main" id="{06454377-984C-BC4E-82DF-CDF31F045865}"/>
              </a:ext>
            </a:extLst>
          </p:cNvPr>
          <p:cNvSpPr/>
          <p:nvPr/>
        </p:nvSpPr>
        <p:spPr>
          <a:xfrm>
            <a:off x="6169919" y="5266724"/>
            <a:ext cx="193647" cy="2960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6" name="圆角矩形 485">
            <a:extLst>
              <a:ext uri="{FF2B5EF4-FFF2-40B4-BE49-F238E27FC236}">
                <a16:creationId xmlns:a16="http://schemas.microsoft.com/office/drawing/2014/main" id="{760D51F7-49DE-0647-86E0-AFDBB7661E25}"/>
              </a:ext>
            </a:extLst>
          </p:cNvPr>
          <p:cNvSpPr/>
          <p:nvPr/>
        </p:nvSpPr>
        <p:spPr>
          <a:xfrm>
            <a:off x="6357466" y="5267739"/>
            <a:ext cx="193647" cy="2960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7" name="文本框 486">
            <a:extLst>
              <a:ext uri="{FF2B5EF4-FFF2-40B4-BE49-F238E27FC236}">
                <a16:creationId xmlns:a16="http://schemas.microsoft.com/office/drawing/2014/main" id="{5FF6806E-58AE-2B4B-BB4F-C5AAE78CD820}"/>
              </a:ext>
            </a:extLst>
          </p:cNvPr>
          <p:cNvSpPr txBox="1"/>
          <p:nvPr/>
        </p:nvSpPr>
        <p:spPr>
          <a:xfrm>
            <a:off x="6535286" y="4738453"/>
            <a:ext cx="1715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Timestamp list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8" name="文本框 487">
            <a:extLst>
              <a:ext uri="{FF2B5EF4-FFF2-40B4-BE49-F238E27FC236}">
                <a16:creationId xmlns:a16="http://schemas.microsoft.com/office/drawing/2014/main" id="{2DD9FC02-DD4B-6940-8A0C-E3636271D60A}"/>
              </a:ext>
            </a:extLst>
          </p:cNvPr>
          <p:cNvSpPr txBox="1"/>
          <p:nvPr/>
        </p:nvSpPr>
        <p:spPr>
          <a:xfrm>
            <a:off x="6563741" y="5245460"/>
            <a:ext cx="922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RID list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9" name="文本框 488">
            <a:extLst>
              <a:ext uri="{FF2B5EF4-FFF2-40B4-BE49-F238E27FC236}">
                <a16:creationId xmlns:a16="http://schemas.microsoft.com/office/drawing/2014/main" id="{46DB9EA0-8140-C04F-B719-8F7D02B93172}"/>
              </a:ext>
            </a:extLst>
          </p:cNvPr>
          <p:cNvSpPr txBox="1"/>
          <p:nvPr/>
        </p:nvSpPr>
        <p:spPr>
          <a:xfrm rot="5400000">
            <a:off x="3900725" y="5703484"/>
            <a:ext cx="1132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Memory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490" name="文本框 489">
            <a:extLst>
              <a:ext uri="{FF2B5EF4-FFF2-40B4-BE49-F238E27FC236}">
                <a16:creationId xmlns:a16="http://schemas.microsoft.com/office/drawing/2014/main" id="{B3D7C859-AF2D-CD42-ACEF-EADAF787CCA1}"/>
              </a:ext>
            </a:extLst>
          </p:cNvPr>
          <p:cNvSpPr txBox="1"/>
          <p:nvPr/>
        </p:nvSpPr>
        <p:spPr>
          <a:xfrm rot="16200000">
            <a:off x="3695460" y="5906674"/>
            <a:ext cx="8485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Disk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cxnSp>
        <p:nvCxnSpPr>
          <p:cNvPr id="495" name="直线连接符 494">
            <a:extLst>
              <a:ext uri="{FF2B5EF4-FFF2-40B4-BE49-F238E27FC236}">
                <a16:creationId xmlns:a16="http://schemas.microsoft.com/office/drawing/2014/main" id="{78032973-87C2-B24C-AED5-DE87726D358F}"/>
              </a:ext>
            </a:extLst>
          </p:cNvPr>
          <p:cNvCxnSpPr>
            <a:cxnSpLocks/>
          </p:cNvCxnSpPr>
          <p:nvPr/>
        </p:nvCxnSpPr>
        <p:spPr>
          <a:xfrm>
            <a:off x="5023227" y="4140695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直线连接符 496">
            <a:extLst>
              <a:ext uri="{FF2B5EF4-FFF2-40B4-BE49-F238E27FC236}">
                <a16:creationId xmlns:a16="http://schemas.microsoft.com/office/drawing/2014/main" id="{A86686F1-A5AF-2445-B879-5FAE5071D5FB}"/>
              </a:ext>
            </a:extLst>
          </p:cNvPr>
          <p:cNvCxnSpPr>
            <a:cxnSpLocks/>
          </p:cNvCxnSpPr>
          <p:nvPr/>
        </p:nvCxnSpPr>
        <p:spPr>
          <a:xfrm>
            <a:off x="5404421" y="4138789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直线连接符 497">
            <a:extLst>
              <a:ext uri="{FF2B5EF4-FFF2-40B4-BE49-F238E27FC236}">
                <a16:creationId xmlns:a16="http://schemas.microsoft.com/office/drawing/2014/main" id="{F4BADFC1-DD94-7D43-B345-65357AB12592}"/>
              </a:ext>
            </a:extLst>
          </p:cNvPr>
          <p:cNvCxnSpPr>
            <a:cxnSpLocks/>
          </p:cNvCxnSpPr>
          <p:nvPr/>
        </p:nvCxnSpPr>
        <p:spPr>
          <a:xfrm>
            <a:off x="5791501" y="4086614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直线连接符 498">
            <a:extLst>
              <a:ext uri="{FF2B5EF4-FFF2-40B4-BE49-F238E27FC236}">
                <a16:creationId xmlns:a16="http://schemas.microsoft.com/office/drawing/2014/main" id="{AE42EAEA-0FA6-3B4D-BC62-58BF31046F5B}"/>
              </a:ext>
            </a:extLst>
          </p:cNvPr>
          <p:cNvCxnSpPr>
            <a:cxnSpLocks/>
          </p:cNvCxnSpPr>
          <p:nvPr/>
        </p:nvCxnSpPr>
        <p:spPr>
          <a:xfrm>
            <a:off x="6363693" y="4138789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直线连接符 499">
            <a:extLst>
              <a:ext uri="{FF2B5EF4-FFF2-40B4-BE49-F238E27FC236}">
                <a16:creationId xmlns:a16="http://schemas.microsoft.com/office/drawing/2014/main" id="{F7F51E35-E82F-904E-B184-A9AB9329233A}"/>
              </a:ext>
            </a:extLst>
          </p:cNvPr>
          <p:cNvCxnSpPr>
            <a:cxnSpLocks/>
          </p:cNvCxnSpPr>
          <p:nvPr/>
        </p:nvCxnSpPr>
        <p:spPr>
          <a:xfrm>
            <a:off x="6551113" y="4127140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" name="文本框 500">
            <a:extLst>
              <a:ext uri="{FF2B5EF4-FFF2-40B4-BE49-F238E27FC236}">
                <a16:creationId xmlns:a16="http://schemas.microsoft.com/office/drawing/2014/main" id="{0762BCC5-9C75-F342-92D6-1CD7D72C1B56}"/>
              </a:ext>
            </a:extLst>
          </p:cNvPr>
          <p:cNvSpPr txBox="1"/>
          <p:nvPr/>
        </p:nvSpPr>
        <p:spPr>
          <a:xfrm>
            <a:off x="6497303" y="3888675"/>
            <a:ext cx="2874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RB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  <a:sym typeface="Wingdings" pitchFamily="2" charset="2"/>
              </a:rPr>
              <a:t> index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1-st attribute</a:t>
            </a:r>
            <a:endParaRPr kumimoji="1" lang="zh-CN" altLang="en-US" sz="1600" baseline="-250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2" name="左大括号 501">
            <a:extLst>
              <a:ext uri="{FF2B5EF4-FFF2-40B4-BE49-F238E27FC236}">
                <a16:creationId xmlns:a16="http://schemas.microsoft.com/office/drawing/2014/main" id="{C9F8B2C7-18CD-4945-809E-4E0F8FF33F55}"/>
              </a:ext>
            </a:extLst>
          </p:cNvPr>
          <p:cNvSpPr/>
          <p:nvPr/>
        </p:nvSpPr>
        <p:spPr>
          <a:xfrm rot="5400000">
            <a:off x="5122452" y="3686599"/>
            <a:ext cx="193084" cy="370853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3" name="左大括号 502">
            <a:extLst>
              <a:ext uri="{FF2B5EF4-FFF2-40B4-BE49-F238E27FC236}">
                <a16:creationId xmlns:a16="http://schemas.microsoft.com/office/drawing/2014/main" id="{ADF27AB2-7AD4-694C-BE42-D70F3743350A}"/>
              </a:ext>
            </a:extLst>
          </p:cNvPr>
          <p:cNvSpPr/>
          <p:nvPr/>
        </p:nvSpPr>
        <p:spPr>
          <a:xfrm rot="16200000" flipV="1">
            <a:off x="5503911" y="5478447"/>
            <a:ext cx="193084" cy="370853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4" name="文本框 503">
            <a:extLst>
              <a:ext uri="{FF2B5EF4-FFF2-40B4-BE49-F238E27FC236}">
                <a16:creationId xmlns:a16="http://schemas.microsoft.com/office/drawing/2014/main" id="{20E6202F-D183-044E-B287-3EB85676A384}"/>
              </a:ext>
            </a:extLst>
          </p:cNvPr>
          <p:cNvSpPr txBox="1"/>
          <p:nvPr/>
        </p:nvSpPr>
        <p:spPr>
          <a:xfrm>
            <a:off x="5142589" y="5664872"/>
            <a:ext cx="97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cluster</a:t>
            </a:r>
            <a:r>
              <a:rPr lang="en-US" altLang="zh-CN" sz="1600" baseline="-25000" dirty="0">
                <a:latin typeface="Arial Rounded MT Bold" panose="020F0704030504030204" pitchFamily="34" charset="0"/>
              </a:rPr>
              <a:t>2</a:t>
            </a:r>
            <a:endParaRPr lang="zh-CN" altLang="en-US" sz="16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505" name="左大括号 504">
            <a:extLst>
              <a:ext uri="{FF2B5EF4-FFF2-40B4-BE49-F238E27FC236}">
                <a16:creationId xmlns:a16="http://schemas.microsoft.com/office/drawing/2014/main" id="{39D256DA-B16E-8743-B3F4-88597C771750}"/>
              </a:ext>
            </a:extLst>
          </p:cNvPr>
          <p:cNvSpPr/>
          <p:nvPr/>
        </p:nvSpPr>
        <p:spPr>
          <a:xfrm rot="5400000">
            <a:off x="5988744" y="3583196"/>
            <a:ext cx="193084" cy="568758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6" name="文本框 505">
            <a:extLst>
              <a:ext uri="{FF2B5EF4-FFF2-40B4-BE49-F238E27FC236}">
                <a16:creationId xmlns:a16="http://schemas.microsoft.com/office/drawing/2014/main" id="{F0B98B78-C82E-294D-8261-684D8BCB0397}"/>
              </a:ext>
            </a:extLst>
          </p:cNvPr>
          <p:cNvSpPr txBox="1"/>
          <p:nvPr/>
        </p:nvSpPr>
        <p:spPr>
          <a:xfrm>
            <a:off x="5598322" y="3488411"/>
            <a:ext cx="97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cluster</a:t>
            </a:r>
            <a:r>
              <a:rPr lang="en-US" altLang="zh-CN" sz="1600" baseline="-25000" dirty="0">
                <a:latin typeface="Arial Rounded MT Bold" panose="020F0704030504030204" pitchFamily="34" charset="0"/>
              </a:rPr>
              <a:t>3</a:t>
            </a:r>
            <a:endParaRPr lang="zh-CN" altLang="en-US" sz="16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507" name="文本框 506">
            <a:extLst>
              <a:ext uri="{FF2B5EF4-FFF2-40B4-BE49-F238E27FC236}">
                <a16:creationId xmlns:a16="http://schemas.microsoft.com/office/drawing/2014/main" id="{1A7E0431-D923-9C4A-AA74-D70BA859BE1C}"/>
              </a:ext>
            </a:extLst>
          </p:cNvPr>
          <p:cNvSpPr txBox="1"/>
          <p:nvPr/>
        </p:nvSpPr>
        <p:spPr>
          <a:xfrm>
            <a:off x="6018484" y="5660076"/>
            <a:ext cx="97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cluster</a:t>
            </a:r>
            <a:r>
              <a:rPr lang="en-US" altLang="zh-CN" sz="1600" baseline="-25000" dirty="0">
                <a:latin typeface="Arial Rounded MT Bold" panose="020F0704030504030204" pitchFamily="34" charset="0"/>
              </a:rPr>
              <a:t>4</a:t>
            </a:r>
            <a:endParaRPr lang="zh-CN" altLang="en-US" sz="16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508" name="左大括号 507">
            <a:extLst>
              <a:ext uri="{FF2B5EF4-FFF2-40B4-BE49-F238E27FC236}">
                <a16:creationId xmlns:a16="http://schemas.microsoft.com/office/drawing/2014/main" id="{59FCDF55-5F98-6A43-A51F-2F1A96C1A3C9}"/>
              </a:ext>
            </a:extLst>
          </p:cNvPr>
          <p:cNvSpPr/>
          <p:nvPr/>
        </p:nvSpPr>
        <p:spPr>
          <a:xfrm rot="16200000" flipV="1">
            <a:off x="6367235" y="5587821"/>
            <a:ext cx="193084" cy="174671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9" name="右箭头 508">
            <a:extLst>
              <a:ext uri="{FF2B5EF4-FFF2-40B4-BE49-F238E27FC236}">
                <a16:creationId xmlns:a16="http://schemas.microsoft.com/office/drawing/2014/main" id="{736718CA-6B99-1141-8EDB-14CD4967F4C5}"/>
              </a:ext>
            </a:extLst>
          </p:cNvPr>
          <p:cNvSpPr/>
          <p:nvPr/>
        </p:nvSpPr>
        <p:spPr>
          <a:xfrm rot="5400000">
            <a:off x="6644943" y="3321145"/>
            <a:ext cx="664250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0" name="右箭头 509">
            <a:extLst>
              <a:ext uri="{FF2B5EF4-FFF2-40B4-BE49-F238E27FC236}">
                <a16:creationId xmlns:a16="http://schemas.microsoft.com/office/drawing/2014/main" id="{FF37BDF7-B24C-B84D-9E17-04BD38490623}"/>
              </a:ext>
            </a:extLst>
          </p:cNvPr>
          <p:cNvSpPr/>
          <p:nvPr/>
        </p:nvSpPr>
        <p:spPr>
          <a:xfrm rot="10800000">
            <a:off x="3463152" y="4359007"/>
            <a:ext cx="1254762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1" name="文本框 510">
            <a:extLst>
              <a:ext uri="{FF2B5EF4-FFF2-40B4-BE49-F238E27FC236}">
                <a16:creationId xmlns:a16="http://schemas.microsoft.com/office/drawing/2014/main" id="{8AF3FC1B-144F-694F-9D19-5AB6D7A714C8}"/>
              </a:ext>
            </a:extLst>
          </p:cNvPr>
          <p:cNvSpPr txBox="1"/>
          <p:nvPr/>
        </p:nvSpPr>
        <p:spPr>
          <a:xfrm>
            <a:off x="10892346" y="3286514"/>
            <a:ext cx="1164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Cluster </a:t>
            </a:r>
          </a:p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Synopses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13" name="直线连接符 512">
            <a:extLst>
              <a:ext uri="{FF2B5EF4-FFF2-40B4-BE49-F238E27FC236}">
                <a16:creationId xmlns:a16="http://schemas.microsoft.com/office/drawing/2014/main" id="{D80A119A-841D-5749-88F0-B64253B65C25}"/>
              </a:ext>
            </a:extLst>
          </p:cNvPr>
          <p:cNvCxnSpPr>
            <a:cxnSpLocks/>
          </p:cNvCxnSpPr>
          <p:nvPr/>
        </p:nvCxnSpPr>
        <p:spPr>
          <a:xfrm>
            <a:off x="10942739" y="3286514"/>
            <a:ext cx="0" cy="262675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直线连接符 516">
            <a:extLst>
              <a:ext uri="{FF2B5EF4-FFF2-40B4-BE49-F238E27FC236}">
                <a16:creationId xmlns:a16="http://schemas.microsoft.com/office/drawing/2014/main" id="{2789304D-24B3-1B49-A902-F2A1C5DED2A7}"/>
              </a:ext>
            </a:extLst>
          </p:cNvPr>
          <p:cNvCxnSpPr>
            <a:cxnSpLocks/>
          </p:cNvCxnSpPr>
          <p:nvPr/>
        </p:nvCxnSpPr>
        <p:spPr>
          <a:xfrm>
            <a:off x="10369765" y="3868114"/>
            <a:ext cx="1645235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文本框 529">
            <a:extLst>
              <a:ext uri="{FF2B5EF4-FFF2-40B4-BE49-F238E27FC236}">
                <a16:creationId xmlns:a16="http://schemas.microsoft.com/office/drawing/2014/main" id="{25CF5F38-3D4F-E642-9307-893AF963B855}"/>
              </a:ext>
            </a:extLst>
          </p:cNvPr>
          <p:cNvSpPr txBox="1"/>
          <p:nvPr/>
        </p:nvSpPr>
        <p:spPr>
          <a:xfrm>
            <a:off x="7031293" y="3082050"/>
            <a:ext cx="1885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❸ Generate </a:t>
            </a:r>
          </a:p>
          <a:p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2-nd Index Block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7" name="可选流程 536">
            <a:extLst>
              <a:ext uri="{FF2B5EF4-FFF2-40B4-BE49-F238E27FC236}">
                <a16:creationId xmlns:a16="http://schemas.microsoft.com/office/drawing/2014/main" id="{94840BCB-27D3-8E46-913A-A2EF9674D87E}"/>
              </a:ext>
            </a:extLst>
          </p:cNvPr>
          <p:cNvSpPr/>
          <p:nvPr/>
        </p:nvSpPr>
        <p:spPr>
          <a:xfrm>
            <a:off x="2029202" y="4200596"/>
            <a:ext cx="1391770" cy="514648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u="sng" dirty="0">
                <a:latin typeface="Arial Rounded MT Bold" panose="020F0704030504030204" pitchFamily="34" charset="0"/>
              </a:rPr>
              <a:t>Index Block</a:t>
            </a:r>
            <a:endParaRPr kumimoji="1" lang="zh-CN" altLang="en-US" sz="1600" u="sng" dirty="0">
              <a:latin typeface="Arial Rounded MT Bold" panose="020F0704030504030204" pitchFamily="34" charset="0"/>
            </a:endParaRPr>
          </a:p>
        </p:txBody>
      </p:sp>
      <p:sp>
        <p:nvSpPr>
          <p:cNvPr id="539" name="椭圆 538">
            <a:extLst>
              <a:ext uri="{FF2B5EF4-FFF2-40B4-BE49-F238E27FC236}">
                <a16:creationId xmlns:a16="http://schemas.microsoft.com/office/drawing/2014/main" id="{F6E38834-0B3D-E049-AF14-6F7996D9FD5D}"/>
              </a:ext>
            </a:extLst>
          </p:cNvPr>
          <p:cNvSpPr/>
          <p:nvPr/>
        </p:nvSpPr>
        <p:spPr>
          <a:xfrm>
            <a:off x="10521171" y="3930389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540" name="矩形 539">
            <a:extLst>
              <a:ext uri="{FF2B5EF4-FFF2-40B4-BE49-F238E27FC236}">
                <a16:creationId xmlns:a16="http://schemas.microsoft.com/office/drawing/2014/main" id="{BD0442DB-29C1-B040-9166-6012BA27CC8E}"/>
              </a:ext>
            </a:extLst>
          </p:cNvPr>
          <p:cNvSpPr/>
          <p:nvPr/>
        </p:nvSpPr>
        <p:spPr>
          <a:xfrm>
            <a:off x="10519843" y="4290719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1" name="三角形 540">
            <a:extLst>
              <a:ext uri="{FF2B5EF4-FFF2-40B4-BE49-F238E27FC236}">
                <a16:creationId xmlns:a16="http://schemas.microsoft.com/office/drawing/2014/main" id="{755D0970-A2BC-2F46-B671-6102088F8940}"/>
              </a:ext>
            </a:extLst>
          </p:cNvPr>
          <p:cNvSpPr/>
          <p:nvPr/>
        </p:nvSpPr>
        <p:spPr>
          <a:xfrm>
            <a:off x="10519843" y="4602931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542" name="六边形 541">
            <a:extLst>
              <a:ext uri="{FF2B5EF4-FFF2-40B4-BE49-F238E27FC236}">
                <a16:creationId xmlns:a16="http://schemas.microsoft.com/office/drawing/2014/main" id="{DB16047F-0390-B149-9957-B61EEA63A20F}"/>
              </a:ext>
            </a:extLst>
          </p:cNvPr>
          <p:cNvSpPr/>
          <p:nvPr/>
        </p:nvSpPr>
        <p:spPr>
          <a:xfrm>
            <a:off x="10526829" y="4922125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3" name="缺角矩形 542">
            <a:extLst>
              <a:ext uri="{FF2B5EF4-FFF2-40B4-BE49-F238E27FC236}">
                <a16:creationId xmlns:a16="http://schemas.microsoft.com/office/drawing/2014/main" id="{7A073B98-1DDF-2D4A-9DFB-69190329092A}"/>
              </a:ext>
            </a:extLst>
          </p:cNvPr>
          <p:cNvSpPr/>
          <p:nvPr/>
        </p:nvSpPr>
        <p:spPr>
          <a:xfrm>
            <a:off x="10519843" y="5274135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6" name="梯形 545">
            <a:extLst>
              <a:ext uri="{FF2B5EF4-FFF2-40B4-BE49-F238E27FC236}">
                <a16:creationId xmlns:a16="http://schemas.microsoft.com/office/drawing/2014/main" id="{299D6196-BA22-1949-A4F5-CCAF42DA9692}"/>
              </a:ext>
            </a:extLst>
          </p:cNvPr>
          <p:cNvSpPr/>
          <p:nvPr/>
        </p:nvSpPr>
        <p:spPr>
          <a:xfrm>
            <a:off x="10536253" y="5623150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93" name="圆角矩形 592">
            <a:extLst>
              <a:ext uri="{FF2B5EF4-FFF2-40B4-BE49-F238E27FC236}">
                <a16:creationId xmlns:a16="http://schemas.microsoft.com/office/drawing/2014/main" id="{0290D4A5-C383-4B46-8819-674A6DE89A53}"/>
              </a:ext>
            </a:extLst>
          </p:cNvPr>
          <p:cNvSpPr/>
          <p:nvPr/>
        </p:nvSpPr>
        <p:spPr>
          <a:xfrm>
            <a:off x="11074052" y="4631846"/>
            <a:ext cx="32298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4" name="圆角矩形 593">
            <a:extLst>
              <a:ext uri="{FF2B5EF4-FFF2-40B4-BE49-F238E27FC236}">
                <a16:creationId xmlns:a16="http://schemas.microsoft.com/office/drawing/2014/main" id="{2170779E-33AE-8744-99BD-8E199BC964EE}"/>
              </a:ext>
            </a:extLst>
          </p:cNvPr>
          <p:cNvSpPr/>
          <p:nvPr/>
        </p:nvSpPr>
        <p:spPr>
          <a:xfrm>
            <a:off x="11547274" y="4631846"/>
            <a:ext cx="32298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5" name="圆角矩形 594">
            <a:extLst>
              <a:ext uri="{FF2B5EF4-FFF2-40B4-BE49-F238E27FC236}">
                <a16:creationId xmlns:a16="http://schemas.microsoft.com/office/drawing/2014/main" id="{24D7EB42-FA1D-BE4D-B860-A22E03CF7A2B}"/>
              </a:ext>
            </a:extLst>
          </p:cNvPr>
          <p:cNvSpPr/>
          <p:nvPr/>
        </p:nvSpPr>
        <p:spPr>
          <a:xfrm>
            <a:off x="11070419" y="4281497"/>
            <a:ext cx="32298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6" name="圆角矩形 595">
            <a:extLst>
              <a:ext uri="{FF2B5EF4-FFF2-40B4-BE49-F238E27FC236}">
                <a16:creationId xmlns:a16="http://schemas.microsoft.com/office/drawing/2014/main" id="{9BBC1E43-E0E9-974F-8AC7-30D916B59BF7}"/>
              </a:ext>
            </a:extLst>
          </p:cNvPr>
          <p:cNvSpPr/>
          <p:nvPr/>
        </p:nvSpPr>
        <p:spPr>
          <a:xfrm>
            <a:off x="11543641" y="4281497"/>
            <a:ext cx="32298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7" name="圆角矩形 596">
            <a:extLst>
              <a:ext uri="{FF2B5EF4-FFF2-40B4-BE49-F238E27FC236}">
                <a16:creationId xmlns:a16="http://schemas.microsoft.com/office/drawing/2014/main" id="{7F9BD52D-C32E-6A47-9F47-7389188107B7}"/>
              </a:ext>
            </a:extLst>
          </p:cNvPr>
          <p:cNvSpPr/>
          <p:nvPr/>
        </p:nvSpPr>
        <p:spPr>
          <a:xfrm>
            <a:off x="11069634" y="3923701"/>
            <a:ext cx="32298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9" name="圆角矩形 598">
            <a:extLst>
              <a:ext uri="{FF2B5EF4-FFF2-40B4-BE49-F238E27FC236}">
                <a16:creationId xmlns:a16="http://schemas.microsoft.com/office/drawing/2014/main" id="{A55277F3-1B3D-2646-BDCE-1707473F5201}"/>
              </a:ext>
            </a:extLst>
          </p:cNvPr>
          <p:cNvSpPr/>
          <p:nvPr/>
        </p:nvSpPr>
        <p:spPr>
          <a:xfrm>
            <a:off x="11080765" y="4928175"/>
            <a:ext cx="32298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0" name="圆角矩形 599">
            <a:extLst>
              <a:ext uri="{FF2B5EF4-FFF2-40B4-BE49-F238E27FC236}">
                <a16:creationId xmlns:a16="http://schemas.microsoft.com/office/drawing/2014/main" id="{EA2B833D-0DAF-B649-B020-A8D0D374BB3E}"/>
              </a:ext>
            </a:extLst>
          </p:cNvPr>
          <p:cNvSpPr/>
          <p:nvPr/>
        </p:nvSpPr>
        <p:spPr>
          <a:xfrm>
            <a:off x="11553987" y="4928175"/>
            <a:ext cx="32298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1" name="圆角矩形 600">
            <a:extLst>
              <a:ext uri="{FF2B5EF4-FFF2-40B4-BE49-F238E27FC236}">
                <a16:creationId xmlns:a16="http://schemas.microsoft.com/office/drawing/2014/main" id="{EB4CD922-720C-AF42-B114-6B845CF2A0AA}"/>
              </a:ext>
            </a:extLst>
          </p:cNvPr>
          <p:cNvSpPr/>
          <p:nvPr/>
        </p:nvSpPr>
        <p:spPr>
          <a:xfrm>
            <a:off x="11084680" y="5291018"/>
            <a:ext cx="32298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2" name="圆角矩形 601">
            <a:extLst>
              <a:ext uri="{FF2B5EF4-FFF2-40B4-BE49-F238E27FC236}">
                <a16:creationId xmlns:a16="http://schemas.microsoft.com/office/drawing/2014/main" id="{84A24106-F444-9446-AE5F-3BC2BB8036A9}"/>
              </a:ext>
            </a:extLst>
          </p:cNvPr>
          <p:cNvSpPr/>
          <p:nvPr/>
        </p:nvSpPr>
        <p:spPr>
          <a:xfrm>
            <a:off x="11557902" y="5291018"/>
            <a:ext cx="32298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3" name="圆角矩形 602">
            <a:extLst>
              <a:ext uri="{FF2B5EF4-FFF2-40B4-BE49-F238E27FC236}">
                <a16:creationId xmlns:a16="http://schemas.microsoft.com/office/drawing/2014/main" id="{36F6FF23-8E8F-6E40-BE90-7F997AA2F94C}"/>
              </a:ext>
            </a:extLst>
          </p:cNvPr>
          <p:cNvSpPr/>
          <p:nvPr/>
        </p:nvSpPr>
        <p:spPr>
          <a:xfrm>
            <a:off x="11084680" y="5618542"/>
            <a:ext cx="322987" cy="193085"/>
          </a:xfrm>
          <a:prstGeom prst="roundRect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右箭头 111">
            <a:extLst>
              <a:ext uri="{FF2B5EF4-FFF2-40B4-BE49-F238E27FC236}">
                <a16:creationId xmlns:a16="http://schemas.microsoft.com/office/drawing/2014/main" id="{085A9DFD-7617-CF48-9B95-263F7CEE6F23}"/>
              </a:ext>
            </a:extLst>
          </p:cNvPr>
          <p:cNvSpPr/>
          <p:nvPr/>
        </p:nvSpPr>
        <p:spPr>
          <a:xfrm>
            <a:off x="9371847" y="4592850"/>
            <a:ext cx="955626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811AEE8B-4D10-8E40-AA6C-1E81C6D07CF0}"/>
              </a:ext>
            </a:extLst>
          </p:cNvPr>
          <p:cNvSpPr txBox="1"/>
          <p:nvPr/>
        </p:nvSpPr>
        <p:spPr>
          <a:xfrm>
            <a:off x="10327473" y="2959973"/>
            <a:ext cx="17298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u="sng" dirty="0">
                <a:latin typeface="Arial Rounded MT Bold" panose="020F0704030504030204" pitchFamily="34" charset="0"/>
              </a:rPr>
              <a:t>Synopsis Table</a:t>
            </a:r>
            <a:endParaRPr kumimoji="1" lang="zh-CN" altLang="en-US" sz="1600" u="sng" dirty="0">
              <a:latin typeface="Arial Rounded MT Bold" panose="020F0704030504030204" pitchFamily="34" charset="0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FE8C6521-C1C6-3D41-A019-9E19FB09E671}"/>
              </a:ext>
            </a:extLst>
          </p:cNvPr>
          <p:cNvSpPr txBox="1"/>
          <p:nvPr/>
        </p:nvSpPr>
        <p:spPr>
          <a:xfrm rot="20050907">
            <a:off x="3219951" y="1748090"/>
            <a:ext cx="14575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b="1" dirty="0">
                <a:latin typeface="Arial Rounded MT Bold" panose="020F0704030504030204" pitchFamily="34" charset="0"/>
              </a:rPr>
              <a:t>❶ </a:t>
            </a:r>
            <a:r>
              <a:rPr kumimoji="1" lang="en-US" altLang="zh-CN" sz="1600" dirty="0">
                <a:latin typeface="Arial Rounded MT Bold" panose="020F0704030504030204" pitchFamily="34" charset="0"/>
              </a:rPr>
              <a:t>Store</a:t>
            </a:r>
            <a:endParaRPr lang="zh-CN" altLang="en-US" sz="1600" dirty="0"/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7A866222-F29F-DF47-BB99-FF73C3BCA3D0}"/>
              </a:ext>
            </a:extLst>
          </p:cNvPr>
          <p:cNvSpPr txBox="1"/>
          <p:nvPr/>
        </p:nvSpPr>
        <p:spPr>
          <a:xfrm rot="2753034">
            <a:off x="5421211" y="1551837"/>
            <a:ext cx="1094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b="1" dirty="0">
                <a:latin typeface="Arial Rounded MT Bold" panose="020F0704030504030204" pitchFamily="34" charset="0"/>
              </a:rPr>
              <a:t>❷ </a:t>
            </a:r>
            <a:r>
              <a:rPr kumimoji="1" lang="en-US" altLang="zh-CN" sz="1600" dirty="0">
                <a:latin typeface="Arial Rounded MT Bold" panose="020F0704030504030204" pitchFamily="34" charset="0"/>
              </a:rPr>
              <a:t>Insert</a:t>
            </a:r>
            <a:endParaRPr lang="zh-CN" altLang="en-US" sz="1600" dirty="0"/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504764C7-41A5-2341-A501-F1886484C5CD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15/31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8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sp>
        <p:nvSpPr>
          <p:cNvPr id="34" name="圆角矩形 33">
            <a:extLst>
              <a:ext uri="{FF2B5EF4-FFF2-40B4-BE49-F238E27FC236}">
                <a16:creationId xmlns:a16="http://schemas.microsoft.com/office/drawing/2014/main" id="{781371E3-5EC0-5644-A722-7161A4A1D96A}"/>
              </a:ext>
            </a:extLst>
          </p:cNvPr>
          <p:cNvSpPr/>
          <p:nvPr/>
        </p:nvSpPr>
        <p:spPr>
          <a:xfrm>
            <a:off x="3038146" y="4634298"/>
            <a:ext cx="6857949" cy="10310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Google Shape;109;p2"/>
          <p:cNvSpPr txBox="1"/>
          <p:nvPr/>
        </p:nvSpPr>
        <p:spPr>
          <a:xfrm>
            <a:off x="476974" y="165627"/>
            <a:ext cx="92675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Complex event recognition (CER): basic concepts</a:t>
            </a:r>
            <a:endParaRPr lang="en-US" altLang="zh-CN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7" name="Google Shape;126;p5">
            <a:extLst>
              <a:ext uri="{FF2B5EF4-FFF2-40B4-BE49-F238E27FC236}">
                <a16:creationId xmlns:a16="http://schemas.microsoft.com/office/drawing/2014/main" id="{E77B4874-A2D6-7249-9B34-935772B05156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" name="图片 81">
            <a:extLst>
              <a:ext uri="{FF2B5EF4-FFF2-40B4-BE49-F238E27FC236}">
                <a16:creationId xmlns:a16="http://schemas.microsoft.com/office/drawing/2014/main" id="{DE559E8F-93B2-A64F-94AF-3C5C616AB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4" name="椭圆形标注 13">
            <a:extLst>
              <a:ext uri="{FF2B5EF4-FFF2-40B4-BE49-F238E27FC236}">
                <a16:creationId xmlns:a16="http://schemas.microsoft.com/office/drawing/2014/main" id="{C1F22304-2F48-C14D-B563-086EF83A7AB1}"/>
              </a:ext>
            </a:extLst>
          </p:cNvPr>
          <p:cNvSpPr/>
          <p:nvPr/>
        </p:nvSpPr>
        <p:spPr>
          <a:xfrm>
            <a:off x="476975" y="1802639"/>
            <a:ext cx="2561172" cy="1058438"/>
          </a:xfrm>
          <a:prstGeom prst="wedgeEllipseCallout">
            <a:avLst>
              <a:gd name="adj1" fmla="val -23151"/>
              <a:gd name="adj2" fmla="val 7708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43EC36-6A3D-3740-BB9F-B82EC86B5E64}"/>
              </a:ext>
            </a:extLst>
          </p:cNvPr>
          <p:cNvSpPr txBox="1"/>
          <p:nvPr/>
        </p:nvSpPr>
        <p:spPr>
          <a:xfrm>
            <a:off x="630341" y="2008692"/>
            <a:ext cx="240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1800" dirty="0">
                <a:latin typeface="Arial Rounded MT Bold" panose="020F0704030504030204" pitchFamily="34" charset="0"/>
              </a:rPr>
              <a:t>What is complex event recognition?</a:t>
            </a:r>
          </a:p>
        </p:txBody>
      </p:sp>
      <p:sp>
        <p:nvSpPr>
          <p:cNvPr id="17" name="圆角矩形标注 16">
            <a:extLst>
              <a:ext uri="{FF2B5EF4-FFF2-40B4-BE49-F238E27FC236}">
                <a16:creationId xmlns:a16="http://schemas.microsoft.com/office/drawing/2014/main" id="{CCD79FE6-5D1C-B949-9A9D-9B051932E03F}"/>
              </a:ext>
            </a:extLst>
          </p:cNvPr>
          <p:cNvSpPr/>
          <p:nvPr/>
        </p:nvSpPr>
        <p:spPr>
          <a:xfrm>
            <a:off x="3231049" y="1249464"/>
            <a:ext cx="7058932" cy="392864"/>
          </a:xfrm>
          <a:prstGeom prst="wedgeRoundRectCallout">
            <a:avLst>
              <a:gd name="adj1" fmla="val 35073"/>
              <a:gd name="adj2" fmla="val 94017"/>
              <a:gd name="adj3" fmla="val 16667"/>
            </a:avLst>
          </a:prstGeom>
          <a:solidFill>
            <a:schemeClr val="tx2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u="sng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C</a:t>
            </a:r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omplex </a:t>
            </a:r>
            <a:r>
              <a:rPr kumimoji="1" lang="en-US" altLang="zh-CN" sz="1800" u="sng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</a:t>
            </a:r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vent </a:t>
            </a:r>
            <a:r>
              <a:rPr kumimoji="1" lang="en-US" altLang="zh-CN" sz="1800" u="sng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R</a:t>
            </a:r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ecognition aims to identify specific </a:t>
            </a:r>
            <a:r>
              <a:rPr kumimoji="1" lang="en-US" altLang="zh-CN" sz="1800" dirty="0">
                <a:solidFill>
                  <a:srgbClr val="FD0139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patterns</a:t>
            </a:r>
            <a:endParaRPr lang="zh-CN" altLang="en-US" sz="1800" dirty="0">
              <a:solidFill>
                <a:srgbClr val="FD0139"/>
              </a:solidFill>
            </a:endParaRPr>
          </a:p>
        </p:txBody>
      </p:sp>
      <p:sp>
        <p:nvSpPr>
          <p:cNvPr id="22" name="圆角矩形标注 21">
            <a:extLst>
              <a:ext uri="{FF2B5EF4-FFF2-40B4-BE49-F238E27FC236}">
                <a16:creationId xmlns:a16="http://schemas.microsoft.com/office/drawing/2014/main" id="{1672098A-9538-CF4C-B084-26E519ADDD58}"/>
              </a:ext>
            </a:extLst>
          </p:cNvPr>
          <p:cNvSpPr/>
          <p:nvPr/>
        </p:nvSpPr>
        <p:spPr>
          <a:xfrm>
            <a:off x="4077249" y="2228662"/>
            <a:ext cx="6462113" cy="392864"/>
          </a:xfrm>
          <a:prstGeom prst="wedgeRoundRectCallout">
            <a:avLst>
              <a:gd name="adj1" fmla="val 35073"/>
              <a:gd name="adj2" fmla="val 94017"/>
              <a:gd name="adj3" fmla="val 16667"/>
            </a:avLst>
          </a:prstGeom>
          <a:solidFill>
            <a:schemeClr val="tx2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lnSpc>
                <a:spcPts val="2600"/>
              </a:lnSpc>
            </a:pPr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A pattern is composed of several </a:t>
            </a:r>
            <a:r>
              <a:rPr kumimoji="1" lang="en-US" altLang="zh-CN" sz="1800" dirty="0">
                <a:solidFill>
                  <a:srgbClr val="FD0139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primitive events</a:t>
            </a:r>
          </a:p>
        </p:txBody>
      </p:sp>
      <p:sp>
        <p:nvSpPr>
          <p:cNvPr id="23" name="圆角矩形标注 22">
            <a:extLst>
              <a:ext uri="{FF2B5EF4-FFF2-40B4-BE49-F238E27FC236}">
                <a16:creationId xmlns:a16="http://schemas.microsoft.com/office/drawing/2014/main" id="{EC345B1A-DC78-1949-8537-2F05CDB4A1F3}"/>
              </a:ext>
            </a:extLst>
          </p:cNvPr>
          <p:cNvSpPr/>
          <p:nvPr/>
        </p:nvSpPr>
        <p:spPr>
          <a:xfrm>
            <a:off x="4706931" y="3182183"/>
            <a:ext cx="6840911" cy="392864"/>
          </a:xfrm>
          <a:prstGeom prst="wedgeRoundRectCallout">
            <a:avLst>
              <a:gd name="adj1" fmla="val 35073"/>
              <a:gd name="adj2" fmla="val 94017"/>
              <a:gd name="adj3" fmla="val 16667"/>
            </a:avLst>
          </a:prstGeom>
          <a:solidFill>
            <a:schemeClr val="tx2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lnSpc>
                <a:spcPts val="2600"/>
              </a:lnSpc>
            </a:pPr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Primitive events are </a:t>
            </a:r>
            <a:r>
              <a:rPr kumimoji="1" lang="en" altLang="zh-CN" sz="18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time-stamped "simple, derived events"</a:t>
            </a:r>
            <a:endParaRPr kumimoji="1" lang="en-US" altLang="zh-CN" sz="1800" dirty="0">
              <a:solidFill>
                <a:schemeClr val="tx1"/>
              </a:solidFill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pic>
        <p:nvPicPr>
          <p:cNvPr id="24" name="图形 23" descr="困惑的人 纯色填充">
            <a:extLst>
              <a:ext uri="{FF2B5EF4-FFF2-40B4-BE49-F238E27FC236}">
                <a16:creationId xmlns:a16="http://schemas.microsoft.com/office/drawing/2014/main" id="{4D50EBC5-0A5D-1E48-88DC-2131DE150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046" y="3429000"/>
            <a:ext cx="1917883" cy="1917883"/>
          </a:xfrm>
          <a:prstGeom prst="rect">
            <a:avLst/>
          </a:prstGeom>
        </p:spPr>
      </p:pic>
      <p:pic>
        <p:nvPicPr>
          <p:cNvPr id="25" name="图形 24" descr="呼叫中心 纯色填充">
            <a:extLst>
              <a:ext uri="{FF2B5EF4-FFF2-40B4-BE49-F238E27FC236}">
                <a16:creationId xmlns:a16="http://schemas.microsoft.com/office/drawing/2014/main" id="{5BFA90FA-0604-E040-A985-FFD712920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8060" y="3639989"/>
            <a:ext cx="1469782" cy="1469782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B425BFCC-BF54-8940-9C2D-7A5B1ABC6392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2/31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D7EF0E2-2620-2F48-AD0F-D6E980A22707}"/>
              </a:ext>
            </a:extLst>
          </p:cNvPr>
          <p:cNvGrpSpPr/>
          <p:nvPr/>
        </p:nvGrpSpPr>
        <p:grpSpPr>
          <a:xfrm>
            <a:off x="3048000" y="4634298"/>
            <a:ext cx="7030060" cy="849954"/>
            <a:chOff x="3048000" y="4634298"/>
            <a:chExt cx="7030060" cy="849954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40D691F-2B85-DC46-BCA3-CB63959C89DA}"/>
                </a:ext>
              </a:extLst>
            </p:cNvPr>
            <p:cNvSpPr txBox="1"/>
            <p:nvPr/>
          </p:nvSpPr>
          <p:spPr>
            <a:xfrm>
              <a:off x="3048000" y="4634298"/>
              <a:ext cx="6096000" cy="392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kumimoji="1" lang="en-US" altLang="zh-CN" sz="1800" dirty="0">
                  <a:latin typeface="Arial Rounded MT Bold" panose="020F0704030504030204" pitchFamily="34" charset="0"/>
                  <a:ea typeface="SimSun" panose="02010600030101010101" pitchFamily="2" charset="-122"/>
                  <a:cs typeface="Angsana New" panose="02020603050405020304" pitchFamily="18" charset="-34"/>
                </a:rPr>
                <a:t>Commonly, the schema of the primitive events is 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1C08485-4EC5-4348-A81F-36E84322A9FF}"/>
                </a:ext>
              </a:extLst>
            </p:cNvPr>
            <p:cNvSpPr txBox="1"/>
            <p:nvPr/>
          </p:nvSpPr>
          <p:spPr>
            <a:xfrm>
              <a:off x="3982060" y="5091388"/>
              <a:ext cx="6096000" cy="3928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kumimoji="1" lang="en-US" altLang="zh-CN" sz="1800" dirty="0">
                  <a:latin typeface="Arial Rounded MT Bold" panose="020F0704030504030204" pitchFamily="34" charset="0"/>
                  <a:ea typeface="SimSun" panose="02010600030101010101" pitchFamily="2" charset="-122"/>
                  <a:cs typeface="Angsana New" panose="02020603050405020304" pitchFamily="18" charset="-34"/>
                </a:rPr>
                <a:t>(</a:t>
              </a:r>
              <a:r>
                <a:rPr kumimoji="1" lang="en-US" altLang="zh-CN" sz="1800" u="sng" dirty="0">
                  <a:latin typeface="Arial Rounded MT Bold" panose="020F0704030504030204" pitchFamily="34" charset="0"/>
                  <a:ea typeface="SimSun" panose="02010600030101010101" pitchFamily="2" charset="-122"/>
                  <a:cs typeface="Angsana New" panose="02020603050405020304" pitchFamily="18" charset="-34"/>
                </a:rPr>
                <a:t>event-type</a:t>
              </a:r>
              <a:r>
                <a:rPr kumimoji="1" lang="en-US" altLang="zh-CN" sz="1800" dirty="0">
                  <a:latin typeface="Arial Rounded MT Bold" panose="020F0704030504030204" pitchFamily="34" charset="0"/>
                  <a:ea typeface="SimSun" panose="02010600030101010101" pitchFamily="2" charset="-122"/>
                  <a:cs typeface="Angsana New" panose="02020603050405020304" pitchFamily="18" charset="-34"/>
                </a:rPr>
                <a:t>, attribute</a:t>
              </a:r>
              <a:r>
                <a:rPr kumimoji="1" lang="en-US" altLang="zh-CN" sz="1800" baseline="-25000" dirty="0">
                  <a:latin typeface="Arial Rounded MT Bold" panose="020F0704030504030204" pitchFamily="34" charset="0"/>
                  <a:ea typeface="SimSun" panose="02010600030101010101" pitchFamily="2" charset="-122"/>
                  <a:cs typeface="Angsana New" panose="02020603050405020304" pitchFamily="18" charset="-34"/>
                </a:rPr>
                <a:t>1</a:t>
              </a:r>
              <a:r>
                <a:rPr kumimoji="1" lang="en-US" altLang="zh-CN" sz="1800" dirty="0">
                  <a:latin typeface="Arial Rounded MT Bold" panose="020F0704030504030204" pitchFamily="34" charset="0"/>
                  <a:ea typeface="SimSun" panose="02010600030101010101" pitchFamily="2" charset="-122"/>
                  <a:cs typeface="Angsana New" panose="02020603050405020304" pitchFamily="18" charset="-34"/>
                </a:rPr>
                <a:t>, … </a:t>
              </a:r>
              <a:r>
                <a:rPr kumimoji="1" lang="en-US" altLang="zh-CN" sz="1800" dirty="0" err="1">
                  <a:latin typeface="Arial Rounded MT Bold" panose="020F0704030504030204" pitchFamily="34" charset="0"/>
                  <a:ea typeface="SimSun" panose="02010600030101010101" pitchFamily="2" charset="-122"/>
                  <a:cs typeface="Angsana New" panose="02020603050405020304" pitchFamily="18" charset="-34"/>
                </a:rPr>
                <a:t>attribute</a:t>
              </a:r>
              <a:r>
                <a:rPr kumimoji="1" lang="en-US" altLang="zh-CN" sz="1800" baseline="-25000" dirty="0" err="1">
                  <a:latin typeface="Arial Rounded MT Bold" panose="020F0704030504030204" pitchFamily="34" charset="0"/>
                  <a:ea typeface="SimSun" panose="02010600030101010101" pitchFamily="2" charset="-122"/>
                  <a:cs typeface="Angsana New" panose="02020603050405020304" pitchFamily="18" charset="-34"/>
                </a:rPr>
                <a:t>N</a:t>
              </a:r>
              <a:r>
                <a:rPr kumimoji="1" lang="en-US" altLang="zh-CN" sz="1800" dirty="0">
                  <a:latin typeface="Arial Rounded MT Bold" panose="020F0704030504030204" pitchFamily="34" charset="0"/>
                  <a:ea typeface="SimSun" panose="02010600030101010101" pitchFamily="2" charset="-122"/>
                  <a:cs typeface="Angsana New" panose="02020603050405020304" pitchFamily="18" charset="-34"/>
                </a:rPr>
                <a:t>, </a:t>
              </a:r>
              <a:r>
                <a:rPr kumimoji="1" lang="en-US" altLang="zh-CN" sz="1800" u="sng" dirty="0">
                  <a:latin typeface="Arial Rounded MT Bold" panose="020F0704030504030204" pitchFamily="34" charset="0"/>
                  <a:ea typeface="SimSun" panose="02010600030101010101" pitchFamily="2" charset="-122"/>
                  <a:cs typeface="Angsana New" panose="02020603050405020304" pitchFamily="18" charset="-34"/>
                </a:rPr>
                <a:t>timestamp</a:t>
              </a:r>
              <a:r>
                <a:rPr kumimoji="1" lang="en-US" altLang="zh-CN" sz="1800" dirty="0">
                  <a:latin typeface="Arial Rounded MT Bold" panose="020F0704030504030204" pitchFamily="34" charset="0"/>
                  <a:ea typeface="SimSun" panose="02010600030101010101" pitchFamily="2" charset="-122"/>
                  <a:cs typeface="Angsana New" panose="02020603050405020304" pitchFamily="18" charset="-34"/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ACER – four components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6D853CD5-B6E1-5A4E-96C1-77C591E7238A}"/>
              </a:ext>
            </a:extLst>
          </p:cNvPr>
          <p:cNvSpPr txBox="1"/>
          <p:nvPr/>
        </p:nvSpPr>
        <p:spPr>
          <a:xfrm>
            <a:off x="452856" y="789913"/>
            <a:ext cx="2510218" cy="139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Page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Buffer Pool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Index Block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Synopsis Table</a:t>
            </a:r>
            <a:endParaRPr kumimoji="1" lang="zh-CN" altLang="en-US" sz="18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5725BD-42A9-4042-80FD-0BA7D7B258A8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16/31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437EDBA-C254-BF49-A0F3-258AFF4D75E1}"/>
              </a:ext>
            </a:extLst>
          </p:cNvPr>
          <p:cNvSpPr txBox="1"/>
          <p:nvPr/>
        </p:nvSpPr>
        <p:spPr>
          <a:xfrm>
            <a:off x="880540" y="4923450"/>
            <a:ext cx="4165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Page </a:t>
            </a:r>
            <a:r>
              <a:rPr lang="zh-CN" altLang="en-US" sz="1600" dirty="0">
                <a:latin typeface="Arial Rounded MT Bold" panose="020F0704030504030204" pitchFamily="34" charset="0"/>
              </a:rPr>
              <a:t>stores the entire event information persistently in row format. </a:t>
            </a:r>
          </a:p>
        </p:txBody>
      </p:sp>
      <p:sp>
        <p:nvSpPr>
          <p:cNvPr id="33" name="折角形 32">
            <a:extLst>
              <a:ext uri="{FF2B5EF4-FFF2-40B4-BE49-F238E27FC236}">
                <a16:creationId xmlns:a16="http://schemas.microsoft.com/office/drawing/2014/main" id="{84E29C3F-29EF-4841-9D2A-578FD00A2D28}"/>
              </a:ext>
            </a:extLst>
          </p:cNvPr>
          <p:cNvSpPr/>
          <p:nvPr/>
        </p:nvSpPr>
        <p:spPr>
          <a:xfrm>
            <a:off x="1756309" y="2647817"/>
            <a:ext cx="2282010" cy="2178661"/>
          </a:xfrm>
          <a:prstGeom prst="foldedCorne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u="sng" dirty="0">
              <a:latin typeface="Arial Rounded MT Bold" panose="020F07040305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8DB2998-8154-4245-B1DD-0C72536B4653}"/>
              </a:ext>
            </a:extLst>
          </p:cNvPr>
          <p:cNvSpPr txBox="1"/>
          <p:nvPr/>
        </p:nvSpPr>
        <p:spPr>
          <a:xfrm>
            <a:off x="1756308" y="2647817"/>
            <a:ext cx="22820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Page</a:t>
            </a:r>
            <a:endParaRPr kumimoji="1" lang="zh-CN" altLang="en-US" sz="16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35" name="直线连接符 34">
            <a:extLst>
              <a:ext uri="{FF2B5EF4-FFF2-40B4-BE49-F238E27FC236}">
                <a16:creationId xmlns:a16="http://schemas.microsoft.com/office/drawing/2014/main" id="{5F8EBFFF-9FC3-A04D-A49A-B8D2A607198D}"/>
              </a:ext>
            </a:extLst>
          </p:cNvPr>
          <p:cNvCxnSpPr>
            <a:cxnSpLocks/>
          </p:cNvCxnSpPr>
          <p:nvPr/>
        </p:nvCxnSpPr>
        <p:spPr>
          <a:xfrm>
            <a:off x="1756308" y="3244755"/>
            <a:ext cx="228201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4A086747-114E-6A4A-9B75-7F13B2C2A217}"/>
              </a:ext>
            </a:extLst>
          </p:cNvPr>
          <p:cNvCxnSpPr>
            <a:cxnSpLocks/>
          </p:cNvCxnSpPr>
          <p:nvPr/>
        </p:nvCxnSpPr>
        <p:spPr>
          <a:xfrm>
            <a:off x="1756308" y="3508167"/>
            <a:ext cx="228201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12444198-CA62-C940-8A88-520009684DEC}"/>
              </a:ext>
            </a:extLst>
          </p:cNvPr>
          <p:cNvSpPr txBox="1"/>
          <p:nvPr/>
        </p:nvSpPr>
        <p:spPr>
          <a:xfrm>
            <a:off x="1756034" y="3196802"/>
            <a:ext cx="22822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event</a:t>
            </a:r>
            <a:r>
              <a:rPr kumimoji="1" lang="en-US" altLang="zh-CN" sz="16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</a:t>
            </a:r>
            <a:endParaRPr kumimoji="1" lang="zh-CN" altLang="en-US" sz="1600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1AFD93AD-4948-464D-8E69-052822C934C7}"/>
              </a:ext>
            </a:extLst>
          </p:cNvPr>
          <p:cNvCxnSpPr>
            <a:cxnSpLocks/>
          </p:cNvCxnSpPr>
          <p:nvPr/>
        </p:nvCxnSpPr>
        <p:spPr>
          <a:xfrm>
            <a:off x="1756034" y="3782634"/>
            <a:ext cx="228201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57788E9-3F3C-A04E-9C07-CEB27D985908}"/>
              </a:ext>
            </a:extLst>
          </p:cNvPr>
          <p:cNvSpPr txBox="1"/>
          <p:nvPr/>
        </p:nvSpPr>
        <p:spPr>
          <a:xfrm>
            <a:off x="1755759" y="3462655"/>
            <a:ext cx="22822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event</a:t>
            </a:r>
            <a:r>
              <a:rPr kumimoji="1" lang="en-US" altLang="zh-CN" sz="16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endParaRPr kumimoji="1" lang="zh-CN" altLang="en-US" sz="1600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F30DD45D-FA2E-6F4F-8E66-93E65852A46B}"/>
              </a:ext>
            </a:extLst>
          </p:cNvPr>
          <p:cNvCxnSpPr>
            <a:cxnSpLocks/>
          </p:cNvCxnSpPr>
          <p:nvPr/>
        </p:nvCxnSpPr>
        <p:spPr>
          <a:xfrm>
            <a:off x="1766175" y="4154058"/>
            <a:ext cx="228201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495251B4-DA3E-0A4E-9E65-181E6EAB473E}"/>
              </a:ext>
            </a:extLst>
          </p:cNvPr>
          <p:cNvCxnSpPr>
            <a:cxnSpLocks/>
          </p:cNvCxnSpPr>
          <p:nvPr/>
        </p:nvCxnSpPr>
        <p:spPr>
          <a:xfrm>
            <a:off x="1755759" y="4423984"/>
            <a:ext cx="228201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A9C28F1B-1A39-C842-8C1C-C1115F36B865}"/>
              </a:ext>
            </a:extLst>
          </p:cNvPr>
          <p:cNvSpPr txBox="1"/>
          <p:nvPr/>
        </p:nvSpPr>
        <p:spPr>
          <a:xfrm>
            <a:off x="1755485" y="4096698"/>
            <a:ext cx="22822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event</a:t>
            </a:r>
            <a:r>
              <a:rPr kumimoji="1" lang="en-US" altLang="zh-CN" sz="1600" baseline="-25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n</a:t>
            </a:r>
            <a:endParaRPr kumimoji="1" lang="zh-CN" altLang="en-US" sz="1600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150E460-B21C-F74C-B003-2B9464B03D02}"/>
              </a:ext>
            </a:extLst>
          </p:cNvPr>
          <p:cNvSpPr txBox="1"/>
          <p:nvPr/>
        </p:nvSpPr>
        <p:spPr>
          <a:xfrm rot="5400000">
            <a:off x="2766896" y="3820933"/>
            <a:ext cx="4372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  <a:endParaRPr kumimoji="1" lang="zh-CN" altLang="en-US" sz="1600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68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ACER – four components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6D853CD5-B6E1-5A4E-96C1-77C591E7238A}"/>
              </a:ext>
            </a:extLst>
          </p:cNvPr>
          <p:cNvSpPr txBox="1"/>
          <p:nvPr/>
        </p:nvSpPr>
        <p:spPr>
          <a:xfrm>
            <a:off x="452856" y="789913"/>
            <a:ext cx="2510218" cy="139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Page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Buffer Pool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Index Block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Synopsis Table</a:t>
            </a:r>
            <a:endParaRPr kumimoji="1" lang="zh-CN" altLang="en-US" sz="18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3BD066-87F8-494C-B808-1B3A0E18F9CC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16/31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折角形 11">
            <a:extLst>
              <a:ext uri="{FF2B5EF4-FFF2-40B4-BE49-F238E27FC236}">
                <a16:creationId xmlns:a16="http://schemas.microsoft.com/office/drawing/2014/main" id="{BCCD26DF-9907-334F-9F1F-DAD1672B96E6}"/>
              </a:ext>
            </a:extLst>
          </p:cNvPr>
          <p:cNvSpPr/>
          <p:nvPr/>
        </p:nvSpPr>
        <p:spPr>
          <a:xfrm>
            <a:off x="1756309" y="2647817"/>
            <a:ext cx="2282010" cy="2178661"/>
          </a:xfrm>
          <a:prstGeom prst="foldedCorne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u="sng" dirty="0">
              <a:latin typeface="Arial Rounded MT Bold" panose="020F07040305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34989EF-70D4-BF45-93E8-AF9D1DB2B104}"/>
              </a:ext>
            </a:extLst>
          </p:cNvPr>
          <p:cNvSpPr txBox="1"/>
          <p:nvPr/>
        </p:nvSpPr>
        <p:spPr>
          <a:xfrm>
            <a:off x="1756308" y="2647817"/>
            <a:ext cx="22820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Page</a:t>
            </a:r>
            <a:endParaRPr kumimoji="1" lang="zh-CN" altLang="en-US" sz="16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F7A56860-D9F1-7646-83AF-34ABE0416761}"/>
              </a:ext>
            </a:extLst>
          </p:cNvPr>
          <p:cNvSpPr/>
          <p:nvPr/>
        </p:nvSpPr>
        <p:spPr>
          <a:xfrm>
            <a:off x="5952323" y="2647817"/>
            <a:ext cx="4604840" cy="2178655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DE74C6E-4905-4946-8E5A-9A83B02E5264}"/>
              </a:ext>
            </a:extLst>
          </p:cNvPr>
          <p:cNvSpPr/>
          <p:nvPr/>
        </p:nvSpPr>
        <p:spPr>
          <a:xfrm>
            <a:off x="7179841" y="3611490"/>
            <a:ext cx="884016" cy="616968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A55CA2E-68C9-5C45-B0C4-1C5F31B1BD0F}"/>
              </a:ext>
            </a:extLst>
          </p:cNvPr>
          <p:cNvSpPr txBox="1"/>
          <p:nvPr/>
        </p:nvSpPr>
        <p:spPr>
          <a:xfrm>
            <a:off x="7127287" y="3557755"/>
            <a:ext cx="1004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Buffer 2</a:t>
            </a:r>
            <a:endParaRPr kumimoji="1" lang="zh-CN" altLang="en-US" sz="16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缺角矩形 16">
            <a:extLst>
              <a:ext uri="{FF2B5EF4-FFF2-40B4-BE49-F238E27FC236}">
                <a16:creationId xmlns:a16="http://schemas.microsoft.com/office/drawing/2014/main" id="{A4B3A18F-6C17-0940-8F9E-6D2C08CE1C47}"/>
              </a:ext>
            </a:extLst>
          </p:cNvPr>
          <p:cNvSpPr/>
          <p:nvPr/>
        </p:nvSpPr>
        <p:spPr>
          <a:xfrm>
            <a:off x="7335416" y="396101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6CA3047-200C-4D4A-B1E3-0E34CBF9AAD9}"/>
              </a:ext>
            </a:extLst>
          </p:cNvPr>
          <p:cNvSpPr/>
          <p:nvPr/>
        </p:nvSpPr>
        <p:spPr>
          <a:xfrm>
            <a:off x="8242234" y="3611490"/>
            <a:ext cx="1069532" cy="616968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985EC33-D175-4340-95A9-6378AE2D5344}"/>
              </a:ext>
            </a:extLst>
          </p:cNvPr>
          <p:cNvSpPr/>
          <p:nvPr/>
        </p:nvSpPr>
        <p:spPr>
          <a:xfrm>
            <a:off x="8357310" y="3971739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6BEDA5F-C832-D041-80D3-3D4E082F7F31}"/>
              </a:ext>
            </a:extLst>
          </p:cNvPr>
          <p:cNvSpPr txBox="1"/>
          <p:nvPr/>
        </p:nvSpPr>
        <p:spPr>
          <a:xfrm>
            <a:off x="8242508" y="3564067"/>
            <a:ext cx="10689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Buffer 3</a:t>
            </a:r>
            <a:endParaRPr kumimoji="1" lang="zh-CN" altLang="en-US" sz="16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8C06A1D-5BBC-CE4B-9A5C-8512972DC4E5}"/>
              </a:ext>
            </a:extLst>
          </p:cNvPr>
          <p:cNvSpPr/>
          <p:nvPr/>
        </p:nvSpPr>
        <p:spPr>
          <a:xfrm>
            <a:off x="8679863" y="397174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缺角矩形 21">
            <a:extLst>
              <a:ext uri="{FF2B5EF4-FFF2-40B4-BE49-F238E27FC236}">
                <a16:creationId xmlns:a16="http://schemas.microsoft.com/office/drawing/2014/main" id="{A149773B-E9D1-E14F-890A-B8DD84CA3E74}"/>
              </a:ext>
            </a:extLst>
          </p:cNvPr>
          <p:cNvSpPr/>
          <p:nvPr/>
        </p:nvSpPr>
        <p:spPr>
          <a:xfrm>
            <a:off x="7708643" y="396788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FCAFD93-41CC-794F-A08B-4DEF2A0ED010}"/>
              </a:ext>
            </a:extLst>
          </p:cNvPr>
          <p:cNvSpPr/>
          <p:nvPr/>
        </p:nvSpPr>
        <p:spPr>
          <a:xfrm>
            <a:off x="6107012" y="3611176"/>
            <a:ext cx="889162" cy="616968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FCC060D-91F5-7E43-B64C-FDABD3E6AD59}"/>
              </a:ext>
            </a:extLst>
          </p:cNvPr>
          <p:cNvSpPr txBox="1"/>
          <p:nvPr/>
        </p:nvSpPr>
        <p:spPr>
          <a:xfrm>
            <a:off x="6009039" y="3570462"/>
            <a:ext cx="1054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 Buffer 1</a:t>
            </a:r>
            <a:endParaRPr kumimoji="1" lang="zh-CN" altLang="en-US" sz="16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六边形 24">
            <a:extLst>
              <a:ext uri="{FF2B5EF4-FFF2-40B4-BE49-F238E27FC236}">
                <a16:creationId xmlns:a16="http://schemas.microsoft.com/office/drawing/2014/main" id="{F7C61139-EECC-D548-90EF-99EDD1A86A29}"/>
              </a:ext>
            </a:extLst>
          </p:cNvPr>
          <p:cNvSpPr/>
          <p:nvPr/>
        </p:nvSpPr>
        <p:spPr>
          <a:xfrm>
            <a:off x="6284378" y="3963926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六边形 25">
            <a:extLst>
              <a:ext uri="{FF2B5EF4-FFF2-40B4-BE49-F238E27FC236}">
                <a16:creationId xmlns:a16="http://schemas.microsoft.com/office/drawing/2014/main" id="{5E21B9A2-0D5D-A74D-A47F-8FE49449AB2E}"/>
              </a:ext>
            </a:extLst>
          </p:cNvPr>
          <p:cNvSpPr/>
          <p:nvPr/>
        </p:nvSpPr>
        <p:spPr>
          <a:xfrm>
            <a:off x="6643226" y="3967761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1E203BF-3FC9-CD47-A38C-B3128DA02CB9}"/>
              </a:ext>
            </a:extLst>
          </p:cNvPr>
          <p:cNvSpPr/>
          <p:nvPr/>
        </p:nvSpPr>
        <p:spPr>
          <a:xfrm>
            <a:off x="9018168" y="397016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C28D659-280D-0F46-BF12-CB7D12314373}"/>
              </a:ext>
            </a:extLst>
          </p:cNvPr>
          <p:cNvSpPr/>
          <p:nvPr/>
        </p:nvSpPr>
        <p:spPr>
          <a:xfrm>
            <a:off x="9479221" y="3625496"/>
            <a:ext cx="889162" cy="616968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DBCBC1E-F172-8E40-B6B9-2756AE2A53EB}"/>
              </a:ext>
            </a:extLst>
          </p:cNvPr>
          <p:cNvSpPr txBox="1"/>
          <p:nvPr/>
        </p:nvSpPr>
        <p:spPr>
          <a:xfrm>
            <a:off x="9381248" y="3584782"/>
            <a:ext cx="1054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 Buffer 4</a:t>
            </a:r>
            <a:endParaRPr kumimoji="1" lang="zh-CN" altLang="en-US" sz="16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三角形 29">
            <a:extLst>
              <a:ext uri="{FF2B5EF4-FFF2-40B4-BE49-F238E27FC236}">
                <a16:creationId xmlns:a16="http://schemas.microsoft.com/office/drawing/2014/main" id="{67EF456A-6AAF-044D-BA61-E32710D058B3}"/>
              </a:ext>
            </a:extLst>
          </p:cNvPr>
          <p:cNvSpPr/>
          <p:nvPr/>
        </p:nvSpPr>
        <p:spPr>
          <a:xfrm>
            <a:off x="9835273" y="397521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94CAF19-A509-2C45-951A-867E6A8869B7}"/>
              </a:ext>
            </a:extLst>
          </p:cNvPr>
          <p:cNvSpPr txBox="1"/>
          <p:nvPr/>
        </p:nvSpPr>
        <p:spPr>
          <a:xfrm>
            <a:off x="5952323" y="2647817"/>
            <a:ext cx="4457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Buffer Pool</a:t>
            </a:r>
            <a:endParaRPr kumimoji="1" lang="zh-CN" altLang="en-US" sz="1600" u="sng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66BEE0F-FD5C-8843-8301-8E9680467187}"/>
              </a:ext>
            </a:extLst>
          </p:cNvPr>
          <p:cNvSpPr txBox="1"/>
          <p:nvPr/>
        </p:nvSpPr>
        <p:spPr>
          <a:xfrm>
            <a:off x="5407154" y="4906450"/>
            <a:ext cx="59003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Buffer Pool temporarily holds events awaiting indexing.</a:t>
            </a:r>
          </a:p>
          <a:p>
            <a:r>
              <a:rPr lang="en-US" altLang="zh-CN" sz="1600" dirty="0">
                <a:latin typeface="Arial Rounded MT Bold" panose="020F0704030504030204" pitchFamily="34" charset="0"/>
                <a:sym typeface="Wingdings" pitchFamily="2" charset="2"/>
              </a:rPr>
              <a:t>Events within a single buffer have the same event type. </a:t>
            </a:r>
            <a:endParaRPr lang="zh-CN" altLang="en-US" sz="1600" dirty="0">
              <a:latin typeface="Arial Rounded MT Bold" panose="020F0704030504030204" pitchFamily="34" charset="0"/>
            </a:endParaRPr>
          </a:p>
        </p:txBody>
      </p: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3610E3D2-849E-1343-9317-AB5A5D80396C}"/>
              </a:ext>
            </a:extLst>
          </p:cNvPr>
          <p:cNvCxnSpPr>
            <a:cxnSpLocks/>
          </p:cNvCxnSpPr>
          <p:nvPr/>
        </p:nvCxnSpPr>
        <p:spPr>
          <a:xfrm>
            <a:off x="1756308" y="3244755"/>
            <a:ext cx="228201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F212882C-1F10-F547-A1B4-E2BA96F63640}"/>
              </a:ext>
            </a:extLst>
          </p:cNvPr>
          <p:cNvCxnSpPr>
            <a:cxnSpLocks/>
          </p:cNvCxnSpPr>
          <p:nvPr/>
        </p:nvCxnSpPr>
        <p:spPr>
          <a:xfrm>
            <a:off x="1756308" y="3508167"/>
            <a:ext cx="228201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2401AA30-B3FB-4E49-9940-B9808CC23C3B}"/>
              </a:ext>
            </a:extLst>
          </p:cNvPr>
          <p:cNvSpPr txBox="1"/>
          <p:nvPr/>
        </p:nvSpPr>
        <p:spPr>
          <a:xfrm>
            <a:off x="1756034" y="3196802"/>
            <a:ext cx="22822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event</a:t>
            </a:r>
            <a:r>
              <a:rPr kumimoji="1" lang="en-US" altLang="zh-CN" sz="16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</a:t>
            </a:r>
            <a:endParaRPr kumimoji="1" lang="zh-CN" altLang="en-US" sz="1600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9882624F-27A1-7348-8DA8-07E2B982F947}"/>
              </a:ext>
            </a:extLst>
          </p:cNvPr>
          <p:cNvCxnSpPr>
            <a:cxnSpLocks/>
          </p:cNvCxnSpPr>
          <p:nvPr/>
        </p:nvCxnSpPr>
        <p:spPr>
          <a:xfrm>
            <a:off x="1756034" y="3782634"/>
            <a:ext cx="228201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80EFAD1F-DEC8-F146-A062-92401A515FED}"/>
              </a:ext>
            </a:extLst>
          </p:cNvPr>
          <p:cNvSpPr txBox="1"/>
          <p:nvPr/>
        </p:nvSpPr>
        <p:spPr>
          <a:xfrm>
            <a:off x="1755759" y="3462655"/>
            <a:ext cx="22822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event</a:t>
            </a:r>
            <a:r>
              <a:rPr kumimoji="1" lang="en-US" altLang="zh-CN" sz="16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endParaRPr kumimoji="1" lang="zh-CN" altLang="en-US" sz="1600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42" name="直线连接符 41">
            <a:extLst>
              <a:ext uri="{FF2B5EF4-FFF2-40B4-BE49-F238E27FC236}">
                <a16:creationId xmlns:a16="http://schemas.microsoft.com/office/drawing/2014/main" id="{20CE1E95-584F-AC48-AD72-8F2574216F48}"/>
              </a:ext>
            </a:extLst>
          </p:cNvPr>
          <p:cNvCxnSpPr>
            <a:cxnSpLocks/>
          </p:cNvCxnSpPr>
          <p:nvPr/>
        </p:nvCxnSpPr>
        <p:spPr>
          <a:xfrm>
            <a:off x="1766175" y="4154058"/>
            <a:ext cx="228201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D7CCC3B8-CA09-7E48-BCA6-709BFB47F2B3}"/>
              </a:ext>
            </a:extLst>
          </p:cNvPr>
          <p:cNvCxnSpPr>
            <a:cxnSpLocks/>
          </p:cNvCxnSpPr>
          <p:nvPr/>
        </p:nvCxnSpPr>
        <p:spPr>
          <a:xfrm>
            <a:off x="1755759" y="4423984"/>
            <a:ext cx="228201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5E59273A-5069-0D45-85F0-EF6CC4B113FD}"/>
              </a:ext>
            </a:extLst>
          </p:cNvPr>
          <p:cNvSpPr txBox="1"/>
          <p:nvPr/>
        </p:nvSpPr>
        <p:spPr>
          <a:xfrm>
            <a:off x="1755485" y="4096698"/>
            <a:ext cx="22822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event</a:t>
            </a:r>
            <a:r>
              <a:rPr kumimoji="1" lang="en-US" altLang="zh-CN" sz="1600" baseline="-25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n</a:t>
            </a:r>
            <a:endParaRPr kumimoji="1" lang="zh-CN" altLang="en-US" sz="1600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7EA9C46-EC48-0E48-B929-9E354C13927A}"/>
              </a:ext>
            </a:extLst>
          </p:cNvPr>
          <p:cNvSpPr txBox="1"/>
          <p:nvPr/>
        </p:nvSpPr>
        <p:spPr>
          <a:xfrm rot="5400000">
            <a:off x="2766896" y="3820933"/>
            <a:ext cx="4372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…</a:t>
            </a:r>
            <a:endParaRPr kumimoji="1" lang="zh-CN" altLang="en-US" sz="1600" baseline="-25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6A5753F-FFB9-6A4D-BE87-3B223EF873AF}"/>
              </a:ext>
            </a:extLst>
          </p:cNvPr>
          <p:cNvSpPr txBox="1"/>
          <p:nvPr/>
        </p:nvSpPr>
        <p:spPr>
          <a:xfrm>
            <a:off x="880540" y="4923450"/>
            <a:ext cx="4165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Page </a:t>
            </a:r>
            <a:r>
              <a:rPr lang="zh-CN" altLang="en-US" sz="1600" dirty="0">
                <a:latin typeface="Arial Rounded MT Bold" panose="020F0704030504030204" pitchFamily="34" charset="0"/>
              </a:rPr>
              <a:t>stores the entire event information persistently in row format. </a:t>
            </a:r>
          </a:p>
        </p:txBody>
      </p:sp>
    </p:spTree>
    <p:extLst>
      <p:ext uri="{BB962C8B-B14F-4D97-AF65-F5344CB8AC3E}">
        <p14:creationId xmlns:p14="http://schemas.microsoft.com/office/powerpoint/2010/main" val="4000939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ACER – four components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6D853CD5-B6E1-5A4E-96C1-77C591E7238A}"/>
              </a:ext>
            </a:extLst>
          </p:cNvPr>
          <p:cNvSpPr txBox="1"/>
          <p:nvPr/>
        </p:nvSpPr>
        <p:spPr>
          <a:xfrm>
            <a:off x="452856" y="789913"/>
            <a:ext cx="2510218" cy="139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Page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Buffer Pool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Index Block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Synopsis Table</a:t>
            </a:r>
            <a:endParaRPr kumimoji="1" lang="zh-CN" altLang="en-US" sz="18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CFC48955-BF07-2C4E-B472-A4B6CA295277}"/>
              </a:ext>
            </a:extLst>
          </p:cNvPr>
          <p:cNvSpPr txBox="1"/>
          <p:nvPr/>
        </p:nvSpPr>
        <p:spPr>
          <a:xfrm>
            <a:off x="2581167" y="2733499"/>
            <a:ext cx="1699159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2-nd Index Block</a:t>
            </a:r>
            <a:endParaRPr lang="zh-CN" altLang="en-US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" name="圆角矩形 194">
            <a:extLst>
              <a:ext uri="{FF2B5EF4-FFF2-40B4-BE49-F238E27FC236}">
                <a16:creationId xmlns:a16="http://schemas.microsoft.com/office/drawing/2014/main" id="{30A1F093-D6F9-D44A-8E2E-AEAE0346FE8C}"/>
              </a:ext>
            </a:extLst>
          </p:cNvPr>
          <p:cNvSpPr/>
          <p:nvPr/>
        </p:nvSpPr>
        <p:spPr>
          <a:xfrm>
            <a:off x="787979" y="3079219"/>
            <a:ext cx="4487573" cy="1704229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7" name="文本框 196">
            <a:extLst>
              <a:ext uri="{FF2B5EF4-FFF2-40B4-BE49-F238E27FC236}">
                <a16:creationId xmlns:a16="http://schemas.microsoft.com/office/drawing/2014/main" id="{9A6B23E0-1634-DF4E-9B0B-F0A62AA6D990}"/>
              </a:ext>
            </a:extLst>
          </p:cNvPr>
          <p:cNvSpPr txBox="1"/>
          <p:nvPr/>
        </p:nvSpPr>
        <p:spPr>
          <a:xfrm>
            <a:off x="774723" y="2642610"/>
            <a:ext cx="97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cluster</a:t>
            </a:r>
            <a:r>
              <a:rPr lang="en-US" altLang="zh-CN" sz="1600" baseline="-25000" dirty="0">
                <a:latin typeface="Arial Rounded MT Bold" panose="020F0704030504030204" pitchFamily="34" charset="0"/>
              </a:rPr>
              <a:t>1</a:t>
            </a:r>
            <a:endParaRPr lang="zh-CN" altLang="en-US" sz="16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198" name="圆角矩形 197">
            <a:extLst>
              <a:ext uri="{FF2B5EF4-FFF2-40B4-BE49-F238E27FC236}">
                <a16:creationId xmlns:a16="http://schemas.microsoft.com/office/drawing/2014/main" id="{8BB3EBED-89F9-A647-96B3-923971755590}"/>
              </a:ext>
            </a:extLst>
          </p:cNvPr>
          <p:cNvSpPr/>
          <p:nvPr/>
        </p:nvSpPr>
        <p:spPr>
          <a:xfrm>
            <a:off x="1033062" y="3145850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9" name="圆角矩形 198">
            <a:extLst>
              <a:ext uri="{FF2B5EF4-FFF2-40B4-BE49-F238E27FC236}">
                <a16:creationId xmlns:a16="http://schemas.microsoft.com/office/drawing/2014/main" id="{26B55EA0-9797-004F-AA00-FB9FE59BD3C1}"/>
              </a:ext>
            </a:extLst>
          </p:cNvPr>
          <p:cNvSpPr/>
          <p:nvPr/>
        </p:nvSpPr>
        <p:spPr>
          <a:xfrm>
            <a:off x="1220609" y="3146865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1" name="圆角矩形 200">
            <a:extLst>
              <a:ext uri="{FF2B5EF4-FFF2-40B4-BE49-F238E27FC236}">
                <a16:creationId xmlns:a16="http://schemas.microsoft.com/office/drawing/2014/main" id="{4FE52465-5978-CE42-A929-C9AA6025C1DB}"/>
              </a:ext>
            </a:extLst>
          </p:cNvPr>
          <p:cNvSpPr/>
          <p:nvPr/>
        </p:nvSpPr>
        <p:spPr>
          <a:xfrm>
            <a:off x="1416393" y="3143296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2" name="圆角矩形 201">
            <a:extLst>
              <a:ext uri="{FF2B5EF4-FFF2-40B4-BE49-F238E27FC236}">
                <a16:creationId xmlns:a16="http://schemas.microsoft.com/office/drawing/2014/main" id="{3DECA4B9-16E3-5F4D-AB2F-46BF349E8AE3}"/>
              </a:ext>
            </a:extLst>
          </p:cNvPr>
          <p:cNvSpPr/>
          <p:nvPr/>
        </p:nvSpPr>
        <p:spPr>
          <a:xfrm>
            <a:off x="1603940" y="3144311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3" name="圆角矩形 202">
            <a:extLst>
              <a:ext uri="{FF2B5EF4-FFF2-40B4-BE49-F238E27FC236}">
                <a16:creationId xmlns:a16="http://schemas.microsoft.com/office/drawing/2014/main" id="{1110908C-E1E3-B645-A04D-B36F17183D68}"/>
              </a:ext>
            </a:extLst>
          </p:cNvPr>
          <p:cNvSpPr/>
          <p:nvPr/>
        </p:nvSpPr>
        <p:spPr>
          <a:xfrm>
            <a:off x="1796423" y="3143296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4" name="圆角矩形 203">
            <a:extLst>
              <a:ext uri="{FF2B5EF4-FFF2-40B4-BE49-F238E27FC236}">
                <a16:creationId xmlns:a16="http://schemas.microsoft.com/office/drawing/2014/main" id="{DF5B937B-3AD3-BD4B-AB9E-04CFB7BBBBBC}"/>
              </a:ext>
            </a:extLst>
          </p:cNvPr>
          <p:cNvSpPr/>
          <p:nvPr/>
        </p:nvSpPr>
        <p:spPr>
          <a:xfrm>
            <a:off x="1983970" y="3144311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5" name="圆角矩形 204">
            <a:extLst>
              <a:ext uri="{FF2B5EF4-FFF2-40B4-BE49-F238E27FC236}">
                <a16:creationId xmlns:a16="http://schemas.microsoft.com/office/drawing/2014/main" id="{C854B242-2093-AA4F-AFA7-130DBBA284B0}"/>
              </a:ext>
            </a:extLst>
          </p:cNvPr>
          <p:cNvSpPr/>
          <p:nvPr/>
        </p:nvSpPr>
        <p:spPr>
          <a:xfrm>
            <a:off x="2179754" y="3140742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6" name="圆角矩形 205">
            <a:extLst>
              <a:ext uri="{FF2B5EF4-FFF2-40B4-BE49-F238E27FC236}">
                <a16:creationId xmlns:a16="http://schemas.microsoft.com/office/drawing/2014/main" id="{9916845F-76C9-8C42-9CF5-70EF266A4CD1}"/>
              </a:ext>
            </a:extLst>
          </p:cNvPr>
          <p:cNvSpPr/>
          <p:nvPr/>
        </p:nvSpPr>
        <p:spPr>
          <a:xfrm>
            <a:off x="2367301" y="3141757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7" name="圆角矩形 206">
            <a:extLst>
              <a:ext uri="{FF2B5EF4-FFF2-40B4-BE49-F238E27FC236}">
                <a16:creationId xmlns:a16="http://schemas.microsoft.com/office/drawing/2014/main" id="{861C58D8-75C9-9A41-8D99-9F5E3524D7A6}"/>
              </a:ext>
            </a:extLst>
          </p:cNvPr>
          <p:cNvSpPr/>
          <p:nvPr/>
        </p:nvSpPr>
        <p:spPr>
          <a:xfrm>
            <a:off x="1033062" y="3510701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8" name="圆角矩形 207">
            <a:extLst>
              <a:ext uri="{FF2B5EF4-FFF2-40B4-BE49-F238E27FC236}">
                <a16:creationId xmlns:a16="http://schemas.microsoft.com/office/drawing/2014/main" id="{50CEC28C-B4B3-2A4B-BAAE-9ADFD77BED01}"/>
              </a:ext>
            </a:extLst>
          </p:cNvPr>
          <p:cNvSpPr/>
          <p:nvPr/>
        </p:nvSpPr>
        <p:spPr>
          <a:xfrm>
            <a:off x="1220609" y="3511716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9" name="圆角矩形 208">
            <a:extLst>
              <a:ext uri="{FF2B5EF4-FFF2-40B4-BE49-F238E27FC236}">
                <a16:creationId xmlns:a16="http://schemas.microsoft.com/office/drawing/2014/main" id="{FC93B4A1-EF22-BA41-B3A1-B2FB6F97C6CD}"/>
              </a:ext>
            </a:extLst>
          </p:cNvPr>
          <p:cNvSpPr/>
          <p:nvPr/>
        </p:nvSpPr>
        <p:spPr>
          <a:xfrm>
            <a:off x="1416393" y="3508147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0" name="圆角矩形 209">
            <a:extLst>
              <a:ext uri="{FF2B5EF4-FFF2-40B4-BE49-F238E27FC236}">
                <a16:creationId xmlns:a16="http://schemas.microsoft.com/office/drawing/2014/main" id="{94977678-43E1-734D-8BD9-0C41D92CB4D0}"/>
              </a:ext>
            </a:extLst>
          </p:cNvPr>
          <p:cNvSpPr/>
          <p:nvPr/>
        </p:nvSpPr>
        <p:spPr>
          <a:xfrm>
            <a:off x="1603940" y="3509162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1" name="圆角矩形 210">
            <a:extLst>
              <a:ext uri="{FF2B5EF4-FFF2-40B4-BE49-F238E27FC236}">
                <a16:creationId xmlns:a16="http://schemas.microsoft.com/office/drawing/2014/main" id="{AE5670DC-7EF9-314D-895E-FEBA9BD79432}"/>
              </a:ext>
            </a:extLst>
          </p:cNvPr>
          <p:cNvSpPr/>
          <p:nvPr/>
        </p:nvSpPr>
        <p:spPr>
          <a:xfrm>
            <a:off x="1796423" y="3508147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2" name="圆角矩形 211">
            <a:extLst>
              <a:ext uri="{FF2B5EF4-FFF2-40B4-BE49-F238E27FC236}">
                <a16:creationId xmlns:a16="http://schemas.microsoft.com/office/drawing/2014/main" id="{7D8EAC09-A702-AB4F-A058-4533ADD36C58}"/>
              </a:ext>
            </a:extLst>
          </p:cNvPr>
          <p:cNvSpPr/>
          <p:nvPr/>
        </p:nvSpPr>
        <p:spPr>
          <a:xfrm>
            <a:off x="1983970" y="3509162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3" name="圆角矩形 212">
            <a:extLst>
              <a:ext uri="{FF2B5EF4-FFF2-40B4-BE49-F238E27FC236}">
                <a16:creationId xmlns:a16="http://schemas.microsoft.com/office/drawing/2014/main" id="{22144A84-6529-2F4D-84D2-8DDC81DA59EE}"/>
              </a:ext>
            </a:extLst>
          </p:cNvPr>
          <p:cNvSpPr/>
          <p:nvPr/>
        </p:nvSpPr>
        <p:spPr>
          <a:xfrm>
            <a:off x="2179754" y="3505593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4" name="圆角矩形 213">
            <a:extLst>
              <a:ext uri="{FF2B5EF4-FFF2-40B4-BE49-F238E27FC236}">
                <a16:creationId xmlns:a16="http://schemas.microsoft.com/office/drawing/2014/main" id="{FE867E98-6E9E-C945-BF01-1038562FA6D2}"/>
              </a:ext>
            </a:extLst>
          </p:cNvPr>
          <p:cNvSpPr/>
          <p:nvPr/>
        </p:nvSpPr>
        <p:spPr>
          <a:xfrm>
            <a:off x="2367301" y="3506608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5" name="文本框 214">
            <a:extLst>
              <a:ext uri="{FF2B5EF4-FFF2-40B4-BE49-F238E27FC236}">
                <a16:creationId xmlns:a16="http://schemas.microsoft.com/office/drawing/2014/main" id="{579B7399-EC77-704C-A851-5E38E56475DE}"/>
              </a:ext>
            </a:extLst>
          </p:cNvPr>
          <p:cNvSpPr txBox="1"/>
          <p:nvPr/>
        </p:nvSpPr>
        <p:spPr>
          <a:xfrm>
            <a:off x="2493479" y="3430208"/>
            <a:ext cx="2882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RB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  <a:sym typeface="Wingdings" pitchFamily="2" charset="2"/>
              </a:rPr>
              <a:t> index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2-nd attribute</a:t>
            </a:r>
            <a:endParaRPr kumimoji="1" lang="zh-CN" altLang="en-US" sz="1600" baseline="-250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6" name="圆角矩形 215">
            <a:extLst>
              <a:ext uri="{FF2B5EF4-FFF2-40B4-BE49-F238E27FC236}">
                <a16:creationId xmlns:a16="http://schemas.microsoft.com/office/drawing/2014/main" id="{BE13C602-FBE1-D84D-B9BB-C1920CFD572D}"/>
              </a:ext>
            </a:extLst>
          </p:cNvPr>
          <p:cNvSpPr/>
          <p:nvPr/>
        </p:nvSpPr>
        <p:spPr>
          <a:xfrm>
            <a:off x="1026962" y="3865918"/>
            <a:ext cx="193647" cy="4299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7" name="圆角矩形 216">
            <a:extLst>
              <a:ext uri="{FF2B5EF4-FFF2-40B4-BE49-F238E27FC236}">
                <a16:creationId xmlns:a16="http://schemas.microsoft.com/office/drawing/2014/main" id="{3FF78D57-EE78-A740-8D9E-2CF346AFD095}"/>
              </a:ext>
            </a:extLst>
          </p:cNvPr>
          <p:cNvSpPr/>
          <p:nvPr/>
        </p:nvSpPr>
        <p:spPr>
          <a:xfrm>
            <a:off x="1214509" y="3866933"/>
            <a:ext cx="193647" cy="4299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8" name="圆角矩形 217">
            <a:extLst>
              <a:ext uri="{FF2B5EF4-FFF2-40B4-BE49-F238E27FC236}">
                <a16:creationId xmlns:a16="http://schemas.microsoft.com/office/drawing/2014/main" id="{C568BFAA-C0F7-DE45-98B9-190E0046C3C0}"/>
              </a:ext>
            </a:extLst>
          </p:cNvPr>
          <p:cNvSpPr/>
          <p:nvPr/>
        </p:nvSpPr>
        <p:spPr>
          <a:xfrm>
            <a:off x="1410293" y="3863364"/>
            <a:ext cx="193647" cy="4299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9" name="圆角矩形 218">
            <a:extLst>
              <a:ext uri="{FF2B5EF4-FFF2-40B4-BE49-F238E27FC236}">
                <a16:creationId xmlns:a16="http://schemas.microsoft.com/office/drawing/2014/main" id="{BB628FD9-56C3-7E47-9C3C-4E8CF7D3F3A4}"/>
              </a:ext>
            </a:extLst>
          </p:cNvPr>
          <p:cNvSpPr/>
          <p:nvPr/>
        </p:nvSpPr>
        <p:spPr>
          <a:xfrm>
            <a:off x="1597840" y="3864379"/>
            <a:ext cx="193647" cy="4299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0" name="圆角矩形 219">
            <a:extLst>
              <a:ext uri="{FF2B5EF4-FFF2-40B4-BE49-F238E27FC236}">
                <a16:creationId xmlns:a16="http://schemas.microsoft.com/office/drawing/2014/main" id="{66F2E347-EDB6-294A-B648-DF4783BF7180}"/>
              </a:ext>
            </a:extLst>
          </p:cNvPr>
          <p:cNvSpPr/>
          <p:nvPr/>
        </p:nvSpPr>
        <p:spPr>
          <a:xfrm>
            <a:off x="1790323" y="3863364"/>
            <a:ext cx="193647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1" name="圆角矩形 220">
            <a:extLst>
              <a:ext uri="{FF2B5EF4-FFF2-40B4-BE49-F238E27FC236}">
                <a16:creationId xmlns:a16="http://schemas.microsoft.com/office/drawing/2014/main" id="{E909E33F-CF3B-3D45-B941-F65D97D4C2E5}"/>
              </a:ext>
            </a:extLst>
          </p:cNvPr>
          <p:cNvSpPr/>
          <p:nvPr/>
        </p:nvSpPr>
        <p:spPr>
          <a:xfrm>
            <a:off x="1977870" y="3864379"/>
            <a:ext cx="193647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2" name="圆角矩形 221">
            <a:extLst>
              <a:ext uri="{FF2B5EF4-FFF2-40B4-BE49-F238E27FC236}">
                <a16:creationId xmlns:a16="http://schemas.microsoft.com/office/drawing/2014/main" id="{74480864-2159-A640-82C2-99A849A913F7}"/>
              </a:ext>
            </a:extLst>
          </p:cNvPr>
          <p:cNvSpPr/>
          <p:nvPr/>
        </p:nvSpPr>
        <p:spPr>
          <a:xfrm>
            <a:off x="2173654" y="3860810"/>
            <a:ext cx="193647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3" name="圆角矩形 222">
            <a:extLst>
              <a:ext uri="{FF2B5EF4-FFF2-40B4-BE49-F238E27FC236}">
                <a16:creationId xmlns:a16="http://schemas.microsoft.com/office/drawing/2014/main" id="{2353B8C2-B89C-A04A-AC5B-DA36721A450B}"/>
              </a:ext>
            </a:extLst>
          </p:cNvPr>
          <p:cNvSpPr/>
          <p:nvPr/>
        </p:nvSpPr>
        <p:spPr>
          <a:xfrm>
            <a:off x="2361201" y="3861825"/>
            <a:ext cx="193647" cy="4299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4" name="圆角矩形 223">
            <a:extLst>
              <a:ext uri="{FF2B5EF4-FFF2-40B4-BE49-F238E27FC236}">
                <a16:creationId xmlns:a16="http://schemas.microsoft.com/office/drawing/2014/main" id="{629FDFCF-4FDE-5E4A-8FA9-31D2E540E1F8}"/>
              </a:ext>
            </a:extLst>
          </p:cNvPr>
          <p:cNvSpPr/>
          <p:nvPr/>
        </p:nvSpPr>
        <p:spPr>
          <a:xfrm>
            <a:off x="1026962" y="4438251"/>
            <a:ext cx="193647" cy="2960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5" name="圆角矩形 224">
            <a:extLst>
              <a:ext uri="{FF2B5EF4-FFF2-40B4-BE49-F238E27FC236}">
                <a16:creationId xmlns:a16="http://schemas.microsoft.com/office/drawing/2014/main" id="{62CC12E1-1731-1E43-963B-306E98C8A8C9}"/>
              </a:ext>
            </a:extLst>
          </p:cNvPr>
          <p:cNvSpPr/>
          <p:nvPr/>
        </p:nvSpPr>
        <p:spPr>
          <a:xfrm>
            <a:off x="1214509" y="4439266"/>
            <a:ext cx="193647" cy="2960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6" name="圆角矩形 225">
            <a:extLst>
              <a:ext uri="{FF2B5EF4-FFF2-40B4-BE49-F238E27FC236}">
                <a16:creationId xmlns:a16="http://schemas.microsoft.com/office/drawing/2014/main" id="{DEEAAAA7-AC87-6941-8399-ADDC0ED955CE}"/>
              </a:ext>
            </a:extLst>
          </p:cNvPr>
          <p:cNvSpPr/>
          <p:nvPr/>
        </p:nvSpPr>
        <p:spPr>
          <a:xfrm>
            <a:off x="1410293" y="4435697"/>
            <a:ext cx="193647" cy="2960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7" name="圆角矩形 226">
            <a:extLst>
              <a:ext uri="{FF2B5EF4-FFF2-40B4-BE49-F238E27FC236}">
                <a16:creationId xmlns:a16="http://schemas.microsoft.com/office/drawing/2014/main" id="{25943FE1-C70B-1C40-9B83-FF2FB94ED3AD}"/>
              </a:ext>
            </a:extLst>
          </p:cNvPr>
          <p:cNvSpPr/>
          <p:nvPr/>
        </p:nvSpPr>
        <p:spPr>
          <a:xfrm>
            <a:off x="1597840" y="4436712"/>
            <a:ext cx="193647" cy="2960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8" name="圆角矩形 227">
            <a:extLst>
              <a:ext uri="{FF2B5EF4-FFF2-40B4-BE49-F238E27FC236}">
                <a16:creationId xmlns:a16="http://schemas.microsoft.com/office/drawing/2014/main" id="{7FAED689-5802-FC41-B7B7-68C6B9FC0C11}"/>
              </a:ext>
            </a:extLst>
          </p:cNvPr>
          <p:cNvSpPr/>
          <p:nvPr/>
        </p:nvSpPr>
        <p:spPr>
          <a:xfrm>
            <a:off x="1790323" y="4435697"/>
            <a:ext cx="193647" cy="2960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9" name="圆角矩形 228">
            <a:extLst>
              <a:ext uri="{FF2B5EF4-FFF2-40B4-BE49-F238E27FC236}">
                <a16:creationId xmlns:a16="http://schemas.microsoft.com/office/drawing/2014/main" id="{6A2DBB9C-C9EA-6B46-9C35-7590E085D12C}"/>
              </a:ext>
            </a:extLst>
          </p:cNvPr>
          <p:cNvSpPr/>
          <p:nvPr/>
        </p:nvSpPr>
        <p:spPr>
          <a:xfrm>
            <a:off x="1977870" y="4436712"/>
            <a:ext cx="193647" cy="2960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0" name="圆角矩形 229">
            <a:extLst>
              <a:ext uri="{FF2B5EF4-FFF2-40B4-BE49-F238E27FC236}">
                <a16:creationId xmlns:a16="http://schemas.microsoft.com/office/drawing/2014/main" id="{3FEC008F-DB8C-2948-B681-35CBD35E5BC9}"/>
              </a:ext>
            </a:extLst>
          </p:cNvPr>
          <p:cNvSpPr/>
          <p:nvPr/>
        </p:nvSpPr>
        <p:spPr>
          <a:xfrm>
            <a:off x="2173654" y="4433143"/>
            <a:ext cx="193647" cy="2960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1" name="圆角矩形 230">
            <a:extLst>
              <a:ext uri="{FF2B5EF4-FFF2-40B4-BE49-F238E27FC236}">
                <a16:creationId xmlns:a16="http://schemas.microsoft.com/office/drawing/2014/main" id="{5DA4F392-B279-1340-ADE3-DBEFE048DC9E}"/>
              </a:ext>
            </a:extLst>
          </p:cNvPr>
          <p:cNvSpPr/>
          <p:nvPr/>
        </p:nvSpPr>
        <p:spPr>
          <a:xfrm>
            <a:off x="2361201" y="4434158"/>
            <a:ext cx="193647" cy="2960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2" name="文本框 231">
            <a:extLst>
              <a:ext uri="{FF2B5EF4-FFF2-40B4-BE49-F238E27FC236}">
                <a16:creationId xmlns:a16="http://schemas.microsoft.com/office/drawing/2014/main" id="{45BCEE85-A8E7-0549-93FD-A3638116892B}"/>
              </a:ext>
            </a:extLst>
          </p:cNvPr>
          <p:cNvSpPr txBox="1"/>
          <p:nvPr/>
        </p:nvSpPr>
        <p:spPr>
          <a:xfrm>
            <a:off x="2539021" y="3904872"/>
            <a:ext cx="1715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Timestamp list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3" name="文本框 232">
            <a:extLst>
              <a:ext uri="{FF2B5EF4-FFF2-40B4-BE49-F238E27FC236}">
                <a16:creationId xmlns:a16="http://schemas.microsoft.com/office/drawing/2014/main" id="{ABF2D0F7-549A-8945-95F7-2E2CED4F0825}"/>
              </a:ext>
            </a:extLst>
          </p:cNvPr>
          <p:cNvSpPr txBox="1"/>
          <p:nvPr/>
        </p:nvSpPr>
        <p:spPr>
          <a:xfrm>
            <a:off x="2567476" y="4411879"/>
            <a:ext cx="922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RID list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4" name="直线连接符 233">
            <a:extLst>
              <a:ext uri="{FF2B5EF4-FFF2-40B4-BE49-F238E27FC236}">
                <a16:creationId xmlns:a16="http://schemas.microsoft.com/office/drawing/2014/main" id="{50487251-0795-534B-A608-2B3DE354A4AE}"/>
              </a:ext>
            </a:extLst>
          </p:cNvPr>
          <p:cNvCxnSpPr>
            <a:cxnSpLocks/>
          </p:cNvCxnSpPr>
          <p:nvPr/>
        </p:nvCxnSpPr>
        <p:spPr>
          <a:xfrm>
            <a:off x="1026962" y="3307114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线连接符 235">
            <a:extLst>
              <a:ext uri="{FF2B5EF4-FFF2-40B4-BE49-F238E27FC236}">
                <a16:creationId xmlns:a16="http://schemas.microsoft.com/office/drawing/2014/main" id="{C53A7A75-2448-D940-B873-9AADFE64F2CD}"/>
              </a:ext>
            </a:extLst>
          </p:cNvPr>
          <p:cNvCxnSpPr>
            <a:cxnSpLocks/>
          </p:cNvCxnSpPr>
          <p:nvPr/>
        </p:nvCxnSpPr>
        <p:spPr>
          <a:xfrm>
            <a:off x="1408156" y="3305208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线连接符 236">
            <a:extLst>
              <a:ext uri="{FF2B5EF4-FFF2-40B4-BE49-F238E27FC236}">
                <a16:creationId xmlns:a16="http://schemas.microsoft.com/office/drawing/2014/main" id="{3263BF61-2115-BF45-A460-EF55BC1A20D2}"/>
              </a:ext>
            </a:extLst>
          </p:cNvPr>
          <p:cNvCxnSpPr>
            <a:cxnSpLocks/>
          </p:cNvCxnSpPr>
          <p:nvPr/>
        </p:nvCxnSpPr>
        <p:spPr>
          <a:xfrm>
            <a:off x="1795236" y="3253033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线连接符 238">
            <a:extLst>
              <a:ext uri="{FF2B5EF4-FFF2-40B4-BE49-F238E27FC236}">
                <a16:creationId xmlns:a16="http://schemas.microsoft.com/office/drawing/2014/main" id="{99815FA1-633B-8B42-B18F-C5F51B08AEA8}"/>
              </a:ext>
            </a:extLst>
          </p:cNvPr>
          <p:cNvCxnSpPr>
            <a:cxnSpLocks/>
          </p:cNvCxnSpPr>
          <p:nvPr/>
        </p:nvCxnSpPr>
        <p:spPr>
          <a:xfrm>
            <a:off x="2367428" y="3305208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线连接符 239">
            <a:extLst>
              <a:ext uri="{FF2B5EF4-FFF2-40B4-BE49-F238E27FC236}">
                <a16:creationId xmlns:a16="http://schemas.microsoft.com/office/drawing/2014/main" id="{2CC60BA9-A891-C846-9E21-FF7397D764F8}"/>
              </a:ext>
            </a:extLst>
          </p:cNvPr>
          <p:cNvCxnSpPr>
            <a:cxnSpLocks/>
          </p:cNvCxnSpPr>
          <p:nvPr/>
        </p:nvCxnSpPr>
        <p:spPr>
          <a:xfrm>
            <a:off x="2554848" y="3293559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文本框 240">
            <a:extLst>
              <a:ext uri="{FF2B5EF4-FFF2-40B4-BE49-F238E27FC236}">
                <a16:creationId xmlns:a16="http://schemas.microsoft.com/office/drawing/2014/main" id="{FD974A22-D832-6F49-B066-9AD6DB75A9C5}"/>
              </a:ext>
            </a:extLst>
          </p:cNvPr>
          <p:cNvSpPr txBox="1"/>
          <p:nvPr/>
        </p:nvSpPr>
        <p:spPr>
          <a:xfrm>
            <a:off x="2501038" y="3055094"/>
            <a:ext cx="2874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RB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  <a:sym typeface="Wingdings" pitchFamily="2" charset="2"/>
              </a:rPr>
              <a:t> index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1-st attribute</a:t>
            </a:r>
            <a:endParaRPr kumimoji="1" lang="zh-CN" altLang="en-US" sz="1600" baseline="-250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2" name="左大括号 241">
            <a:extLst>
              <a:ext uri="{FF2B5EF4-FFF2-40B4-BE49-F238E27FC236}">
                <a16:creationId xmlns:a16="http://schemas.microsoft.com/office/drawing/2014/main" id="{3052C77C-4395-F74A-AB55-D51DFE2CA3F1}"/>
              </a:ext>
            </a:extLst>
          </p:cNvPr>
          <p:cNvSpPr/>
          <p:nvPr/>
        </p:nvSpPr>
        <p:spPr>
          <a:xfrm rot="5400000">
            <a:off x="1126187" y="2853018"/>
            <a:ext cx="193084" cy="370853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3" name="左大括号 242">
            <a:extLst>
              <a:ext uri="{FF2B5EF4-FFF2-40B4-BE49-F238E27FC236}">
                <a16:creationId xmlns:a16="http://schemas.microsoft.com/office/drawing/2014/main" id="{B00BC34D-2D36-FE48-B9D0-3BC84CE4C0A9}"/>
              </a:ext>
            </a:extLst>
          </p:cNvPr>
          <p:cNvSpPr/>
          <p:nvPr/>
        </p:nvSpPr>
        <p:spPr>
          <a:xfrm rot="16200000" flipV="1">
            <a:off x="1507646" y="4644866"/>
            <a:ext cx="193084" cy="370853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4" name="文本框 243">
            <a:extLst>
              <a:ext uri="{FF2B5EF4-FFF2-40B4-BE49-F238E27FC236}">
                <a16:creationId xmlns:a16="http://schemas.microsoft.com/office/drawing/2014/main" id="{238FEF31-7CF3-3E41-9473-E0D864E0BE3E}"/>
              </a:ext>
            </a:extLst>
          </p:cNvPr>
          <p:cNvSpPr txBox="1"/>
          <p:nvPr/>
        </p:nvSpPr>
        <p:spPr>
          <a:xfrm>
            <a:off x="1146324" y="4831291"/>
            <a:ext cx="97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cluster</a:t>
            </a:r>
            <a:r>
              <a:rPr lang="en-US" altLang="zh-CN" sz="1600" baseline="-25000" dirty="0">
                <a:latin typeface="Arial Rounded MT Bold" panose="020F0704030504030204" pitchFamily="34" charset="0"/>
              </a:rPr>
              <a:t>2</a:t>
            </a:r>
            <a:endParaRPr lang="zh-CN" altLang="en-US" sz="16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245" name="左大括号 244">
            <a:extLst>
              <a:ext uri="{FF2B5EF4-FFF2-40B4-BE49-F238E27FC236}">
                <a16:creationId xmlns:a16="http://schemas.microsoft.com/office/drawing/2014/main" id="{D18CCFE8-E204-6F47-AFF7-DB646B781E9C}"/>
              </a:ext>
            </a:extLst>
          </p:cNvPr>
          <p:cNvSpPr/>
          <p:nvPr/>
        </p:nvSpPr>
        <p:spPr>
          <a:xfrm rot="5400000">
            <a:off x="1992479" y="2749615"/>
            <a:ext cx="193084" cy="568758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6" name="文本框 245">
            <a:extLst>
              <a:ext uri="{FF2B5EF4-FFF2-40B4-BE49-F238E27FC236}">
                <a16:creationId xmlns:a16="http://schemas.microsoft.com/office/drawing/2014/main" id="{A5EF9FD0-8686-524F-8ADD-AEF1CDFDA6D6}"/>
              </a:ext>
            </a:extLst>
          </p:cNvPr>
          <p:cNvSpPr txBox="1"/>
          <p:nvPr/>
        </p:nvSpPr>
        <p:spPr>
          <a:xfrm>
            <a:off x="1602057" y="2654830"/>
            <a:ext cx="97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cluster</a:t>
            </a:r>
            <a:r>
              <a:rPr lang="en-US" altLang="zh-CN" sz="1600" baseline="-25000" dirty="0">
                <a:latin typeface="Arial Rounded MT Bold" panose="020F0704030504030204" pitchFamily="34" charset="0"/>
              </a:rPr>
              <a:t>3</a:t>
            </a:r>
            <a:endParaRPr lang="zh-CN" altLang="en-US" sz="16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247" name="文本框 246">
            <a:extLst>
              <a:ext uri="{FF2B5EF4-FFF2-40B4-BE49-F238E27FC236}">
                <a16:creationId xmlns:a16="http://schemas.microsoft.com/office/drawing/2014/main" id="{4A71A265-5F56-1741-B5C1-0502FDB97B62}"/>
              </a:ext>
            </a:extLst>
          </p:cNvPr>
          <p:cNvSpPr txBox="1"/>
          <p:nvPr/>
        </p:nvSpPr>
        <p:spPr>
          <a:xfrm>
            <a:off x="2022219" y="4826495"/>
            <a:ext cx="97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cluster</a:t>
            </a:r>
            <a:r>
              <a:rPr lang="en-US" altLang="zh-CN" sz="1600" baseline="-25000" dirty="0">
                <a:latin typeface="Arial Rounded MT Bold" panose="020F0704030504030204" pitchFamily="34" charset="0"/>
              </a:rPr>
              <a:t>4</a:t>
            </a:r>
            <a:endParaRPr lang="zh-CN" altLang="en-US" sz="16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248" name="左大括号 247">
            <a:extLst>
              <a:ext uri="{FF2B5EF4-FFF2-40B4-BE49-F238E27FC236}">
                <a16:creationId xmlns:a16="http://schemas.microsoft.com/office/drawing/2014/main" id="{2C9160E5-15BB-024C-AF2B-C9BF073176F1}"/>
              </a:ext>
            </a:extLst>
          </p:cNvPr>
          <p:cNvSpPr/>
          <p:nvPr/>
        </p:nvSpPr>
        <p:spPr>
          <a:xfrm rot="16200000" flipV="1">
            <a:off x="2370970" y="4754240"/>
            <a:ext cx="193084" cy="174671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A9620089-2C17-5644-ABF3-020F9687776B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17/31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48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ACER – four components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6D853CD5-B6E1-5A4E-96C1-77C591E7238A}"/>
              </a:ext>
            </a:extLst>
          </p:cNvPr>
          <p:cNvSpPr txBox="1"/>
          <p:nvPr/>
        </p:nvSpPr>
        <p:spPr>
          <a:xfrm>
            <a:off x="452856" y="789913"/>
            <a:ext cx="2510218" cy="139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Page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Buffer Pool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Index Block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Synopsis Table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CFC48955-BF07-2C4E-B472-A4B6CA295277}"/>
              </a:ext>
            </a:extLst>
          </p:cNvPr>
          <p:cNvSpPr txBox="1"/>
          <p:nvPr/>
        </p:nvSpPr>
        <p:spPr>
          <a:xfrm>
            <a:off x="2581167" y="2733499"/>
            <a:ext cx="1699159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2-nd Index Block</a:t>
            </a:r>
            <a:endParaRPr lang="zh-CN" altLang="en-US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" name="圆角矩形 193">
            <a:extLst>
              <a:ext uri="{FF2B5EF4-FFF2-40B4-BE49-F238E27FC236}">
                <a16:creationId xmlns:a16="http://schemas.microsoft.com/office/drawing/2014/main" id="{12EA11A7-B5AE-354E-ACA6-AB3C0F24FFCF}"/>
              </a:ext>
            </a:extLst>
          </p:cNvPr>
          <p:cNvSpPr/>
          <p:nvPr/>
        </p:nvSpPr>
        <p:spPr>
          <a:xfrm>
            <a:off x="6590608" y="2457835"/>
            <a:ext cx="1645235" cy="262185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5" name="圆角矩形 194">
            <a:extLst>
              <a:ext uri="{FF2B5EF4-FFF2-40B4-BE49-F238E27FC236}">
                <a16:creationId xmlns:a16="http://schemas.microsoft.com/office/drawing/2014/main" id="{30A1F093-D6F9-D44A-8E2E-AEAE0346FE8C}"/>
              </a:ext>
            </a:extLst>
          </p:cNvPr>
          <p:cNvSpPr/>
          <p:nvPr/>
        </p:nvSpPr>
        <p:spPr>
          <a:xfrm>
            <a:off x="787979" y="3079219"/>
            <a:ext cx="4487573" cy="1704229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6" name="文本框 195">
            <a:extLst>
              <a:ext uri="{FF2B5EF4-FFF2-40B4-BE49-F238E27FC236}">
                <a16:creationId xmlns:a16="http://schemas.microsoft.com/office/drawing/2014/main" id="{60D37E6D-5D65-A54A-958B-78685AD37445}"/>
              </a:ext>
            </a:extLst>
          </p:cNvPr>
          <p:cNvSpPr txBox="1"/>
          <p:nvPr/>
        </p:nvSpPr>
        <p:spPr>
          <a:xfrm>
            <a:off x="6498156" y="2564222"/>
            <a:ext cx="759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Type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7" name="文本框 196">
            <a:extLst>
              <a:ext uri="{FF2B5EF4-FFF2-40B4-BE49-F238E27FC236}">
                <a16:creationId xmlns:a16="http://schemas.microsoft.com/office/drawing/2014/main" id="{9A6B23E0-1634-DF4E-9B0B-F0A62AA6D990}"/>
              </a:ext>
            </a:extLst>
          </p:cNvPr>
          <p:cNvSpPr txBox="1"/>
          <p:nvPr/>
        </p:nvSpPr>
        <p:spPr>
          <a:xfrm>
            <a:off x="774723" y="2642610"/>
            <a:ext cx="97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cluster</a:t>
            </a:r>
            <a:r>
              <a:rPr lang="en-US" altLang="zh-CN" sz="1600" baseline="-25000" dirty="0">
                <a:latin typeface="Arial Rounded MT Bold" panose="020F0704030504030204" pitchFamily="34" charset="0"/>
              </a:rPr>
              <a:t>1</a:t>
            </a:r>
            <a:endParaRPr lang="zh-CN" altLang="en-US" sz="16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198" name="圆角矩形 197">
            <a:extLst>
              <a:ext uri="{FF2B5EF4-FFF2-40B4-BE49-F238E27FC236}">
                <a16:creationId xmlns:a16="http://schemas.microsoft.com/office/drawing/2014/main" id="{8BB3EBED-89F9-A647-96B3-923971755590}"/>
              </a:ext>
            </a:extLst>
          </p:cNvPr>
          <p:cNvSpPr/>
          <p:nvPr/>
        </p:nvSpPr>
        <p:spPr>
          <a:xfrm>
            <a:off x="1033062" y="3145850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9" name="圆角矩形 198">
            <a:extLst>
              <a:ext uri="{FF2B5EF4-FFF2-40B4-BE49-F238E27FC236}">
                <a16:creationId xmlns:a16="http://schemas.microsoft.com/office/drawing/2014/main" id="{26B55EA0-9797-004F-AA00-FB9FE59BD3C1}"/>
              </a:ext>
            </a:extLst>
          </p:cNvPr>
          <p:cNvSpPr/>
          <p:nvPr/>
        </p:nvSpPr>
        <p:spPr>
          <a:xfrm>
            <a:off x="1220609" y="3146865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1" name="圆角矩形 200">
            <a:extLst>
              <a:ext uri="{FF2B5EF4-FFF2-40B4-BE49-F238E27FC236}">
                <a16:creationId xmlns:a16="http://schemas.microsoft.com/office/drawing/2014/main" id="{4FE52465-5978-CE42-A929-C9AA6025C1DB}"/>
              </a:ext>
            </a:extLst>
          </p:cNvPr>
          <p:cNvSpPr/>
          <p:nvPr/>
        </p:nvSpPr>
        <p:spPr>
          <a:xfrm>
            <a:off x="1416393" y="3143296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2" name="圆角矩形 201">
            <a:extLst>
              <a:ext uri="{FF2B5EF4-FFF2-40B4-BE49-F238E27FC236}">
                <a16:creationId xmlns:a16="http://schemas.microsoft.com/office/drawing/2014/main" id="{3DECA4B9-16E3-5F4D-AB2F-46BF349E8AE3}"/>
              </a:ext>
            </a:extLst>
          </p:cNvPr>
          <p:cNvSpPr/>
          <p:nvPr/>
        </p:nvSpPr>
        <p:spPr>
          <a:xfrm>
            <a:off x="1603940" y="3144311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3" name="圆角矩形 202">
            <a:extLst>
              <a:ext uri="{FF2B5EF4-FFF2-40B4-BE49-F238E27FC236}">
                <a16:creationId xmlns:a16="http://schemas.microsoft.com/office/drawing/2014/main" id="{1110908C-E1E3-B645-A04D-B36F17183D68}"/>
              </a:ext>
            </a:extLst>
          </p:cNvPr>
          <p:cNvSpPr/>
          <p:nvPr/>
        </p:nvSpPr>
        <p:spPr>
          <a:xfrm>
            <a:off x="1796423" y="3143296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4" name="圆角矩形 203">
            <a:extLst>
              <a:ext uri="{FF2B5EF4-FFF2-40B4-BE49-F238E27FC236}">
                <a16:creationId xmlns:a16="http://schemas.microsoft.com/office/drawing/2014/main" id="{DF5B937B-3AD3-BD4B-AB9E-04CFB7BBBBBC}"/>
              </a:ext>
            </a:extLst>
          </p:cNvPr>
          <p:cNvSpPr/>
          <p:nvPr/>
        </p:nvSpPr>
        <p:spPr>
          <a:xfrm>
            <a:off x="1983970" y="3144311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5" name="圆角矩形 204">
            <a:extLst>
              <a:ext uri="{FF2B5EF4-FFF2-40B4-BE49-F238E27FC236}">
                <a16:creationId xmlns:a16="http://schemas.microsoft.com/office/drawing/2014/main" id="{C854B242-2093-AA4F-AFA7-130DBBA284B0}"/>
              </a:ext>
            </a:extLst>
          </p:cNvPr>
          <p:cNvSpPr/>
          <p:nvPr/>
        </p:nvSpPr>
        <p:spPr>
          <a:xfrm>
            <a:off x="2179754" y="3140742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6" name="圆角矩形 205">
            <a:extLst>
              <a:ext uri="{FF2B5EF4-FFF2-40B4-BE49-F238E27FC236}">
                <a16:creationId xmlns:a16="http://schemas.microsoft.com/office/drawing/2014/main" id="{9916845F-76C9-8C42-9CF5-70EF266A4CD1}"/>
              </a:ext>
            </a:extLst>
          </p:cNvPr>
          <p:cNvSpPr/>
          <p:nvPr/>
        </p:nvSpPr>
        <p:spPr>
          <a:xfrm>
            <a:off x="2367301" y="3141757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7" name="圆角矩形 206">
            <a:extLst>
              <a:ext uri="{FF2B5EF4-FFF2-40B4-BE49-F238E27FC236}">
                <a16:creationId xmlns:a16="http://schemas.microsoft.com/office/drawing/2014/main" id="{861C58D8-75C9-9A41-8D99-9F5E3524D7A6}"/>
              </a:ext>
            </a:extLst>
          </p:cNvPr>
          <p:cNvSpPr/>
          <p:nvPr/>
        </p:nvSpPr>
        <p:spPr>
          <a:xfrm>
            <a:off x="1033062" y="3510701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8" name="圆角矩形 207">
            <a:extLst>
              <a:ext uri="{FF2B5EF4-FFF2-40B4-BE49-F238E27FC236}">
                <a16:creationId xmlns:a16="http://schemas.microsoft.com/office/drawing/2014/main" id="{50CEC28C-B4B3-2A4B-BAAE-9ADFD77BED01}"/>
              </a:ext>
            </a:extLst>
          </p:cNvPr>
          <p:cNvSpPr/>
          <p:nvPr/>
        </p:nvSpPr>
        <p:spPr>
          <a:xfrm>
            <a:off x="1220609" y="3511716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9" name="圆角矩形 208">
            <a:extLst>
              <a:ext uri="{FF2B5EF4-FFF2-40B4-BE49-F238E27FC236}">
                <a16:creationId xmlns:a16="http://schemas.microsoft.com/office/drawing/2014/main" id="{FC93B4A1-EF22-BA41-B3A1-B2FB6F97C6CD}"/>
              </a:ext>
            </a:extLst>
          </p:cNvPr>
          <p:cNvSpPr/>
          <p:nvPr/>
        </p:nvSpPr>
        <p:spPr>
          <a:xfrm>
            <a:off x="1416393" y="3508147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0" name="圆角矩形 209">
            <a:extLst>
              <a:ext uri="{FF2B5EF4-FFF2-40B4-BE49-F238E27FC236}">
                <a16:creationId xmlns:a16="http://schemas.microsoft.com/office/drawing/2014/main" id="{94977678-43E1-734D-8BD9-0C41D92CB4D0}"/>
              </a:ext>
            </a:extLst>
          </p:cNvPr>
          <p:cNvSpPr/>
          <p:nvPr/>
        </p:nvSpPr>
        <p:spPr>
          <a:xfrm>
            <a:off x="1603940" y="3509162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1" name="圆角矩形 210">
            <a:extLst>
              <a:ext uri="{FF2B5EF4-FFF2-40B4-BE49-F238E27FC236}">
                <a16:creationId xmlns:a16="http://schemas.microsoft.com/office/drawing/2014/main" id="{AE5670DC-7EF9-314D-895E-FEBA9BD79432}"/>
              </a:ext>
            </a:extLst>
          </p:cNvPr>
          <p:cNvSpPr/>
          <p:nvPr/>
        </p:nvSpPr>
        <p:spPr>
          <a:xfrm>
            <a:off x="1796423" y="3508147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2" name="圆角矩形 211">
            <a:extLst>
              <a:ext uri="{FF2B5EF4-FFF2-40B4-BE49-F238E27FC236}">
                <a16:creationId xmlns:a16="http://schemas.microsoft.com/office/drawing/2014/main" id="{7D8EAC09-A702-AB4F-A058-4533ADD36C58}"/>
              </a:ext>
            </a:extLst>
          </p:cNvPr>
          <p:cNvSpPr/>
          <p:nvPr/>
        </p:nvSpPr>
        <p:spPr>
          <a:xfrm>
            <a:off x="1983970" y="3509162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3" name="圆角矩形 212">
            <a:extLst>
              <a:ext uri="{FF2B5EF4-FFF2-40B4-BE49-F238E27FC236}">
                <a16:creationId xmlns:a16="http://schemas.microsoft.com/office/drawing/2014/main" id="{22144A84-6529-2F4D-84D2-8DDC81DA59EE}"/>
              </a:ext>
            </a:extLst>
          </p:cNvPr>
          <p:cNvSpPr/>
          <p:nvPr/>
        </p:nvSpPr>
        <p:spPr>
          <a:xfrm>
            <a:off x="2179754" y="3505593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4" name="圆角矩形 213">
            <a:extLst>
              <a:ext uri="{FF2B5EF4-FFF2-40B4-BE49-F238E27FC236}">
                <a16:creationId xmlns:a16="http://schemas.microsoft.com/office/drawing/2014/main" id="{FE867E98-6E9E-C945-BF01-1038562FA6D2}"/>
              </a:ext>
            </a:extLst>
          </p:cNvPr>
          <p:cNvSpPr/>
          <p:nvPr/>
        </p:nvSpPr>
        <p:spPr>
          <a:xfrm>
            <a:off x="2367301" y="3506608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5" name="文本框 214">
            <a:extLst>
              <a:ext uri="{FF2B5EF4-FFF2-40B4-BE49-F238E27FC236}">
                <a16:creationId xmlns:a16="http://schemas.microsoft.com/office/drawing/2014/main" id="{579B7399-EC77-704C-A851-5E38E56475DE}"/>
              </a:ext>
            </a:extLst>
          </p:cNvPr>
          <p:cNvSpPr txBox="1"/>
          <p:nvPr/>
        </p:nvSpPr>
        <p:spPr>
          <a:xfrm>
            <a:off x="2493479" y="3430208"/>
            <a:ext cx="2882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RB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  <a:sym typeface="Wingdings" pitchFamily="2" charset="2"/>
              </a:rPr>
              <a:t> index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2-nd attribute</a:t>
            </a:r>
            <a:endParaRPr kumimoji="1" lang="zh-CN" altLang="en-US" sz="1600" baseline="-250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6" name="圆角矩形 215">
            <a:extLst>
              <a:ext uri="{FF2B5EF4-FFF2-40B4-BE49-F238E27FC236}">
                <a16:creationId xmlns:a16="http://schemas.microsoft.com/office/drawing/2014/main" id="{BE13C602-FBE1-D84D-B9BB-C1920CFD572D}"/>
              </a:ext>
            </a:extLst>
          </p:cNvPr>
          <p:cNvSpPr/>
          <p:nvPr/>
        </p:nvSpPr>
        <p:spPr>
          <a:xfrm>
            <a:off x="1026962" y="3865918"/>
            <a:ext cx="193647" cy="4299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7" name="圆角矩形 216">
            <a:extLst>
              <a:ext uri="{FF2B5EF4-FFF2-40B4-BE49-F238E27FC236}">
                <a16:creationId xmlns:a16="http://schemas.microsoft.com/office/drawing/2014/main" id="{3FF78D57-EE78-A740-8D9E-2CF346AFD095}"/>
              </a:ext>
            </a:extLst>
          </p:cNvPr>
          <p:cNvSpPr/>
          <p:nvPr/>
        </p:nvSpPr>
        <p:spPr>
          <a:xfrm>
            <a:off x="1214509" y="3866933"/>
            <a:ext cx="193647" cy="4299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8" name="圆角矩形 217">
            <a:extLst>
              <a:ext uri="{FF2B5EF4-FFF2-40B4-BE49-F238E27FC236}">
                <a16:creationId xmlns:a16="http://schemas.microsoft.com/office/drawing/2014/main" id="{C568BFAA-C0F7-DE45-98B9-190E0046C3C0}"/>
              </a:ext>
            </a:extLst>
          </p:cNvPr>
          <p:cNvSpPr/>
          <p:nvPr/>
        </p:nvSpPr>
        <p:spPr>
          <a:xfrm>
            <a:off x="1410293" y="3863364"/>
            <a:ext cx="193647" cy="4299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9" name="圆角矩形 218">
            <a:extLst>
              <a:ext uri="{FF2B5EF4-FFF2-40B4-BE49-F238E27FC236}">
                <a16:creationId xmlns:a16="http://schemas.microsoft.com/office/drawing/2014/main" id="{BB628FD9-56C3-7E47-9C3C-4E8CF7D3F3A4}"/>
              </a:ext>
            </a:extLst>
          </p:cNvPr>
          <p:cNvSpPr/>
          <p:nvPr/>
        </p:nvSpPr>
        <p:spPr>
          <a:xfrm>
            <a:off x="1597840" y="3864379"/>
            <a:ext cx="193647" cy="4299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0" name="圆角矩形 219">
            <a:extLst>
              <a:ext uri="{FF2B5EF4-FFF2-40B4-BE49-F238E27FC236}">
                <a16:creationId xmlns:a16="http://schemas.microsoft.com/office/drawing/2014/main" id="{66F2E347-EDB6-294A-B648-DF4783BF7180}"/>
              </a:ext>
            </a:extLst>
          </p:cNvPr>
          <p:cNvSpPr/>
          <p:nvPr/>
        </p:nvSpPr>
        <p:spPr>
          <a:xfrm>
            <a:off x="1790323" y="3863364"/>
            <a:ext cx="193647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1" name="圆角矩形 220">
            <a:extLst>
              <a:ext uri="{FF2B5EF4-FFF2-40B4-BE49-F238E27FC236}">
                <a16:creationId xmlns:a16="http://schemas.microsoft.com/office/drawing/2014/main" id="{E909E33F-CF3B-3D45-B941-F65D97D4C2E5}"/>
              </a:ext>
            </a:extLst>
          </p:cNvPr>
          <p:cNvSpPr/>
          <p:nvPr/>
        </p:nvSpPr>
        <p:spPr>
          <a:xfrm>
            <a:off x="1977870" y="3864379"/>
            <a:ext cx="193647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2" name="圆角矩形 221">
            <a:extLst>
              <a:ext uri="{FF2B5EF4-FFF2-40B4-BE49-F238E27FC236}">
                <a16:creationId xmlns:a16="http://schemas.microsoft.com/office/drawing/2014/main" id="{74480864-2159-A640-82C2-99A849A913F7}"/>
              </a:ext>
            </a:extLst>
          </p:cNvPr>
          <p:cNvSpPr/>
          <p:nvPr/>
        </p:nvSpPr>
        <p:spPr>
          <a:xfrm>
            <a:off x="2173654" y="3860810"/>
            <a:ext cx="193647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3" name="圆角矩形 222">
            <a:extLst>
              <a:ext uri="{FF2B5EF4-FFF2-40B4-BE49-F238E27FC236}">
                <a16:creationId xmlns:a16="http://schemas.microsoft.com/office/drawing/2014/main" id="{2353B8C2-B89C-A04A-AC5B-DA36721A450B}"/>
              </a:ext>
            </a:extLst>
          </p:cNvPr>
          <p:cNvSpPr/>
          <p:nvPr/>
        </p:nvSpPr>
        <p:spPr>
          <a:xfrm>
            <a:off x="2361201" y="3861825"/>
            <a:ext cx="193647" cy="4299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4" name="圆角矩形 223">
            <a:extLst>
              <a:ext uri="{FF2B5EF4-FFF2-40B4-BE49-F238E27FC236}">
                <a16:creationId xmlns:a16="http://schemas.microsoft.com/office/drawing/2014/main" id="{629FDFCF-4FDE-5E4A-8FA9-31D2E540E1F8}"/>
              </a:ext>
            </a:extLst>
          </p:cNvPr>
          <p:cNvSpPr/>
          <p:nvPr/>
        </p:nvSpPr>
        <p:spPr>
          <a:xfrm>
            <a:off x="1026962" y="4438251"/>
            <a:ext cx="193647" cy="2960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5" name="圆角矩形 224">
            <a:extLst>
              <a:ext uri="{FF2B5EF4-FFF2-40B4-BE49-F238E27FC236}">
                <a16:creationId xmlns:a16="http://schemas.microsoft.com/office/drawing/2014/main" id="{62CC12E1-1731-1E43-963B-306E98C8A8C9}"/>
              </a:ext>
            </a:extLst>
          </p:cNvPr>
          <p:cNvSpPr/>
          <p:nvPr/>
        </p:nvSpPr>
        <p:spPr>
          <a:xfrm>
            <a:off x="1214509" y="4439266"/>
            <a:ext cx="193647" cy="2960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6" name="圆角矩形 225">
            <a:extLst>
              <a:ext uri="{FF2B5EF4-FFF2-40B4-BE49-F238E27FC236}">
                <a16:creationId xmlns:a16="http://schemas.microsoft.com/office/drawing/2014/main" id="{DEEAAAA7-AC87-6941-8399-ADDC0ED955CE}"/>
              </a:ext>
            </a:extLst>
          </p:cNvPr>
          <p:cNvSpPr/>
          <p:nvPr/>
        </p:nvSpPr>
        <p:spPr>
          <a:xfrm>
            <a:off x="1410293" y="4435697"/>
            <a:ext cx="193647" cy="2960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7" name="圆角矩形 226">
            <a:extLst>
              <a:ext uri="{FF2B5EF4-FFF2-40B4-BE49-F238E27FC236}">
                <a16:creationId xmlns:a16="http://schemas.microsoft.com/office/drawing/2014/main" id="{25943FE1-C70B-1C40-9B83-FF2FB94ED3AD}"/>
              </a:ext>
            </a:extLst>
          </p:cNvPr>
          <p:cNvSpPr/>
          <p:nvPr/>
        </p:nvSpPr>
        <p:spPr>
          <a:xfrm>
            <a:off x="1597840" y="4436712"/>
            <a:ext cx="193647" cy="2960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8" name="圆角矩形 227">
            <a:extLst>
              <a:ext uri="{FF2B5EF4-FFF2-40B4-BE49-F238E27FC236}">
                <a16:creationId xmlns:a16="http://schemas.microsoft.com/office/drawing/2014/main" id="{7FAED689-5802-FC41-B7B7-68C6B9FC0C11}"/>
              </a:ext>
            </a:extLst>
          </p:cNvPr>
          <p:cNvSpPr/>
          <p:nvPr/>
        </p:nvSpPr>
        <p:spPr>
          <a:xfrm>
            <a:off x="1790323" y="4435697"/>
            <a:ext cx="193647" cy="2960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9" name="圆角矩形 228">
            <a:extLst>
              <a:ext uri="{FF2B5EF4-FFF2-40B4-BE49-F238E27FC236}">
                <a16:creationId xmlns:a16="http://schemas.microsoft.com/office/drawing/2014/main" id="{6A2DBB9C-C9EA-6B46-9C35-7590E085D12C}"/>
              </a:ext>
            </a:extLst>
          </p:cNvPr>
          <p:cNvSpPr/>
          <p:nvPr/>
        </p:nvSpPr>
        <p:spPr>
          <a:xfrm>
            <a:off x="1977870" y="4436712"/>
            <a:ext cx="193647" cy="2960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0" name="圆角矩形 229">
            <a:extLst>
              <a:ext uri="{FF2B5EF4-FFF2-40B4-BE49-F238E27FC236}">
                <a16:creationId xmlns:a16="http://schemas.microsoft.com/office/drawing/2014/main" id="{3FEC008F-DB8C-2948-B681-35CBD35E5BC9}"/>
              </a:ext>
            </a:extLst>
          </p:cNvPr>
          <p:cNvSpPr/>
          <p:nvPr/>
        </p:nvSpPr>
        <p:spPr>
          <a:xfrm>
            <a:off x="2173654" y="4433143"/>
            <a:ext cx="193647" cy="2960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1" name="圆角矩形 230">
            <a:extLst>
              <a:ext uri="{FF2B5EF4-FFF2-40B4-BE49-F238E27FC236}">
                <a16:creationId xmlns:a16="http://schemas.microsoft.com/office/drawing/2014/main" id="{5DA4F392-B279-1340-ADE3-DBEFE048DC9E}"/>
              </a:ext>
            </a:extLst>
          </p:cNvPr>
          <p:cNvSpPr/>
          <p:nvPr/>
        </p:nvSpPr>
        <p:spPr>
          <a:xfrm>
            <a:off x="2361201" y="4434158"/>
            <a:ext cx="193647" cy="2960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2" name="文本框 231">
            <a:extLst>
              <a:ext uri="{FF2B5EF4-FFF2-40B4-BE49-F238E27FC236}">
                <a16:creationId xmlns:a16="http://schemas.microsoft.com/office/drawing/2014/main" id="{45BCEE85-A8E7-0549-93FD-A3638116892B}"/>
              </a:ext>
            </a:extLst>
          </p:cNvPr>
          <p:cNvSpPr txBox="1"/>
          <p:nvPr/>
        </p:nvSpPr>
        <p:spPr>
          <a:xfrm>
            <a:off x="2539021" y="3904872"/>
            <a:ext cx="1715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Timestamp list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3" name="文本框 232">
            <a:extLst>
              <a:ext uri="{FF2B5EF4-FFF2-40B4-BE49-F238E27FC236}">
                <a16:creationId xmlns:a16="http://schemas.microsoft.com/office/drawing/2014/main" id="{ABF2D0F7-549A-8945-95F7-2E2CED4F0825}"/>
              </a:ext>
            </a:extLst>
          </p:cNvPr>
          <p:cNvSpPr txBox="1"/>
          <p:nvPr/>
        </p:nvSpPr>
        <p:spPr>
          <a:xfrm>
            <a:off x="2567476" y="4411879"/>
            <a:ext cx="922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RID list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4" name="直线连接符 233">
            <a:extLst>
              <a:ext uri="{FF2B5EF4-FFF2-40B4-BE49-F238E27FC236}">
                <a16:creationId xmlns:a16="http://schemas.microsoft.com/office/drawing/2014/main" id="{50487251-0795-534B-A608-2B3DE354A4AE}"/>
              </a:ext>
            </a:extLst>
          </p:cNvPr>
          <p:cNvCxnSpPr>
            <a:cxnSpLocks/>
          </p:cNvCxnSpPr>
          <p:nvPr/>
        </p:nvCxnSpPr>
        <p:spPr>
          <a:xfrm>
            <a:off x="1026962" y="3307114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线连接符 235">
            <a:extLst>
              <a:ext uri="{FF2B5EF4-FFF2-40B4-BE49-F238E27FC236}">
                <a16:creationId xmlns:a16="http://schemas.microsoft.com/office/drawing/2014/main" id="{C53A7A75-2448-D940-B873-9AADFE64F2CD}"/>
              </a:ext>
            </a:extLst>
          </p:cNvPr>
          <p:cNvCxnSpPr>
            <a:cxnSpLocks/>
          </p:cNvCxnSpPr>
          <p:nvPr/>
        </p:nvCxnSpPr>
        <p:spPr>
          <a:xfrm>
            <a:off x="1408156" y="3305208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线连接符 236">
            <a:extLst>
              <a:ext uri="{FF2B5EF4-FFF2-40B4-BE49-F238E27FC236}">
                <a16:creationId xmlns:a16="http://schemas.microsoft.com/office/drawing/2014/main" id="{3263BF61-2115-BF45-A460-EF55BC1A20D2}"/>
              </a:ext>
            </a:extLst>
          </p:cNvPr>
          <p:cNvCxnSpPr>
            <a:cxnSpLocks/>
          </p:cNvCxnSpPr>
          <p:nvPr/>
        </p:nvCxnSpPr>
        <p:spPr>
          <a:xfrm>
            <a:off x="1795236" y="3253033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线连接符 238">
            <a:extLst>
              <a:ext uri="{FF2B5EF4-FFF2-40B4-BE49-F238E27FC236}">
                <a16:creationId xmlns:a16="http://schemas.microsoft.com/office/drawing/2014/main" id="{99815FA1-633B-8B42-B18F-C5F51B08AEA8}"/>
              </a:ext>
            </a:extLst>
          </p:cNvPr>
          <p:cNvCxnSpPr>
            <a:cxnSpLocks/>
          </p:cNvCxnSpPr>
          <p:nvPr/>
        </p:nvCxnSpPr>
        <p:spPr>
          <a:xfrm>
            <a:off x="2367428" y="3305208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线连接符 239">
            <a:extLst>
              <a:ext uri="{FF2B5EF4-FFF2-40B4-BE49-F238E27FC236}">
                <a16:creationId xmlns:a16="http://schemas.microsoft.com/office/drawing/2014/main" id="{2CC60BA9-A891-C846-9E21-FF7397D764F8}"/>
              </a:ext>
            </a:extLst>
          </p:cNvPr>
          <p:cNvCxnSpPr>
            <a:cxnSpLocks/>
          </p:cNvCxnSpPr>
          <p:nvPr/>
        </p:nvCxnSpPr>
        <p:spPr>
          <a:xfrm>
            <a:off x="2554848" y="3293559"/>
            <a:ext cx="0" cy="12334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文本框 240">
            <a:extLst>
              <a:ext uri="{FF2B5EF4-FFF2-40B4-BE49-F238E27FC236}">
                <a16:creationId xmlns:a16="http://schemas.microsoft.com/office/drawing/2014/main" id="{FD974A22-D832-6F49-B066-9AD6DB75A9C5}"/>
              </a:ext>
            </a:extLst>
          </p:cNvPr>
          <p:cNvSpPr txBox="1"/>
          <p:nvPr/>
        </p:nvSpPr>
        <p:spPr>
          <a:xfrm>
            <a:off x="2501038" y="3055094"/>
            <a:ext cx="2874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RB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  <a:sym typeface="Wingdings" pitchFamily="2" charset="2"/>
              </a:rPr>
              <a:t> index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1-st attribute</a:t>
            </a:r>
            <a:endParaRPr kumimoji="1" lang="zh-CN" altLang="en-US" sz="1600" baseline="-250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2" name="左大括号 241">
            <a:extLst>
              <a:ext uri="{FF2B5EF4-FFF2-40B4-BE49-F238E27FC236}">
                <a16:creationId xmlns:a16="http://schemas.microsoft.com/office/drawing/2014/main" id="{3052C77C-4395-F74A-AB55-D51DFE2CA3F1}"/>
              </a:ext>
            </a:extLst>
          </p:cNvPr>
          <p:cNvSpPr/>
          <p:nvPr/>
        </p:nvSpPr>
        <p:spPr>
          <a:xfrm rot="5400000">
            <a:off x="1126187" y="2853018"/>
            <a:ext cx="193084" cy="370853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3" name="左大括号 242">
            <a:extLst>
              <a:ext uri="{FF2B5EF4-FFF2-40B4-BE49-F238E27FC236}">
                <a16:creationId xmlns:a16="http://schemas.microsoft.com/office/drawing/2014/main" id="{B00BC34D-2D36-FE48-B9D0-3BC84CE4C0A9}"/>
              </a:ext>
            </a:extLst>
          </p:cNvPr>
          <p:cNvSpPr/>
          <p:nvPr/>
        </p:nvSpPr>
        <p:spPr>
          <a:xfrm rot="16200000" flipV="1">
            <a:off x="1507646" y="4644866"/>
            <a:ext cx="193084" cy="370853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4" name="文本框 243">
            <a:extLst>
              <a:ext uri="{FF2B5EF4-FFF2-40B4-BE49-F238E27FC236}">
                <a16:creationId xmlns:a16="http://schemas.microsoft.com/office/drawing/2014/main" id="{238FEF31-7CF3-3E41-9473-E0D864E0BE3E}"/>
              </a:ext>
            </a:extLst>
          </p:cNvPr>
          <p:cNvSpPr txBox="1"/>
          <p:nvPr/>
        </p:nvSpPr>
        <p:spPr>
          <a:xfrm>
            <a:off x="1146324" y="4831291"/>
            <a:ext cx="97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cluster</a:t>
            </a:r>
            <a:r>
              <a:rPr lang="en-US" altLang="zh-CN" sz="1600" baseline="-25000" dirty="0">
                <a:latin typeface="Arial Rounded MT Bold" panose="020F0704030504030204" pitchFamily="34" charset="0"/>
              </a:rPr>
              <a:t>2</a:t>
            </a:r>
            <a:endParaRPr lang="zh-CN" altLang="en-US" sz="16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245" name="左大括号 244">
            <a:extLst>
              <a:ext uri="{FF2B5EF4-FFF2-40B4-BE49-F238E27FC236}">
                <a16:creationId xmlns:a16="http://schemas.microsoft.com/office/drawing/2014/main" id="{D18CCFE8-E204-6F47-AFF7-DB646B781E9C}"/>
              </a:ext>
            </a:extLst>
          </p:cNvPr>
          <p:cNvSpPr/>
          <p:nvPr/>
        </p:nvSpPr>
        <p:spPr>
          <a:xfrm rot="5400000">
            <a:off x="1992479" y="2749615"/>
            <a:ext cx="193084" cy="568758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6" name="文本框 245">
            <a:extLst>
              <a:ext uri="{FF2B5EF4-FFF2-40B4-BE49-F238E27FC236}">
                <a16:creationId xmlns:a16="http://schemas.microsoft.com/office/drawing/2014/main" id="{A5EF9FD0-8686-524F-8ADD-AEF1CDFDA6D6}"/>
              </a:ext>
            </a:extLst>
          </p:cNvPr>
          <p:cNvSpPr txBox="1"/>
          <p:nvPr/>
        </p:nvSpPr>
        <p:spPr>
          <a:xfrm>
            <a:off x="1602057" y="2654830"/>
            <a:ext cx="97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cluster</a:t>
            </a:r>
            <a:r>
              <a:rPr lang="en-US" altLang="zh-CN" sz="1600" baseline="-25000" dirty="0">
                <a:latin typeface="Arial Rounded MT Bold" panose="020F0704030504030204" pitchFamily="34" charset="0"/>
              </a:rPr>
              <a:t>3</a:t>
            </a:r>
            <a:endParaRPr lang="zh-CN" altLang="en-US" sz="16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247" name="文本框 246">
            <a:extLst>
              <a:ext uri="{FF2B5EF4-FFF2-40B4-BE49-F238E27FC236}">
                <a16:creationId xmlns:a16="http://schemas.microsoft.com/office/drawing/2014/main" id="{4A71A265-5F56-1741-B5C1-0502FDB97B62}"/>
              </a:ext>
            </a:extLst>
          </p:cNvPr>
          <p:cNvSpPr txBox="1"/>
          <p:nvPr/>
        </p:nvSpPr>
        <p:spPr>
          <a:xfrm>
            <a:off x="2022219" y="4826495"/>
            <a:ext cx="97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cluster</a:t>
            </a:r>
            <a:r>
              <a:rPr lang="en-US" altLang="zh-CN" sz="1600" baseline="-25000" dirty="0">
                <a:latin typeface="Arial Rounded MT Bold" panose="020F0704030504030204" pitchFamily="34" charset="0"/>
              </a:rPr>
              <a:t>4</a:t>
            </a:r>
            <a:endParaRPr lang="zh-CN" altLang="en-US" sz="16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248" name="左大括号 247">
            <a:extLst>
              <a:ext uri="{FF2B5EF4-FFF2-40B4-BE49-F238E27FC236}">
                <a16:creationId xmlns:a16="http://schemas.microsoft.com/office/drawing/2014/main" id="{2C9160E5-15BB-024C-AF2B-C9BF073176F1}"/>
              </a:ext>
            </a:extLst>
          </p:cNvPr>
          <p:cNvSpPr/>
          <p:nvPr/>
        </p:nvSpPr>
        <p:spPr>
          <a:xfrm rot="16200000" flipV="1">
            <a:off x="2370970" y="4754240"/>
            <a:ext cx="193084" cy="174671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0" name="文本框 249">
            <a:extLst>
              <a:ext uri="{FF2B5EF4-FFF2-40B4-BE49-F238E27FC236}">
                <a16:creationId xmlns:a16="http://schemas.microsoft.com/office/drawing/2014/main" id="{2A7E2037-BB03-BA49-B662-64F1C96CC318}"/>
              </a:ext>
            </a:extLst>
          </p:cNvPr>
          <p:cNvSpPr txBox="1"/>
          <p:nvPr/>
        </p:nvSpPr>
        <p:spPr>
          <a:xfrm>
            <a:off x="6740686" y="2452933"/>
            <a:ext cx="1954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Cluster </a:t>
            </a:r>
          </a:p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Synopses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1" name="直线连接符 250">
            <a:extLst>
              <a:ext uri="{FF2B5EF4-FFF2-40B4-BE49-F238E27FC236}">
                <a16:creationId xmlns:a16="http://schemas.microsoft.com/office/drawing/2014/main" id="{9E96A8C2-8EF8-1640-8C3E-A9B96AF431CB}"/>
              </a:ext>
            </a:extLst>
          </p:cNvPr>
          <p:cNvCxnSpPr>
            <a:cxnSpLocks/>
          </p:cNvCxnSpPr>
          <p:nvPr/>
        </p:nvCxnSpPr>
        <p:spPr>
          <a:xfrm>
            <a:off x="7163582" y="2452933"/>
            <a:ext cx="0" cy="262675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线连接符 251">
            <a:extLst>
              <a:ext uri="{FF2B5EF4-FFF2-40B4-BE49-F238E27FC236}">
                <a16:creationId xmlns:a16="http://schemas.microsoft.com/office/drawing/2014/main" id="{8C5B743C-5333-7940-A463-C51EC84A4C79}"/>
              </a:ext>
            </a:extLst>
          </p:cNvPr>
          <p:cNvCxnSpPr>
            <a:cxnSpLocks/>
          </p:cNvCxnSpPr>
          <p:nvPr/>
        </p:nvCxnSpPr>
        <p:spPr>
          <a:xfrm>
            <a:off x="6590608" y="3034533"/>
            <a:ext cx="1645235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椭圆 253">
            <a:extLst>
              <a:ext uri="{FF2B5EF4-FFF2-40B4-BE49-F238E27FC236}">
                <a16:creationId xmlns:a16="http://schemas.microsoft.com/office/drawing/2014/main" id="{5B26A778-9966-8240-9BBA-81AEBD405554}"/>
              </a:ext>
            </a:extLst>
          </p:cNvPr>
          <p:cNvSpPr/>
          <p:nvPr/>
        </p:nvSpPr>
        <p:spPr>
          <a:xfrm>
            <a:off x="6742014" y="309680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55" name="矩形 254">
            <a:extLst>
              <a:ext uri="{FF2B5EF4-FFF2-40B4-BE49-F238E27FC236}">
                <a16:creationId xmlns:a16="http://schemas.microsoft.com/office/drawing/2014/main" id="{D9671C05-27E0-E748-BDF1-CD77ED4CC4A3}"/>
              </a:ext>
            </a:extLst>
          </p:cNvPr>
          <p:cNvSpPr/>
          <p:nvPr/>
        </p:nvSpPr>
        <p:spPr>
          <a:xfrm>
            <a:off x="6740686" y="345713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7" name="三角形 256">
            <a:extLst>
              <a:ext uri="{FF2B5EF4-FFF2-40B4-BE49-F238E27FC236}">
                <a16:creationId xmlns:a16="http://schemas.microsoft.com/office/drawing/2014/main" id="{2CA98207-AC24-8A45-B503-932ABA6BAF45}"/>
              </a:ext>
            </a:extLst>
          </p:cNvPr>
          <p:cNvSpPr/>
          <p:nvPr/>
        </p:nvSpPr>
        <p:spPr>
          <a:xfrm>
            <a:off x="6740686" y="3769350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58" name="六边形 257">
            <a:extLst>
              <a:ext uri="{FF2B5EF4-FFF2-40B4-BE49-F238E27FC236}">
                <a16:creationId xmlns:a16="http://schemas.microsoft.com/office/drawing/2014/main" id="{D4EB5DCF-F275-7A44-8955-A4BA679EBDE7}"/>
              </a:ext>
            </a:extLst>
          </p:cNvPr>
          <p:cNvSpPr/>
          <p:nvPr/>
        </p:nvSpPr>
        <p:spPr>
          <a:xfrm>
            <a:off x="6747672" y="4088544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9" name="缺角矩形 258">
            <a:extLst>
              <a:ext uri="{FF2B5EF4-FFF2-40B4-BE49-F238E27FC236}">
                <a16:creationId xmlns:a16="http://schemas.microsoft.com/office/drawing/2014/main" id="{5839F7DE-EA70-D54B-BEC1-25775C6F26C0}"/>
              </a:ext>
            </a:extLst>
          </p:cNvPr>
          <p:cNvSpPr/>
          <p:nvPr/>
        </p:nvSpPr>
        <p:spPr>
          <a:xfrm>
            <a:off x="6740686" y="444055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0" name="梯形 259">
            <a:extLst>
              <a:ext uri="{FF2B5EF4-FFF2-40B4-BE49-F238E27FC236}">
                <a16:creationId xmlns:a16="http://schemas.microsoft.com/office/drawing/2014/main" id="{3CBD2E4E-BC62-D04A-8016-6F2BCC93D2B2}"/>
              </a:ext>
            </a:extLst>
          </p:cNvPr>
          <p:cNvSpPr/>
          <p:nvPr/>
        </p:nvSpPr>
        <p:spPr>
          <a:xfrm>
            <a:off x="6757096" y="478956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1" name="圆角矩形 260">
            <a:extLst>
              <a:ext uri="{FF2B5EF4-FFF2-40B4-BE49-F238E27FC236}">
                <a16:creationId xmlns:a16="http://schemas.microsoft.com/office/drawing/2014/main" id="{30368B35-F5A9-794D-83CC-C3BCFBECC8D5}"/>
              </a:ext>
            </a:extLst>
          </p:cNvPr>
          <p:cNvSpPr/>
          <p:nvPr/>
        </p:nvSpPr>
        <p:spPr>
          <a:xfrm>
            <a:off x="7294895" y="3798265"/>
            <a:ext cx="32298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2" name="圆角矩形 261">
            <a:extLst>
              <a:ext uri="{FF2B5EF4-FFF2-40B4-BE49-F238E27FC236}">
                <a16:creationId xmlns:a16="http://schemas.microsoft.com/office/drawing/2014/main" id="{B5BA81DE-8BF5-6248-BC78-88048A6E0F8B}"/>
              </a:ext>
            </a:extLst>
          </p:cNvPr>
          <p:cNvSpPr/>
          <p:nvPr/>
        </p:nvSpPr>
        <p:spPr>
          <a:xfrm>
            <a:off x="7768117" y="3798265"/>
            <a:ext cx="32298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3" name="圆角矩形 262">
            <a:extLst>
              <a:ext uri="{FF2B5EF4-FFF2-40B4-BE49-F238E27FC236}">
                <a16:creationId xmlns:a16="http://schemas.microsoft.com/office/drawing/2014/main" id="{73CBBDEF-3C08-2D43-A56F-F128C3A6774F}"/>
              </a:ext>
            </a:extLst>
          </p:cNvPr>
          <p:cNvSpPr/>
          <p:nvPr/>
        </p:nvSpPr>
        <p:spPr>
          <a:xfrm>
            <a:off x="7291262" y="3447916"/>
            <a:ext cx="32298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4" name="圆角矩形 263">
            <a:extLst>
              <a:ext uri="{FF2B5EF4-FFF2-40B4-BE49-F238E27FC236}">
                <a16:creationId xmlns:a16="http://schemas.microsoft.com/office/drawing/2014/main" id="{6368E448-3276-334C-8221-8C889F1F24A0}"/>
              </a:ext>
            </a:extLst>
          </p:cNvPr>
          <p:cNvSpPr/>
          <p:nvPr/>
        </p:nvSpPr>
        <p:spPr>
          <a:xfrm>
            <a:off x="7764484" y="3447916"/>
            <a:ext cx="32298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5" name="圆角矩形 264">
            <a:extLst>
              <a:ext uri="{FF2B5EF4-FFF2-40B4-BE49-F238E27FC236}">
                <a16:creationId xmlns:a16="http://schemas.microsoft.com/office/drawing/2014/main" id="{58AD3377-FDC0-824B-A6F9-91D3439C1478}"/>
              </a:ext>
            </a:extLst>
          </p:cNvPr>
          <p:cNvSpPr/>
          <p:nvPr/>
        </p:nvSpPr>
        <p:spPr>
          <a:xfrm>
            <a:off x="7290477" y="3090120"/>
            <a:ext cx="32298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6" name="圆角矩形 265">
            <a:extLst>
              <a:ext uri="{FF2B5EF4-FFF2-40B4-BE49-F238E27FC236}">
                <a16:creationId xmlns:a16="http://schemas.microsoft.com/office/drawing/2014/main" id="{470E6DBE-9234-FF4D-8D35-455072F2306A}"/>
              </a:ext>
            </a:extLst>
          </p:cNvPr>
          <p:cNvSpPr/>
          <p:nvPr/>
        </p:nvSpPr>
        <p:spPr>
          <a:xfrm>
            <a:off x="7301608" y="4094594"/>
            <a:ext cx="32298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7" name="圆角矩形 266">
            <a:extLst>
              <a:ext uri="{FF2B5EF4-FFF2-40B4-BE49-F238E27FC236}">
                <a16:creationId xmlns:a16="http://schemas.microsoft.com/office/drawing/2014/main" id="{11D19720-347D-5C48-A098-C932BF4D2E2E}"/>
              </a:ext>
            </a:extLst>
          </p:cNvPr>
          <p:cNvSpPr/>
          <p:nvPr/>
        </p:nvSpPr>
        <p:spPr>
          <a:xfrm>
            <a:off x="7774830" y="4094594"/>
            <a:ext cx="32298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8" name="圆角矩形 267">
            <a:extLst>
              <a:ext uri="{FF2B5EF4-FFF2-40B4-BE49-F238E27FC236}">
                <a16:creationId xmlns:a16="http://schemas.microsoft.com/office/drawing/2014/main" id="{EC77683B-DF73-BD41-8107-84CB888607C2}"/>
              </a:ext>
            </a:extLst>
          </p:cNvPr>
          <p:cNvSpPr/>
          <p:nvPr/>
        </p:nvSpPr>
        <p:spPr>
          <a:xfrm>
            <a:off x="7305523" y="4457437"/>
            <a:ext cx="32298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9" name="圆角矩形 268">
            <a:extLst>
              <a:ext uri="{FF2B5EF4-FFF2-40B4-BE49-F238E27FC236}">
                <a16:creationId xmlns:a16="http://schemas.microsoft.com/office/drawing/2014/main" id="{01DF3E5E-46FB-7043-88BC-AF56AEB1B3D4}"/>
              </a:ext>
            </a:extLst>
          </p:cNvPr>
          <p:cNvSpPr/>
          <p:nvPr/>
        </p:nvSpPr>
        <p:spPr>
          <a:xfrm>
            <a:off x="7778745" y="4457437"/>
            <a:ext cx="32298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0" name="圆角矩形 269">
            <a:extLst>
              <a:ext uri="{FF2B5EF4-FFF2-40B4-BE49-F238E27FC236}">
                <a16:creationId xmlns:a16="http://schemas.microsoft.com/office/drawing/2014/main" id="{9B5D51F0-CE39-094D-93F3-EBC7D4F7AF0B}"/>
              </a:ext>
            </a:extLst>
          </p:cNvPr>
          <p:cNvSpPr/>
          <p:nvPr/>
        </p:nvSpPr>
        <p:spPr>
          <a:xfrm>
            <a:off x="7305523" y="4784961"/>
            <a:ext cx="322987" cy="193085"/>
          </a:xfrm>
          <a:prstGeom prst="roundRect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2" name="文本框 271">
            <a:extLst>
              <a:ext uri="{FF2B5EF4-FFF2-40B4-BE49-F238E27FC236}">
                <a16:creationId xmlns:a16="http://schemas.microsoft.com/office/drawing/2014/main" id="{3B116590-97FA-CE4A-89D2-5AA524F71FF1}"/>
              </a:ext>
            </a:extLst>
          </p:cNvPr>
          <p:cNvSpPr txBox="1"/>
          <p:nvPr/>
        </p:nvSpPr>
        <p:spPr>
          <a:xfrm>
            <a:off x="6548316" y="2126392"/>
            <a:ext cx="17298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u="sng" dirty="0">
                <a:latin typeface="Arial Rounded MT Bold" panose="020F0704030504030204" pitchFamily="34" charset="0"/>
              </a:rPr>
              <a:t>Synopsis Table</a:t>
            </a:r>
            <a:endParaRPr kumimoji="1" lang="zh-CN" altLang="en-US" sz="1600" u="sng" dirty="0">
              <a:latin typeface="Arial Rounded MT Bold" panose="020F0704030504030204" pitchFamily="34" charset="0"/>
            </a:endParaRPr>
          </a:p>
        </p:txBody>
      </p:sp>
      <p:cxnSp>
        <p:nvCxnSpPr>
          <p:cNvPr id="7" name="曲线连接符 6">
            <a:extLst>
              <a:ext uri="{FF2B5EF4-FFF2-40B4-BE49-F238E27FC236}">
                <a16:creationId xmlns:a16="http://schemas.microsoft.com/office/drawing/2014/main" id="{A5F055DB-3095-F340-AB4C-B0D2B409134B}"/>
              </a:ext>
            </a:extLst>
          </p:cNvPr>
          <p:cNvCxnSpPr>
            <a:cxnSpLocks/>
            <a:stCxn id="244" idx="2"/>
            <a:endCxn id="269" idx="2"/>
          </p:cNvCxnSpPr>
          <p:nvPr/>
        </p:nvCxnSpPr>
        <p:spPr>
          <a:xfrm rot="5400000" flipH="1" flipV="1">
            <a:off x="4527101" y="1756708"/>
            <a:ext cx="519323" cy="6306951"/>
          </a:xfrm>
          <a:prstGeom prst="curvedConnector3">
            <a:avLst>
              <a:gd name="adj1" fmla="val -44019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折角形 10">
            <a:extLst>
              <a:ext uri="{FF2B5EF4-FFF2-40B4-BE49-F238E27FC236}">
                <a16:creationId xmlns:a16="http://schemas.microsoft.com/office/drawing/2014/main" id="{93A6845F-8895-6C43-B850-84976D292CEC}"/>
              </a:ext>
            </a:extLst>
          </p:cNvPr>
          <p:cNvSpPr/>
          <p:nvPr/>
        </p:nvSpPr>
        <p:spPr>
          <a:xfrm>
            <a:off x="8777561" y="3573878"/>
            <a:ext cx="3109078" cy="1765379"/>
          </a:xfrm>
          <a:prstGeom prst="foldedCorner">
            <a:avLst/>
          </a:prstGeom>
          <a:solidFill>
            <a:schemeClr val="tx2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3" name="文本框 272">
            <a:extLst>
              <a:ext uri="{FF2B5EF4-FFF2-40B4-BE49-F238E27FC236}">
                <a16:creationId xmlns:a16="http://schemas.microsoft.com/office/drawing/2014/main" id="{0F2F49EC-BFBE-1849-8E4B-F2B5E626DC9E}"/>
              </a:ext>
            </a:extLst>
          </p:cNvPr>
          <p:cNvSpPr txBox="1"/>
          <p:nvPr/>
        </p:nvSpPr>
        <p:spPr>
          <a:xfrm>
            <a:off x="8817708" y="3548626"/>
            <a:ext cx="31090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1.Index Block ID: 4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2.Min &amp; max values of first attribute: [2, 5]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3.Min &amp; max values of second attribute: [1.8, 9.9]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4.Timestamp range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5.Storage region: [2,3]</a:t>
            </a:r>
            <a:endParaRPr lang="zh-CN" altLang="en-US" sz="1600" dirty="0"/>
          </a:p>
        </p:txBody>
      </p:sp>
      <p:cxnSp>
        <p:nvCxnSpPr>
          <p:cNvPr id="274" name="直线连接符 273">
            <a:extLst>
              <a:ext uri="{FF2B5EF4-FFF2-40B4-BE49-F238E27FC236}">
                <a16:creationId xmlns:a16="http://schemas.microsoft.com/office/drawing/2014/main" id="{F7D88B30-9972-A045-BB98-E1E8CD44D6A9}"/>
              </a:ext>
            </a:extLst>
          </p:cNvPr>
          <p:cNvCxnSpPr>
            <a:cxnSpLocks/>
          </p:cNvCxnSpPr>
          <p:nvPr/>
        </p:nvCxnSpPr>
        <p:spPr>
          <a:xfrm flipV="1">
            <a:off x="8105354" y="3573789"/>
            <a:ext cx="672207" cy="88047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线连接符 277">
            <a:extLst>
              <a:ext uri="{FF2B5EF4-FFF2-40B4-BE49-F238E27FC236}">
                <a16:creationId xmlns:a16="http://schemas.microsoft.com/office/drawing/2014/main" id="{C8120A6E-E593-D943-A8B4-D7A9AC77BEFC}"/>
              </a:ext>
            </a:extLst>
          </p:cNvPr>
          <p:cNvCxnSpPr>
            <a:cxnSpLocks/>
          </p:cNvCxnSpPr>
          <p:nvPr/>
        </p:nvCxnSpPr>
        <p:spPr>
          <a:xfrm>
            <a:off x="8105354" y="4653696"/>
            <a:ext cx="672207" cy="68556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曲线连接符 89">
            <a:extLst>
              <a:ext uri="{FF2B5EF4-FFF2-40B4-BE49-F238E27FC236}">
                <a16:creationId xmlns:a16="http://schemas.microsoft.com/office/drawing/2014/main" id="{BAEC750B-4452-AD41-89CB-1C9923F5DC55}"/>
              </a:ext>
            </a:extLst>
          </p:cNvPr>
          <p:cNvCxnSpPr>
            <a:cxnSpLocks/>
            <a:stCxn id="197" idx="0"/>
            <a:endCxn id="267" idx="2"/>
          </p:cNvCxnSpPr>
          <p:nvPr/>
        </p:nvCxnSpPr>
        <p:spPr>
          <a:xfrm rot="16200000" flipH="1">
            <a:off x="3776470" y="127826"/>
            <a:ext cx="1645069" cy="6674637"/>
          </a:xfrm>
          <a:prstGeom prst="curvedConnector5">
            <a:avLst>
              <a:gd name="adj1" fmla="val -13896"/>
              <a:gd name="adj2" fmla="val 72923"/>
              <a:gd name="adj3" fmla="val 107143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9C145DAC-B003-6D47-A107-C1172B1FD199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17/31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72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圆柱体 153">
            <a:extLst>
              <a:ext uri="{FF2B5EF4-FFF2-40B4-BE49-F238E27FC236}">
                <a16:creationId xmlns:a16="http://schemas.microsoft.com/office/drawing/2014/main" id="{E98A1D4D-DE70-6647-B837-7924551A184E}"/>
              </a:ext>
            </a:extLst>
          </p:cNvPr>
          <p:cNvSpPr/>
          <p:nvPr/>
        </p:nvSpPr>
        <p:spPr>
          <a:xfrm>
            <a:off x="619595" y="3190647"/>
            <a:ext cx="3157985" cy="1880513"/>
          </a:xfrm>
          <a:prstGeom prst="can">
            <a:avLst>
              <a:gd name="adj" fmla="val 89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D8D2829E-EE5E-ED46-900D-B8D6003198D0}"/>
              </a:ext>
            </a:extLst>
          </p:cNvPr>
          <p:cNvSpPr txBox="1"/>
          <p:nvPr/>
        </p:nvSpPr>
        <p:spPr>
          <a:xfrm>
            <a:off x="508305" y="5088927"/>
            <a:ext cx="3269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Stores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56" name="圆角矩形 155">
            <a:extLst>
              <a:ext uri="{FF2B5EF4-FFF2-40B4-BE49-F238E27FC236}">
                <a16:creationId xmlns:a16="http://schemas.microsoft.com/office/drawing/2014/main" id="{57378983-28EC-374F-9E5F-ADF3B7779727}"/>
              </a:ext>
            </a:extLst>
          </p:cNvPr>
          <p:cNvSpPr/>
          <p:nvPr/>
        </p:nvSpPr>
        <p:spPr>
          <a:xfrm>
            <a:off x="1023665" y="3447261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7" name="椭圆 156">
            <a:extLst>
              <a:ext uri="{FF2B5EF4-FFF2-40B4-BE49-F238E27FC236}">
                <a16:creationId xmlns:a16="http://schemas.microsoft.com/office/drawing/2014/main" id="{250F07F7-CA8A-FD4A-B38F-1611504DFD9E}"/>
              </a:ext>
            </a:extLst>
          </p:cNvPr>
          <p:cNvSpPr/>
          <p:nvPr/>
        </p:nvSpPr>
        <p:spPr>
          <a:xfrm>
            <a:off x="1232841" y="350272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95" name="矩形 194">
            <a:extLst>
              <a:ext uri="{FF2B5EF4-FFF2-40B4-BE49-F238E27FC236}">
                <a16:creationId xmlns:a16="http://schemas.microsoft.com/office/drawing/2014/main" id="{54C9D4FA-5CB9-9B4E-B363-197221B6D13B}"/>
              </a:ext>
            </a:extLst>
          </p:cNvPr>
          <p:cNvSpPr/>
          <p:nvPr/>
        </p:nvSpPr>
        <p:spPr>
          <a:xfrm>
            <a:off x="1528566" y="350272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6" name="三角形 195">
            <a:extLst>
              <a:ext uri="{FF2B5EF4-FFF2-40B4-BE49-F238E27FC236}">
                <a16:creationId xmlns:a16="http://schemas.microsoft.com/office/drawing/2014/main" id="{95856B87-B3AE-8F46-BAF0-A3BBC761C729}"/>
              </a:ext>
            </a:extLst>
          </p:cNvPr>
          <p:cNvSpPr/>
          <p:nvPr/>
        </p:nvSpPr>
        <p:spPr>
          <a:xfrm>
            <a:off x="1824249" y="352127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97" name="六边形 196">
            <a:extLst>
              <a:ext uri="{FF2B5EF4-FFF2-40B4-BE49-F238E27FC236}">
                <a16:creationId xmlns:a16="http://schemas.microsoft.com/office/drawing/2014/main" id="{53764035-0CC9-1E44-94DB-8E14C74F19B1}"/>
              </a:ext>
            </a:extLst>
          </p:cNvPr>
          <p:cNvSpPr/>
          <p:nvPr/>
        </p:nvSpPr>
        <p:spPr>
          <a:xfrm>
            <a:off x="2123289" y="352371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8" name="缺角矩形 197">
            <a:extLst>
              <a:ext uri="{FF2B5EF4-FFF2-40B4-BE49-F238E27FC236}">
                <a16:creationId xmlns:a16="http://schemas.microsoft.com/office/drawing/2014/main" id="{F6435CD5-652A-D044-B447-FFAA54D0845D}"/>
              </a:ext>
            </a:extLst>
          </p:cNvPr>
          <p:cNvSpPr/>
          <p:nvPr/>
        </p:nvSpPr>
        <p:spPr>
          <a:xfrm>
            <a:off x="2418671" y="352091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9" name="六边形 198">
            <a:extLst>
              <a:ext uri="{FF2B5EF4-FFF2-40B4-BE49-F238E27FC236}">
                <a16:creationId xmlns:a16="http://schemas.microsoft.com/office/drawing/2014/main" id="{BA360B2D-9A72-354A-90E5-361F2780B710}"/>
              </a:ext>
            </a:extLst>
          </p:cNvPr>
          <p:cNvSpPr/>
          <p:nvPr/>
        </p:nvSpPr>
        <p:spPr>
          <a:xfrm>
            <a:off x="1232848" y="3895082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0" name="矩形 199">
            <a:extLst>
              <a:ext uri="{FF2B5EF4-FFF2-40B4-BE49-F238E27FC236}">
                <a16:creationId xmlns:a16="http://schemas.microsoft.com/office/drawing/2014/main" id="{3F91AB8F-9477-894F-86DD-0DE7FDCE0EDC}"/>
              </a:ext>
            </a:extLst>
          </p:cNvPr>
          <p:cNvSpPr/>
          <p:nvPr/>
        </p:nvSpPr>
        <p:spPr>
          <a:xfrm>
            <a:off x="1824291" y="389508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1" name="缺角矩形 200">
            <a:extLst>
              <a:ext uri="{FF2B5EF4-FFF2-40B4-BE49-F238E27FC236}">
                <a16:creationId xmlns:a16="http://schemas.microsoft.com/office/drawing/2014/main" id="{6020F598-2843-CD41-9D48-5003380CAD0F}"/>
              </a:ext>
            </a:extLst>
          </p:cNvPr>
          <p:cNvSpPr/>
          <p:nvPr/>
        </p:nvSpPr>
        <p:spPr>
          <a:xfrm>
            <a:off x="1525628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2" name="矩形 201">
            <a:extLst>
              <a:ext uri="{FF2B5EF4-FFF2-40B4-BE49-F238E27FC236}">
                <a16:creationId xmlns:a16="http://schemas.microsoft.com/office/drawing/2014/main" id="{2B98F456-E76E-374C-98E5-42F6E59B478C}"/>
              </a:ext>
            </a:extLst>
          </p:cNvPr>
          <p:cNvSpPr/>
          <p:nvPr/>
        </p:nvSpPr>
        <p:spPr>
          <a:xfrm>
            <a:off x="2120011" y="389508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3" name="矩形 222">
            <a:extLst>
              <a:ext uri="{FF2B5EF4-FFF2-40B4-BE49-F238E27FC236}">
                <a16:creationId xmlns:a16="http://schemas.microsoft.com/office/drawing/2014/main" id="{C964CDAD-009E-3D4A-991A-E81188C0D77F}"/>
              </a:ext>
            </a:extLst>
          </p:cNvPr>
          <p:cNvSpPr/>
          <p:nvPr/>
        </p:nvSpPr>
        <p:spPr>
          <a:xfrm>
            <a:off x="2415731" y="390869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4" name="六边形 223">
            <a:extLst>
              <a:ext uri="{FF2B5EF4-FFF2-40B4-BE49-F238E27FC236}">
                <a16:creationId xmlns:a16="http://schemas.microsoft.com/office/drawing/2014/main" id="{1CF82E71-225B-4146-90F6-3D5DEC1CB443}"/>
              </a:ext>
            </a:extLst>
          </p:cNvPr>
          <p:cNvSpPr/>
          <p:nvPr/>
        </p:nvSpPr>
        <p:spPr>
          <a:xfrm>
            <a:off x="2708511" y="390869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5" name="三角形 224">
            <a:extLst>
              <a:ext uri="{FF2B5EF4-FFF2-40B4-BE49-F238E27FC236}">
                <a16:creationId xmlns:a16="http://schemas.microsoft.com/office/drawing/2014/main" id="{63B3CEC0-C42D-1A41-B9A6-53DF8019D237}"/>
              </a:ext>
            </a:extLst>
          </p:cNvPr>
          <p:cNvSpPr/>
          <p:nvPr/>
        </p:nvSpPr>
        <p:spPr>
          <a:xfrm>
            <a:off x="3001285" y="3895082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6" name="三角形 225">
            <a:extLst>
              <a:ext uri="{FF2B5EF4-FFF2-40B4-BE49-F238E27FC236}">
                <a16:creationId xmlns:a16="http://schemas.microsoft.com/office/drawing/2014/main" id="{DE8F9B84-0518-F943-B759-7BE9979702C5}"/>
              </a:ext>
            </a:extLst>
          </p:cNvPr>
          <p:cNvSpPr/>
          <p:nvPr/>
        </p:nvSpPr>
        <p:spPr>
          <a:xfrm>
            <a:off x="1232841" y="4260770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4" name="六边形 233">
            <a:extLst>
              <a:ext uri="{FF2B5EF4-FFF2-40B4-BE49-F238E27FC236}">
                <a16:creationId xmlns:a16="http://schemas.microsoft.com/office/drawing/2014/main" id="{E06A382A-9209-B44E-8DE3-D1BE6A91C6D9}"/>
              </a:ext>
            </a:extLst>
          </p:cNvPr>
          <p:cNvSpPr/>
          <p:nvPr/>
        </p:nvSpPr>
        <p:spPr>
          <a:xfrm>
            <a:off x="1525627" y="4260769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5" name="椭圆 234">
            <a:extLst>
              <a:ext uri="{FF2B5EF4-FFF2-40B4-BE49-F238E27FC236}">
                <a16:creationId xmlns:a16="http://schemas.microsoft.com/office/drawing/2014/main" id="{5C010242-E6F9-6B4C-9527-625F1A08E358}"/>
              </a:ext>
            </a:extLst>
          </p:cNvPr>
          <p:cNvSpPr/>
          <p:nvPr/>
        </p:nvSpPr>
        <p:spPr>
          <a:xfrm>
            <a:off x="1824290" y="42607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372AEC5C-9413-5A4B-820B-171D2B381A9B}"/>
              </a:ext>
            </a:extLst>
          </p:cNvPr>
          <p:cNvSpPr/>
          <p:nvPr/>
        </p:nvSpPr>
        <p:spPr>
          <a:xfrm>
            <a:off x="2120010" y="42645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8" name="三角形 237">
            <a:extLst>
              <a:ext uri="{FF2B5EF4-FFF2-40B4-BE49-F238E27FC236}">
                <a16:creationId xmlns:a16="http://schemas.microsoft.com/office/drawing/2014/main" id="{4E1D29F8-524F-FD4D-92C1-73AA04C204F4}"/>
              </a:ext>
            </a:extLst>
          </p:cNvPr>
          <p:cNvSpPr/>
          <p:nvPr/>
        </p:nvSpPr>
        <p:spPr>
          <a:xfrm>
            <a:off x="2412789" y="4260769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0" name="缺角矩形 239">
            <a:extLst>
              <a:ext uri="{FF2B5EF4-FFF2-40B4-BE49-F238E27FC236}">
                <a16:creationId xmlns:a16="http://schemas.microsoft.com/office/drawing/2014/main" id="{C4FE4491-CAB0-E341-A5F8-4F7A208C09FB}"/>
              </a:ext>
            </a:extLst>
          </p:cNvPr>
          <p:cNvSpPr/>
          <p:nvPr/>
        </p:nvSpPr>
        <p:spPr>
          <a:xfrm>
            <a:off x="2705568" y="426076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1" name="梯形 240">
            <a:extLst>
              <a:ext uri="{FF2B5EF4-FFF2-40B4-BE49-F238E27FC236}">
                <a16:creationId xmlns:a16="http://schemas.microsoft.com/office/drawing/2014/main" id="{FBAAC4FA-4AFE-A245-977E-B8AC63FCCCF7}"/>
              </a:ext>
            </a:extLst>
          </p:cNvPr>
          <p:cNvSpPr/>
          <p:nvPr/>
        </p:nvSpPr>
        <p:spPr>
          <a:xfrm>
            <a:off x="3014932" y="4260768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3" name="三角形 242">
            <a:extLst>
              <a:ext uri="{FF2B5EF4-FFF2-40B4-BE49-F238E27FC236}">
                <a16:creationId xmlns:a16="http://schemas.microsoft.com/office/drawing/2014/main" id="{56C1C432-4C23-A941-ADCA-01196CF190BA}"/>
              </a:ext>
            </a:extLst>
          </p:cNvPr>
          <p:cNvSpPr/>
          <p:nvPr/>
        </p:nvSpPr>
        <p:spPr>
          <a:xfrm>
            <a:off x="3317122" y="427088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8" name="六边形 247">
            <a:extLst>
              <a:ext uri="{FF2B5EF4-FFF2-40B4-BE49-F238E27FC236}">
                <a16:creationId xmlns:a16="http://schemas.microsoft.com/office/drawing/2014/main" id="{7725451C-48F3-094F-8A00-1ED80B95F55D}"/>
              </a:ext>
            </a:extLst>
          </p:cNvPr>
          <p:cNvSpPr/>
          <p:nvPr/>
        </p:nvSpPr>
        <p:spPr>
          <a:xfrm>
            <a:off x="1232848" y="462645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9" name="三角形 248">
            <a:extLst>
              <a:ext uri="{FF2B5EF4-FFF2-40B4-BE49-F238E27FC236}">
                <a16:creationId xmlns:a16="http://schemas.microsoft.com/office/drawing/2014/main" id="{F5848C06-671E-8C42-B39A-8A51902D7FDA}"/>
              </a:ext>
            </a:extLst>
          </p:cNvPr>
          <p:cNvSpPr/>
          <p:nvPr/>
        </p:nvSpPr>
        <p:spPr>
          <a:xfrm>
            <a:off x="1525620" y="462645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0" name="椭圆 249">
            <a:extLst>
              <a:ext uri="{FF2B5EF4-FFF2-40B4-BE49-F238E27FC236}">
                <a16:creationId xmlns:a16="http://schemas.microsoft.com/office/drawing/2014/main" id="{CA92209D-5A16-AC44-99B6-112BB1EE1B79}"/>
              </a:ext>
            </a:extLst>
          </p:cNvPr>
          <p:cNvSpPr/>
          <p:nvPr/>
        </p:nvSpPr>
        <p:spPr>
          <a:xfrm>
            <a:off x="1818399" y="462645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1" name="矩形 250">
            <a:extLst>
              <a:ext uri="{FF2B5EF4-FFF2-40B4-BE49-F238E27FC236}">
                <a16:creationId xmlns:a16="http://schemas.microsoft.com/office/drawing/2014/main" id="{A2E8FE45-EED8-2A43-A020-452A2FDF0508}"/>
              </a:ext>
            </a:extLst>
          </p:cNvPr>
          <p:cNvSpPr/>
          <p:nvPr/>
        </p:nvSpPr>
        <p:spPr>
          <a:xfrm>
            <a:off x="2120009" y="462645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2" name="矩形 251">
            <a:extLst>
              <a:ext uri="{FF2B5EF4-FFF2-40B4-BE49-F238E27FC236}">
                <a16:creationId xmlns:a16="http://schemas.microsoft.com/office/drawing/2014/main" id="{B0C42009-4BAD-9047-BC16-2BB0113B8AD9}"/>
              </a:ext>
            </a:extLst>
          </p:cNvPr>
          <p:cNvSpPr/>
          <p:nvPr/>
        </p:nvSpPr>
        <p:spPr>
          <a:xfrm>
            <a:off x="2412789" y="462851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3" name="矩形 252">
            <a:extLst>
              <a:ext uri="{FF2B5EF4-FFF2-40B4-BE49-F238E27FC236}">
                <a16:creationId xmlns:a16="http://schemas.microsoft.com/office/drawing/2014/main" id="{5B8B41B4-C00E-2740-999A-D89CC4933767}"/>
              </a:ext>
            </a:extLst>
          </p:cNvPr>
          <p:cNvSpPr/>
          <p:nvPr/>
        </p:nvSpPr>
        <p:spPr>
          <a:xfrm>
            <a:off x="3004244" y="351881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4" name="缺角矩形 253">
            <a:extLst>
              <a:ext uri="{FF2B5EF4-FFF2-40B4-BE49-F238E27FC236}">
                <a16:creationId xmlns:a16="http://schemas.microsoft.com/office/drawing/2014/main" id="{42ED4719-BE1D-4E41-9F2A-8FFE35A8B878}"/>
              </a:ext>
            </a:extLst>
          </p:cNvPr>
          <p:cNvSpPr/>
          <p:nvPr/>
        </p:nvSpPr>
        <p:spPr>
          <a:xfrm>
            <a:off x="3291477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5" name="缺角矩形 254">
            <a:extLst>
              <a:ext uri="{FF2B5EF4-FFF2-40B4-BE49-F238E27FC236}">
                <a16:creationId xmlns:a16="http://schemas.microsoft.com/office/drawing/2014/main" id="{55C31073-1FE8-884E-A17B-85D227D8FB12}"/>
              </a:ext>
            </a:extLst>
          </p:cNvPr>
          <p:cNvSpPr/>
          <p:nvPr/>
        </p:nvSpPr>
        <p:spPr>
          <a:xfrm>
            <a:off x="2711451" y="351881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6" name="梯形 255">
            <a:extLst>
              <a:ext uri="{FF2B5EF4-FFF2-40B4-BE49-F238E27FC236}">
                <a16:creationId xmlns:a16="http://schemas.microsoft.com/office/drawing/2014/main" id="{AD6EE6C0-B4E7-5945-B2E0-2920189570F0}"/>
              </a:ext>
            </a:extLst>
          </p:cNvPr>
          <p:cNvSpPr/>
          <p:nvPr/>
        </p:nvSpPr>
        <p:spPr>
          <a:xfrm>
            <a:off x="3297043" y="3518815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7" name="缺角矩形 256">
            <a:extLst>
              <a:ext uri="{FF2B5EF4-FFF2-40B4-BE49-F238E27FC236}">
                <a16:creationId xmlns:a16="http://schemas.microsoft.com/office/drawing/2014/main" id="{6A08AB89-A22E-0648-AF05-E97A4A048D58}"/>
              </a:ext>
            </a:extLst>
          </p:cNvPr>
          <p:cNvSpPr/>
          <p:nvPr/>
        </p:nvSpPr>
        <p:spPr>
          <a:xfrm>
            <a:off x="2705568" y="462645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59" name="直线连接符 258">
            <a:extLst>
              <a:ext uri="{FF2B5EF4-FFF2-40B4-BE49-F238E27FC236}">
                <a16:creationId xmlns:a16="http://schemas.microsoft.com/office/drawing/2014/main" id="{E35DF355-0BBC-2C4A-B78C-27266DA45D17}"/>
              </a:ext>
            </a:extLst>
          </p:cNvPr>
          <p:cNvCxnSpPr>
            <a:cxnSpLocks/>
          </p:cNvCxnSpPr>
          <p:nvPr/>
        </p:nvCxnSpPr>
        <p:spPr>
          <a:xfrm flipH="1">
            <a:off x="1495184" y="3482155"/>
            <a:ext cx="1852" cy="24853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线连接符 259">
            <a:extLst>
              <a:ext uri="{FF2B5EF4-FFF2-40B4-BE49-F238E27FC236}">
                <a16:creationId xmlns:a16="http://schemas.microsoft.com/office/drawing/2014/main" id="{E27858AD-073A-4C4E-B34E-ADFA819BC935}"/>
              </a:ext>
            </a:extLst>
          </p:cNvPr>
          <p:cNvCxnSpPr>
            <a:cxnSpLocks/>
          </p:cNvCxnSpPr>
          <p:nvPr/>
        </p:nvCxnSpPr>
        <p:spPr>
          <a:xfrm rot="16200000">
            <a:off x="1637665" y="3602406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线连接符 260">
            <a:extLst>
              <a:ext uri="{FF2B5EF4-FFF2-40B4-BE49-F238E27FC236}">
                <a16:creationId xmlns:a16="http://schemas.microsoft.com/office/drawing/2014/main" id="{D4380667-A09E-5C41-A156-8FD41544DFCE}"/>
              </a:ext>
            </a:extLst>
          </p:cNvPr>
          <p:cNvCxnSpPr>
            <a:cxnSpLocks/>
          </p:cNvCxnSpPr>
          <p:nvPr/>
        </p:nvCxnSpPr>
        <p:spPr>
          <a:xfrm rot="5400000">
            <a:off x="1637665" y="3339674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线连接符 261">
            <a:extLst>
              <a:ext uri="{FF2B5EF4-FFF2-40B4-BE49-F238E27FC236}">
                <a16:creationId xmlns:a16="http://schemas.microsoft.com/office/drawing/2014/main" id="{3A88128F-EBCC-7545-A6FF-50D7E7328876}"/>
              </a:ext>
            </a:extLst>
          </p:cNvPr>
          <p:cNvCxnSpPr>
            <a:cxnSpLocks/>
          </p:cNvCxnSpPr>
          <p:nvPr/>
        </p:nvCxnSpPr>
        <p:spPr>
          <a:xfrm flipV="1">
            <a:off x="1781428" y="3490850"/>
            <a:ext cx="0" cy="24265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线连接符 262">
            <a:extLst>
              <a:ext uri="{FF2B5EF4-FFF2-40B4-BE49-F238E27FC236}">
                <a16:creationId xmlns:a16="http://schemas.microsoft.com/office/drawing/2014/main" id="{52CBCA0A-BCE3-6D4A-96E6-09B984A8D867}"/>
              </a:ext>
            </a:extLst>
          </p:cNvPr>
          <p:cNvCxnSpPr>
            <a:cxnSpLocks/>
          </p:cNvCxnSpPr>
          <p:nvPr/>
        </p:nvCxnSpPr>
        <p:spPr>
          <a:xfrm>
            <a:off x="3255153" y="3484976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线连接符 263">
            <a:extLst>
              <a:ext uri="{FF2B5EF4-FFF2-40B4-BE49-F238E27FC236}">
                <a16:creationId xmlns:a16="http://schemas.microsoft.com/office/drawing/2014/main" id="{DEFA9FC1-49BC-4C41-A84A-DDEF7D548865}"/>
              </a:ext>
            </a:extLst>
          </p:cNvPr>
          <p:cNvCxnSpPr>
            <a:cxnSpLocks/>
          </p:cNvCxnSpPr>
          <p:nvPr/>
        </p:nvCxnSpPr>
        <p:spPr>
          <a:xfrm rot="16200000">
            <a:off x="3395782" y="3627457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线连接符 264">
            <a:extLst>
              <a:ext uri="{FF2B5EF4-FFF2-40B4-BE49-F238E27FC236}">
                <a16:creationId xmlns:a16="http://schemas.microsoft.com/office/drawing/2014/main" id="{807EFC9B-12D8-624A-AECD-BF1976210BF9}"/>
              </a:ext>
            </a:extLst>
          </p:cNvPr>
          <p:cNvCxnSpPr>
            <a:cxnSpLocks/>
          </p:cNvCxnSpPr>
          <p:nvPr/>
        </p:nvCxnSpPr>
        <p:spPr>
          <a:xfrm rot="5400000">
            <a:off x="3395782" y="3342495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线连接符 265">
            <a:extLst>
              <a:ext uri="{FF2B5EF4-FFF2-40B4-BE49-F238E27FC236}">
                <a16:creationId xmlns:a16="http://schemas.microsoft.com/office/drawing/2014/main" id="{34D1ADE5-ECED-064C-B382-7013F502329E}"/>
              </a:ext>
            </a:extLst>
          </p:cNvPr>
          <p:cNvCxnSpPr>
            <a:cxnSpLocks/>
          </p:cNvCxnSpPr>
          <p:nvPr/>
        </p:nvCxnSpPr>
        <p:spPr>
          <a:xfrm rot="10800000" flipH="1">
            <a:off x="3528996" y="3490850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线连接符 266">
            <a:extLst>
              <a:ext uri="{FF2B5EF4-FFF2-40B4-BE49-F238E27FC236}">
                <a16:creationId xmlns:a16="http://schemas.microsoft.com/office/drawing/2014/main" id="{9A68764D-23F2-6845-BCBF-07825571D2A1}"/>
              </a:ext>
            </a:extLst>
          </p:cNvPr>
          <p:cNvCxnSpPr>
            <a:cxnSpLocks/>
          </p:cNvCxnSpPr>
          <p:nvPr/>
        </p:nvCxnSpPr>
        <p:spPr>
          <a:xfrm>
            <a:off x="2956359" y="3481009"/>
            <a:ext cx="0" cy="30423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线连接符 267">
            <a:extLst>
              <a:ext uri="{FF2B5EF4-FFF2-40B4-BE49-F238E27FC236}">
                <a16:creationId xmlns:a16="http://schemas.microsoft.com/office/drawing/2014/main" id="{934D0E1C-771F-2747-BF21-FD7DE9B7E284}"/>
              </a:ext>
            </a:extLst>
          </p:cNvPr>
          <p:cNvCxnSpPr>
            <a:cxnSpLocks/>
          </p:cNvCxnSpPr>
          <p:nvPr/>
        </p:nvCxnSpPr>
        <p:spPr>
          <a:xfrm>
            <a:off x="2370465" y="3769937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线连接符 268">
            <a:extLst>
              <a:ext uri="{FF2B5EF4-FFF2-40B4-BE49-F238E27FC236}">
                <a16:creationId xmlns:a16="http://schemas.microsoft.com/office/drawing/2014/main" id="{1766ACEE-8B16-9647-8461-A598AED6323C}"/>
              </a:ext>
            </a:extLst>
          </p:cNvPr>
          <p:cNvCxnSpPr>
            <a:cxnSpLocks/>
          </p:cNvCxnSpPr>
          <p:nvPr/>
        </p:nvCxnSpPr>
        <p:spPr>
          <a:xfrm>
            <a:off x="2370465" y="3490850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线连接符 269">
            <a:extLst>
              <a:ext uri="{FF2B5EF4-FFF2-40B4-BE49-F238E27FC236}">
                <a16:creationId xmlns:a16="http://schemas.microsoft.com/office/drawing/2014/main" id="{32BA8E3C-DAFC-9749-B22A-9386CDE979EF}"/>
              </a:ext>
            </a:extLst>
          </p:cNvPr>
          <p:cNvCxnSpPr>
            <a:cxnSpLocks/>
          </p:cNvCxnSpPr>
          <p:nvPr/>
        </p:nvCxnSpPr>
        <p:spPr>
          <a:xfrm>
            <a:off x="2370465" y="3490850"/>
            <a:ext cx="0" cy="27908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线连接符 270">
            <a:extLst>
              <a:ext uri="{FF2B5EF4-FFF2-40B4-BE49-F238E27FC236}">
                <a16:creationId xmlns:a16="http://schemas.microsoft.com/office/drawing/2014/main" id="{72A44074-790F-D249-83D4-4797DB9B143F}"/>
              </a:ext>
            </a:extLst>
          </p:cNvPr>
          <p:cNvCxnSpPr>
            <a:cxnSpLocks/>
          </p:cNvCxnSpPr>
          <p:nvPr/>
        </p:nvCxnSpPr>
        <p:spPr>
          <a:xfrm>
            <a:off x="716543" y="4387698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线连接符 271">
            <a:extLst>
              <a:ext uri="{FF2B5EF4-FFF2-40B4-BE49-F238E27FC236}">
                <a16:creationId xmlns:a16="http://schemas.microsoft.com/office/drawing/2014/main" id="{DF575616-C25B-D44A-A00D-4EACB50AC853}"/>
              </a:ext>
            </a:extLst>
          </p:cNvPr>
          <p:cNvCxnSpPr>
            <a:cxnSpLocks/>
          </p:cNvCxnSpPr>
          <p:nvPr/>
        </p:nvCxnSpPr>
        <p:spPr>
          <a:xfrm flipH="1">
            <a:off x="716543" y="4387698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线连接符 272">
            <a:extLst>
              <a:ext uri="{FF2B5EF4-FFF2-40B4-BE49-F238E27FC236}">
                <a16:creationId xmlns:a16="http://schemas.microsoft.com/office/drawing/2014/main" id="{39663E22-2A64-2949-A1AF-54E1995B76A9}"/>
              </a:ext>
            </a:extLst>
          </p:cNvPr>
          <p:cNvCxnSpPr>
            <a:cxnSpLocks/>
          </p:cNvCxnSpPr>
          <p:nvPr/>
        </p:nvCxnSpPr>
        <p:spPr>
          <a:xfrm>
            <a:off x="716543" y="4754708"/>
            <a:ext cx="285450" cy="0"/>
          </a:xfrm>
          <a:prstGeom prst="line">
            <a:avLst/>
          </a:prstGeom>
          <a:ln w="22225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文本框 273">
            <a:extLst>
              <a:ext uri="{FF2B5EF4-FFF2-40B4-BE49-F238E27FC236}">
                <a16:creationId xmlns:a16="http://schemas.microsoft.com/office/drawing/2014/main" id="{4DBB198E-5199-CA4A-8241-79F57C17E536}"/>
              </a:ext>
            </a:extLst>
          </p:cNvPr>
          <p:cNvSpPr txBox="1"/>
          <p:nvPr/>
        </p:nvSpPr>
        <p:spPr>
          <a:xfrm>
            <a:off x="602040" y="3405630"/>
            <a:ext cx="440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Old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sp>
        <p:nvSpPr>
          <p:cNvPr id="275" name="文本框 274">
            <a:extLst>
              <a:ext uri="{FF2B5EF4-FFF2-40B4-BE49-F238E27FC236}">
                <a16:creationId xmlns:a16="http://schemas.microsoft.com/office/drawing/2014/main" id="{0F7E5083-931A-FD44-944E-76F324D845D2}"/>
              </a:ext>
            </a:extLst>
          </p:cNvPr>
          <p:cNvSpPr txBox="1"/>
          <p:nvPr/>
        </p:nvSpPr>
        <p:spPr>
          <a:xfrm>
            <a:off x="562444" y="4712250"/>
            <a:ext cx="537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New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cxnSp>
        <p:nvCxnSpPr>
          <p:cNvPr id="276" name="直线连接符 275">
            <a:extLst>
              <a:ext uri="{FF2B5EF4-FFF2-40B4-BE49-F238E27FC236}">
                <a16:creationId xmlns:a16="http://schemas.microsoft.com/office/drawing/2014/main" id="{4E04200A-3AB2-0C40-A418-E88ECF6A2E46}"/>
              </a:ext>
            </a:extLst>
          </p:cNvPr>
          <p:cNvCxnSpPr>
            <a:cxnSpLocks/>
          </p:cNvCxnSpPr>
          <p:nvPr/>
        </p:nvCxnSpPr>
        <p:spPr>
          <a:xfrm flipH="1">
            <a:off x="716543" y="4013766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线连接符 276">
            <a:extLst>
              <a:ext uri="{FF2B5EF4-FFF2-40B4-BE49-F238E27FC236}">
                <a16:creationId xmlns:a16="http://schemas.microsoft.com/office/drawing/2014/main" id="{2B927758-36E1-CA48-990D-E90BEBE667F4}"/>
              </a:ext>
            </a:extLst>
          </p:cNvPr>
          <p:cNvCxnSpPr>
            <a:cxnSpLocks/>
          </p:cNvCxnSpPr>
          <p:nvPr/>
        </p:nvCxnSpPr>
        <p:spPr>
          <a:xfrm>
            <a:off x="716543" y="4009474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线连接符 277">
            <a:extLst>
              <a:ext uri="{FF2B5EF4-FFF2-40B4-BE49-F238E27FC236}">
                <a16:creationId xmlns:a16="http://schemas.microsoft.com/office/drawing/2014/main" id="{6A27E926-5F37-CA48-BE8D-754875AAEF7C}"/>
              </a:ext>
            </a:extLst>
          </p:cNvPr>
          <p:cNvCxnSpPr>
            <a:cxnSpLocks/>
          </p:cNvCxnSpPr>
          <p:nvPr/>
        </p:nvCxnSpPr>
        <p:spPr>
          <a:xfrm flipH="1">
            <a:off x="707854" y="3640170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线连接符 278">
            <a:extLst>
              <a:ext uri="{FF2B5EF4-FFF2-40B4-BE49-F238E27FC236}">
                <a16:creationId xmlns:a16="http://schemas.microsoft.com/office/drawing/2014/main" id="{F34C87AC-8056-5542-84EC-D3487A76A6D5}"/>
              </a:ext>
            </a:extLst>
          </p:cNvPr>
          <p:cNvCxnSpPr>
            <a:cxnSpLocks/>
          </p:cNvCxnSpPr>
          <p:nvPr/>
        </p:nvCxnSpPr>
        <p:spPr>
          <a:xfrm>
            <a:off x="707854" y="3640170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圆角矩形 192">
            <a:extLst>
              <a:ext uri="{FF2B5EF4-FFF2-40B4-BE49-F238E27FC236}">
                <a16:creationId xmlns:a16="http://schemas.microsoft.com/office/drawing/2014/main" id="{CA6A94E4-EDE9-A948-8497-7E0463040A82}"/>
              </a:ext>
            </a:extLst>
          </p:cNvPr>
          <p:cNvSpPr/>
          <p:nvPr/>
        </p:nvSpPr>
        <p:spPr>
          <a:xfrm>
            <a:off x="5547418" y="3479280"/>
            <a:ext cx="1672089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Query: single variable query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CF4248-1FF3-F740-8401-F41161E043A3}"/>
              </a:ext>
            </a:extLst>
          </p:cNvPr>
          <p:cNvSpPr txBox="1"/>
          <p:nvPr/>
        </p:nvSpPr>
        <p:spPr>
          <a:xfrm>
            <a:off x="452855" y="1039260"/>
            <a:ext cx="11641369" cy="394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Process: Query Synopsis Table</a:t>
            </a:r>
            <a:r>
              <a:rPr kumimoji="1" lang="zh-CN" altLang="en-US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sym typeface="Wingdings" pitchFamily="2" charset="2"/>
              </a:rPr>
              <a:t> </a:t>
            </a: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 Index Block </a:t>
            </a: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  <a:sym typeface="Wingdings" pitchFamily="2" charset="2"/>
              </a:rPr>
              <a:t> </a:t>
            </a: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Query Buffer Pool </a:t>
            </a: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  <a:sym typeface="Wingdings" pitchFamily="2" charset="2"/>
              </a:rPr>
              <a:t> Obtain events from stores</a:t>
            </a:r>
            <a:endParaRPr kumimoji="1" lang="zh-CN" altLang="en-US" sz="18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4D98FE7E-7D52-5041-90A9-8818CF20F944}"/>
              </a:ext>
            </a:extLst>
          </p:cNvPr>
          <p:cNvSpPr txBox="1"/>
          <p:nvPr/>
        </p:nvSpPr>
        <p:spPr>
          <a:xfrm>
            <a:off x="508305" y="5088927"/>
            <a:ext cx="3269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Stores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0FBB7D4A-3806-E540-93C3-7E74213A9B99}"/>
              </a:ext>
            </a:extLst>
          </p:cNvPr>
          <p:cNvSpPr txBox="1"/>
          <p:nvPr/>
        </p:nvSpPr>
        <p:spPr>
          <a:xfrm>
            <a:off x="292414" y="1695643"/>
            <a:ext cx="3697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 Rounded MT Bold" panose="020F0704030504030204" pitchFamily="34" charset="0"/>
              </a:rPr>
              <a:t>Assum</a:t>
            </a:r>
            <a:r>
              <a:rPr lang="en-US" altLang="zh-CN" sz="1600" dirty="0">
                <a:latin typeface="Arial Rounded MT Bold" panose="020F0704030504030204" pitchFamily="34" charset="0"/>
              </a:rPr>
              <a:t>e that </a:t>
            </a:r>
            <a:r>
              <a:rPr lang="zh-CN" altLang="en-US" sz="1600" dirty="0">
                <a:latin typeface="Arial Rounded MT Bold" panose="020F0704030504030204" pitchFamily="34" charset="0"/>
              </a:rPr>
              <a:t> the occurrence</a:t>
            </a:r>
            <a:r>
              <a:rPr lang="en-US" altLang="zh-CN" sz="1600" dirty="0">
                <a:latin typeface="Arial Rounded MT Bold" panose="020F0704030504030204" pitchFamily="34" charset="0"/>
              </a:rPr>
              <a:t> </a:t>
            </a:r>
            <a:r>
              <a:rPr lang="zh-CN" altLang="en-US" sz="1600" dirty="0">
                <a:latin typeface="Arial Rounded MT Bold" panose="020F0704030504030204" pitchFamily="34" charset="0"/>
              </a:rPr>
              <a:t>timestamp of the first</a:t>
            </a:r>
            <a:r>
              <a:rPr lang="en-US" altLang="zh-CN" sz="1600" dirty="0">
                <a:latin typeface="Arial Rounded MT Bold" panose="020F0704030504030204" pitchFamily="34" charset="0"/>
              </a:rPr>
              <a:t> events is 1.</a:t>
            </a:r>
            <a:r>
              <a:rPr lang="zh-CN" altLang="en-US" sz="1600" dirty="0">
                <a:latin typeface="Arial Rounded MT Bold" panose="020F0704030504030204" pitchFamily="34" charset="0"/>
              </a:rPr>
              <a:t> </a:t>
            </a:r>
          </a:p>
        </p:txBody>
      </p:sp>
      <p:cxnSp>
        <p:nvCxnSpPr>
          <p:cNvPr id="148" name="直线箭头连接符 147">
            <a:extLst>
              <a:ext uri="{FF2B5EF4-FFF2-40B4-BE49-F238E27FC236}">
                <a16:creationId xmlns:a16="http://schemas.microsoft.com/office/drawing/2014/main" id="{CD703937-2873-A147-A4A9-C4B2B19EF71E}"/>
              </a:ext>
            </a:extLst>
          </p:cNvPr>
          <p:cNvCxnSpPr>
            <a:cxnSpLocks/>
          </p:cNvCxnSpPr>
          <p:nvPr/>
        </p:nvCxnSpPr>
        <p:spPr>
          <a:xfrm>
            <a:off x="1338778" y="2277703"/>
            <a:ext cx="0" cy="1203306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文本框 148">
            <a:extLst>
              <a:ext uri="{FF2B5EF4-FFF2-40B4-BE49-F238E27FC236}">
                <a16:creationId xmlns:a16="http://schemas.microsoft.com/office/drawing/2014/main" id="{76FAE101-AAE1-234F-9055-ED8B828D158D}"/>
              </a:ext>
            </a:extLst>
          </p:cNvPr>
          <p:cNvSpPr txBox="1"/>
          <p:nvPr/>
        </p:nvSpPr>
        <p:spPr>
          <a:xfrm>
            <a:off x="4000731" y="3447261"/>
            <a:ext cx="1729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Index Block 1</a:t>
            </a:r>
            <a:endParaRPr lang="zh-CN" altLang="en-US" sz="1600" dirty="0"/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4897EC78-3F49-6F4E-A9F1-1AFAF7425966}"/>
              </a:ext>
            </a:extLst>
          </p:cNvPr>
          <p:cNvSpPr txBox="1"/>
          <p:nvPr/>
        </p:nvSpPr>
        <p:spPr>
          <a:xfrm>
            <a:off x="1232841" y="2562817"/>
            <a:ext cx="30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arrival</a:t>
            </a:r>
            <a:r>
              <a:rPr kumimoji="1" lang="zh-CN" altLang="en-US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rate: 1 event/s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04348FEB-E414-7B4F-9113-EBCB78C2CE22}"/>
              </a:ext>
            </a:extLst>
          </p:cNvPr>
          <p:cNvSpPr txBox="1"/>
          <p:nvPr/>
        </p:nvSpPr>
        <p:spPr>
          <a:xfrm>
            <a:off x="4005116" y="3829517"/>
            <a:ext cx="1729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Index Block 2</a:t>
            </a:r>
            <a:endParaRPr lang="zh-CN" altLang="en-US" sz="1600" dirty="0"/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9D134A67-F710-FC4C-A5EF-901536F82238}"/>
              </a:ext>
            </a:extLst>
          </p:cNvPr>
          <p:cNvSpPr txBox="1"/>
          <p:nvPr/>
        </p:nvSpPr>
        <p:spPr>
          <a:xfrm>
            <a:off x="4008075" y="4188807"/>
            <a:ext cx="1729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Index Block 3</a:t>
            </a:r>
            <a:endParaRPr lang="zh-CN" altLang="en-US" sz="1600" dirty="0"/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A6845381-E306-2F42-878D-4D04D8E64CC8}"/>
              </a:ext>
            </a:extLst>
          </p:cNvPr>
          <p:cNvSpPr txBox="1"/>
          <p:nvPr/>
        </p:nvSpPr>
        <p:spPr>
          <a:xfrm>
            <a:off x="4057295" y="4576283"/>
            <a:ext cx="1729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Buffer Pool</a:t>
            </a:r>
            <a:endParaRPr lang="zh-CN" altLang="en-US" sz="1600" dirty="0"/>
          </a:p>
        </p:txBody>
      </p:sp>
      <p:sp>
        <p:nvSpPr>
          <p:cNvPr id="158" name="圆角矩形 157">
            <a:extLst>
              <a:ext uri="{FF2B5EF4-FFF2-40B4-BE49-F238E27FC236}">
                <a16:creationId xmlns:a16="http://schemas.microsoft.com/office/drawing/2014/main" id="{7AB12953-756B-1A48-BABA-ADB740F8EB99}"/>
              </a:ext>
            </a:extLst>
          </p:cNvPr>
          <p:cNvSpPr/>
          <p:nvPr/>
        </p:nvSpPr>
        <p:spPr>
          <a:xfrm>
            <a:off x="8356882" y="2677440"/>
            <a:ext cx="2150374" cy="2580741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D6011F30-A1CC-934D-AA8C-D4054205021D}"/>
              </a:ext>
            </a:extLst>
          </p:cNvPr>
          <p:cNvSpPr txBox="1"/>
          <p:nvPr/>
        </p:nvSpPr>
        <p:spPr>
          <a:xfrm>
            <a:off x="8356292" y="2796282"/>
            <a:ext cx="759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Type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5EF18401-C687-9245-96FF-74D7EF4A7320}"/>
              </a:ext>
            </a:extLst>
          </p:cNvPr>
          <p:cNvSpPr txBox="1"/>
          <p:nvPr/>
        </p:nvSpPr>
        <p:spPr>
          <a:xfrm>
            <a:off x="8795014" y="2651246"/>
            <a:ext cx="19566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Cluster </a:t>
            </a:r>
          </a:p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Synopses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1" name="直线连接符 160">
            <a:extLst>
              <a:ext uri="{FF2B5EF4-FFF2-40B4-BE49-F238E27FC236}">
                <a16:creationId xmlns:a16="http://schemas.microsoft.com/office/drawing/2014/main" id="{9EE253FD-F2C5-4642-837D-5E3D1CE10B42}"/>
              </a:ext>
            </a:extLst>
          </p:cNvPr>
          <p:cNvCxnSpPr>
            <a:cxnSpLocks/>
          </p:cNvCxnSpPr>
          <p:nvPr/>
        </p:nvCxnSpPr>
        <p:spPr>
          <a:xfrm>
            <a:off x="8999057" y="2677440"/>
            <a:ext cx="0" cy="2580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线连接符 161">
            <a:extLst>
              <a:ext uri="{FF2B5EF4-FFF2-40B4-BE49-F238E27FC236}">
                <a16:creationId xmlns:a16="http://schemas.microsoft.com/office/drawing/2014/main" id="{FE908467-69A2-184A-B500-9DA2E9DA9DF2}"/>
              </a:ext>
            </a:extLst>
          </p:cNvPr>
          <p:cNvCxnSpPr>
            <a:cxnSpLocks/>
          </p:cNvCxnSpPr>
          <p:nvPr/>
        </p:nvCxnSpPr>
        <p:spPr>
          <a:xfrm>
            <a:off x="8383791" y="3216201"/>
            <a:ext cx="2123465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椭圆 162">
            <a:extLst>
              <a:ext uri="{FF2B5EF4-FFF2-40B4-BE49-F238E27FC236}">
                <a16:creationId xmlns:a16="http://schemas.microsoft.com/office/drawing/2014/main" id="{A94FD96D-5A81-5045-990B-0F46E2D7C588}"/>
              </a:ext>
            </a:extLst>
          </p:cNvPr>
          <p:cNvSpPr/>
          <p:nvPr/>
        </p:nvSpPr>
        <p:spPr>
          <a:xfrm>
            <a:off x="8577489" y="3275301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3D1B8B92-1387-FC44-A0D3-178C82128A37}"/>
              </a:ext>
            </a:extLst>
          </p:cNvPr>
          <p:cNvSpPr/>
          <p:nvPr/>
        </p:nvSpPr>
        <p:spPr>
          <a:xfrm>
            <a:off x="8576161" y="363563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5" name="三角形 164">
            <a:extLst>
              <a:ext uri="{FF2B5EF4-FFF2-40B4-BE49-F238E27FC236}">
                <a16:creationId xmlns:a16="http://schemas.microsoft.com/office/drawing/2014/main" id="{E7683743-CF85-5B41-9AC4-B735A3BD162D}"/>
              </a:ext>
            </a:extLst>
          </p:cNvPr>
          <p:cNvSpPr/>
          <p:nvPr/>
        </p:nvSpPr>
        <p:spPr>
          <a:xfrm>
            <a:off x="8576161" y="394784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66" name="六边形 165">
            <a:extLst>
              <a:ext uri="{FF2B5EF4-FFF2-40B4-BE49-F238E27FC236}">
                <a16:creationId xmlns:a16="http://schemas.microsoft.com/office/drawing/2014/main" id="{A0A30380-5F83-AE4D-8CBF-C692FFDDA0C8}"/>
              </a:ext>
            </a:extLst>
          </p:cNvPr>
          <p:cNvSpPr/>
          <p:nvPr/>
        </p:nvSpPr>
        <p:spPr>
          <a:xfrm>
            <a:off x="8583147" y="426703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7" name="缺角矩形 166">
            <a:extLst>
              <a:ext uri="{FF2B5EF4-FFF2-40B4-BE49-F238E27FC236}">
                <a16:creationId xmlns:a16="http://schemas.microsoft.com/office/drawing/2014/main" id="{9D768024-D3A8-1844-8352-B087336B1B8A}"/>
              </a:ext>
            </a:extLst>
          </p:cNvPr>
          <p:cNvSpPr/>
          <p:nvPr/>
        </p:nvSpPr>
        <p:spPr>
          <a:xfrm>
            <a:off x="8576161" y="4619047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8" name="梯形 167">
            <a:extLst>
              <a:ext uri="{FF2B5EF4-FFF2-40B4-BE49-F238E27FC236}">
                <a16:creationId xmlns:a16="http://schemas.microsoft.com/office/drawing/2014/main" id="{6C543157-45F3-214D-ACD2-0F1E368A0121}"/>
              </a:ext>
            </a:extLst>
          </p:cNvPr>
          <p:cNvSpPr/>
          <p:nvPr/>
        </p:nvSpPr>
        <p:spPr>
          <a:xfrm>
            <a:off x="8592571" y="4968062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9" name="圆角矩形 168">
            <a:extLst>
              <a:ext uri="{FF2B5EF4-FFF2-40B4-BE49-F238E27FC236}">
                <a16:creationId xmlns:a16="http://schemas.microsoft.com/office/drawing/2014/main" id="{36A8114E-0AC4-3E4D-86A0-4BCA85DF13BB}"/>
              </a:ext>
            </a:extLst>
          </p:cNvPr>
          <p:cNvSpPr/>
          <p:nvPr/>
        </p:nvSpPr>
        <p:spPr>
          <a:xfrm>
            <a:off x="9086155" y="3974944"/>
            <a:ext cx="32298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0" name="圆角矩形 169">
            <a:extLst>
              <a:ext uri="{FF2B5EF4-FFF2-40B4-BE49-F238E27FC236}">
                <a16:creationId xmlns:a16="http://schemas.microsoft.com/office/drawing/2014/main" id="{360E7525-C045-0C45-9F1E-F341BED01D6A}"/>
              </a:ext>
            </a:extLst>
          </p:cNvPr>
          <p:cNvSpPr/>
          <p:nvPr/>
        </p:nvSpPr>
        <p:spPr>
          <a:xfrm>
            <a:off x="9559377" y="3974944"/>
            <a:ext cx="32298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1" name="圆角矩形 170">
            <a:extLst>
              <a:ext uri="{FF2B5EF4-FFF2-40B4-BE49-F238E27FC236}">
                <a16:creationId xmlns:a16="http://schemas.microsoft.com/office/drawing/2014/main" id="{AC64DBBF-C10E-0941-AD53-34B101A63FA5}"/>
              </a:ext>
            </a:extLst>
          </p:cNvPr>
          <p:cNvSpPr/>
          <p:nvPr/>
        </p:nvSpPr>
        <p:spPr>
          <a:xfrm>
            <a:off x="9082522" y="3624595"/>
            <a:ext cx="32298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2" name="圆角矩形 171">
            <a:extLst>
              <a:ext uri="{FF2B5EF4-FFF2-40B4-BE49-F238E27FC236}">
                <a16:creationId xmlns:a16="http://schemas.microsoft.com/office/drawing/2014/main" id="{3C716672-E809-AA4C-B746-6FCB1AC41BC5}"/>
              </a:ext>
            </a:extLst>
          </p:cNvPr>
          <p:cNvSpPr/>
          <p:nvPr/>
        </p:nvSpPr>
        <p:spPr>
          <a:xfrm>
            <a:off x="9555744" y="3624595"/>
            <a:ext cx="32298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3" name="圆角矩形 172">
            <a:extLst>
              <a:ext uri="{FF2B5EF4-FFF2-40B4-BE49-F238E27FC236}">
                <a16:creationId xmlns:a16="http://schemas.microsoft.com/office/drawing/2014/main" id="{01E97F88-2584-8E40-AC01-4B1DB26C8111}"/>
              </a:ext>
            </a:extLst>
          </p:cNvPr>
          <p:cNvSpPr/>
          <p:nvPr/>
        </p:nvSpPr>
        <p:spPr>
          <a:xfrm>
            <a:off x="9081737" y="3266799"/>
            <a:ext cx="32298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4" name="圆角矩形 173">
            <a:extLst>
              <a:ext uri="{FF2B5EF4-FFF2-40B4-BE49-F238E27FC236}">
                <a16:creationId xmlns:a16="http://schemas.microsoft.com/office/drawing/2014/main" id="{88FC64B3-818F-5541-B90F-BB60415AF015}"/>
              </a:ext>
            </a:extLst>
          </p:cNvPr>
          <p:cNvSpPr/>
          <p:nvPr/>
        </p:nvSpPr>
        <p:spPr>
          <a:xfrm>
            <a:off x="9092868" y="4271273"/>
            <a:ext cx="32298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5" name="圆角矩形 174">
            <a:extLst>
              <a:ext uri="{FF2B5EF4-FFF2-40B4-BE49-F238E27FC236}">
                <a16:creationId xmlns:a16="http://schemas.microsoft.com/office/drawing/2014/main" id="{8F4F6E19-8043-254C-B00E-175E17A5ACB3}"/>
              </a:ext>
            </a:extLst>
          </p:cNvPr>
          <p:cNvSpPr/>
          <p:nvPr/>
        </p:nvSpPr>
        <p:spPr>
          <a:xfrm>
            <a:off x="9566090" y="4271273"/>
            <a:ext cx="32298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6" name="圆角矩形 175">
            <a:extLst>
              <a:ext uri="{FF2B5EF4-FFF2-40B4-BE49-F238E27FC236}">
                <a16:creationId xmlns:a16="http://schemas.microsoft.com/office/drawing/2014/main" id="{36EBFF3F-081D-A842-8A45-5A8952D43AF7}"/>
              </a:ext>
            </a:extLst>
          </p:cNvPr>
          <p:cNvSpPr/>
          <p:nvPr/>
        </p:nvSpPr>
        <p:spPr>
          <a:xfrm>
            <a:off x="9096783" y="4634116"/>
            <a:ext cx="32298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7" name="圆角矩形 176">
            <a:extLst>
              <a:ext uri="{FF2B5EF4-FFF2-40B4-BE49-F238E27FC236}">
                <a16:creationId xmlns:a16="http://schemas.microsoft.com/office/drawing/2014/main" id="{F2406F85-23DD-2449-A035-799BAB655E29}"/>
              </a:ext>
            </a:extLst>
          </p:cNvPr>
          <p:cNvSpPr/>
          <p:nvPr/>
        </p:nvSpPr>
        <p:spPr>
          <a:xfrm>
            <a:off x="9570005" y="4634116"/>
            <a:ext cx="32298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8" name="圆角矩形 177">
            <a:extLst>
              <a:ext uri="{FF2B5EF4-FFF2-40B4-BE49-F238E27FC236}">
                <a16:creationId xmlns:a16="http://schemas.microsoft.com/office/drawing/2014/main" id="{A9EAC8FA-507E-0F46-B568-DE1786248652}"/>
              </a:ext>
            </a:extLst>
          </p:cNvPr>
          <p:cNvSpPr/>
          <p:nvPr/>
        </p:nvSpPr>
        <p:spPr>
          <a:xfrm>
            <a:off x="9096783" y="4961640"/>
            <a:ext cx="322987" cy="193085"/>
          </a:xfrm>
          <a:prstGeom prst="roundRect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21A789D1-A465-7748-8EF1-65101269031E}"/>
              </a:ext>
            </a:extLst>
          </p:cNvPr>
          <p:cNvSpPr txBox="1"/>
          <p:nvPr/>
        </p:nvSpPr>
        <p:spPr>
          <a:xfrm>
            <a:off x="8610618" y="2344466"/>
            <a:ext cx="17298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Synopsis Table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80" name="圆角矩形 179">
            <a:extLst>
              <a:ext uri="{FF2B5EF4-FFF2-40B4-BE49-F238E27FC236}">
                <a16:creationId xmlns:a16="http://schemas.microsoft.com/office/drawing/2014/main" id="{BBA81F75-D574-3B45-95D9-99373124FA64}"/>
              </a:ext>
            </a:extLst>
          </p:cNvPr>
          <p:cNvSpPr/>
          <p:nvPr/>
        </p:nvSpPr>
        <p:spPr>
          <a:xfrm>
            <a:off x="10012011" y="3281077"/>
            <a:ext cx="32298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1" name="圆角矩形 180">
            <a:extLst>
              <a:ext uri="{FF2B5EF4-FFF2-40B4-BE49-F238E27FC236}">
                <a16:creationId xmlns:a16="http://schemas.microsoft.com/office/drawing/2014/main" id="{699FF587-9294-1D49-9BCD-587D839B0B6D}"/>
              </a:ext>
            </a:extLst>
          </p:cNvPr>
          <p:cNvSpPr/>
          <p:nvPr/>
        </p:nvSpPr>
        <p:spPr>
          <a:xfrm>
            <a:off x="10012011" y="3974944"/>
            <a:ext cx="32298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2" name="圆角矩形 181">
            <a:extLst>
              <a:ext uri="{FF2B5EF4-FFF2-40B4-BE49-F238E27FC236}">
                <a16:creationId xmlns:a16="http://schemas.microsoft.com/office/drawing/2014/main" id="{B88B9336-78D5-CB49-97FC-96F8EC6A131F}"/>
              </a:ext>
            </a:extLst>
          </p:cNvPr>
          <p:cNvSpPr/>
          <p:nvPr/>
        </p:nvSpPr>
        <p:spPr>
          <a:xfrm>
            <a:off x="10013638" y="4959891"/>
            <a:ext cx="322987" cy="193085"/>
          </a:xfrm>
          <a:prstGeom prst="roundRect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3" name="圆角矩形 182">
            <a:extLst>
              <a:ext uri="{FF2B5EF4-FFF2-40B4-BE49-F238E27FC236}">
                <a16:creationId xmlns:a16="http://schemas.microsoft.com/office/drawing/2014/main" id="{E88301DA-8E4B-5948-88AD-08C1A205BEE1}"/>
              </a:ext>
            </a:extLst>
          </p:cNvPr>
          <p:cNvSpPr/>
          <p:nvPr/>
        </p:nvSpPr>
        <p:spPr>
          <a:xfrm>
            <a:off x="10010904" y="4640937"/>
            <a:ext cx="32298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4" name="圆角矩形 183">
            <a:extLst>
              <a:ext uri="{FF2B5EF4-FFF2-40B4-BE49-F238E27FC236}">
                <a16:creationId xmlns:a16="http://schemas.microsoft.com/office/drawing/2014/main" id="{01E37D60-4812-3F45-9C02-BBB3760B1649}"/>
              </a:ext>
            </a:extLst>
          </p:cNvPr>
          <p:cNvSpPr/>
          <p:nvPr/>
        </p:nvSpPr>
        <p:spPr>
          <a:xfrm>
            <a:off x="5620545" y="3521369"/>
            <a:ext cx="19364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6" name="圆角矩形 185">
            <a:extLst>
              <a:ext uri="{FF2B5EF4-FFF2-40B4-BE49-F238E27FC236}">
                <a16:creationId xmlns:a16="http://schemas.microsoft.com/office/drawing/2014/main" id="{769D9F52-59B8-D446-9E0E-1F4EEC322D92}"/>
              </a:ext>
            </a:extLst>
          </p:cNvPr>
          <p:cNvSpPr/>
          <p:nvPr/>
        </p:nvSpPr>
        <p:spPr>
          <a:xfrm>
            <a:off x="5808092" y="3522384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7" name="圆角矩形 186">
            <a:extLst>
              <a:ext uri="{FF2B5EF4-FFF2-40B4-BE49-F238E27FC236}">
                <a16:creationId xmlns:a16="http://schemas.microsoft.com/office/drawing/2014/main" id="{9608BB84-4B02-D246-A52E-C2C4948CF334}"/>
              </a:ext>
            </a:extLst>
          </p:cNvPr>
          <p:cNvSpPr/>
          <p:nvPr/>
        </p:nvSpPr>
        <p:spPr>
          <a:xfrm>
            <a:off x="6003876" y="3518815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8" name="圆角矩形 187">
            <a:extLst>
              <a:ext uri="{FF2B5EF4-FFF2-40B4-BE49-F238E27FC236}">
                <a16:creationId xmlns:a16="http://schemas.microsoft.com/office/drawing/2014/main" id="{B9201786-4D94-A447-81EF-D6D910E80C00}"/>
              </a:ext>
            </a:extLst>
          </p:cNvPr>
          <p:cNvSpPr/>
          <p:nvPr/>
        </p:nvSpPr>
        <p:spPr>
          <a:xfrm>
            <a:off x="6191423" y="3519830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9" name="圆角矩形 188">
            <a:extLst>
              <a:ext uri="{FF2B5EF4-FFF2-40B4-BE49-F238E27FC236}">
                <a16:creationId xmlns:a16="http://schemas.microsoft.com/office/drawing/2014/main" id="{E3C7C2C4-C98B-C64F-9AB4-6DB8C7A09838}"/>
              </a:ext>
            </a:extLst>
          </p:cNvPr>
          <p:cNvSpPr/>
          <p:nvPr/>
        </p:nvSpPr>
        <p:spPr>
          <a:xfrm>
            <a:off x="6383906" y="3518815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0" name="圆角矩形 189">
            <a:extLst>
              <a:ext uri="{FF2B5EF4-FFF2-40B4-BE49-F238E27FC236}">
                <a16:creationId xmlns:a16="http://schemas.microsoft.com/office/drawing/2014/main" id="{E7ED2212-F4F1-674A-AAA9-D0A552C7EFDC}"/>
              </a:ext>
            </a:extLst>
          </p:cNvPr>
          <p:cNvSpPr/>
          <p:nvPr/>
        </p:nvSpPr>
        <p:spPr>
          <a:xfrm>
            <a:off x="6571453" y="3519830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1" name="圆角矩形 190">
            <a:extLst>
              <a:ext uri="{FF2B5EF4-FFF2-40B4-BE49-F238E27FC236}">
                <a16:creationId xmlns:a16="http://schemas.microsoft.com/office/drawing/2014/main" id="{5132F2BB-9DA2-A44E-9DC4-F8D15AD8FF41}"/>
              </a:ext>
            </a:extLst>
          </p:cNvPr>
          <p:cNvSpPr/>
          <p:nvPr/>
        </p:nvSpPr>
        <p:spPr>
          <a:xfrm>
            <a:off x="6767237" y="3516261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2" name="圆角矩形 191">
            <a:extLst>
              <a:ext uri="{FF2B5EF4-FFF2-40B4-BE49-F238E27FC236}">
                <a16:creationId xmlns:a16="http://schemas.microsoft.com/office/drawing/2014/main" id="{42396476-A595-A040-B66D-2D3EB38BB97D}"/>
              </a:ext>
            </a:extLst>
          </p:cNvPr>
          <p:cNvSpPr/>
          <p:nvPr/>
        </p:nvSpPr>
        <p:spPr>
          <a:xfrm>
            <a:off x="6954784" y="3517276"/>
            <a:ext cx="193647" cy="193085"/>
          </a:xfrm>
          <a:prstGeom prst="roundRect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4" name="圆角矩形 193">
            <a:extLst>
              <a:ext uri="{FF2B5EF4-FFF2-40B4-BE49-F238E27FC236}">
                <a16:creationId xmlns:a16="http://schemas.microsoft.com/office/drawing/2014/main" id="{86E8045E-9029-524E-BB87-5C0909CC6582}"/>
              </a:ext>
            </a:extLst>
          </p:cNvPr>
          <p:cNvSpPr/>
          <p:nvPr/>
        </p:nvSpPr>
        <p:spPr>
          <a:xfrm>
            <a:off x="5538467" y="3882272"/>
            <a:ext cx="1672089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3" name="圆角矩形 202">
            <a:extLst>
              <a:ext uri="{FF2B5EF4-FFF2-40B4-BE49-F238E27FC236}">
                <a16:creationId xmlns:a16="http://schemas.microsoft.com/office/drawing/2014/main" id="{5EC9B224-1668-4548-8535-95C8DA854163}"/>
              </a:ext>
            </a:extLst>
          </p:cNvPr>
          <p:cNvSpPr/>
          <p:nvPr/>
        </p:nvSpPr>
        <p:spPr>
          <a:xfrm>
            <a:off x="5547186" y="4242071"/>
            <a:ext cx="1672089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4" name="圆角矩形 203">
            <a:extLst>
              <a:ext uri="{FF2B5EF4-FFF2-40B4-BE49-F238E27FC236}">
                <a16:creationId xmlns:a16="http://schemas.microsoft.com/office/drawing/2014/main" id="{9FE5C194-6DA6-FD4C-9ACB-E1C4B951CDF1}"/>
              </a:ext>
            </a:extLst>
          </p:cNvPr>
          <p:cNvSpPr/>
          <p:nvPr/>
        </p:nvSpPr>
        <p:spPr>
          <a:xfrm>
            <a:off x="5618852" y="3925570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5" name="圆角矩形 204">
            <a:extLst>
              <a:ext uri="{FF2B5EF4-FFF2-40B4-BE49-F238E27FC236}">
                <a16:creationId xmlns:a16="http://schemas.microsoft.com/office/drawing/2014/main" id="{D7D2B2DC-5D6A-3249-9111-CF04CC7C5A5F}"/>
              </a:ext>
            </a:extLst>
          </p:cNvPr>
          <p:cNvSpPr/>
          <p:nvPr/>
        </p:nvSpPr>
        <p:spPr>
          <a:xfrm>
            <a:off x="5806399" y="3926585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6" name="圆角矩形 205">
            <a:extLst>
              <a:ext uri="{FF2B5EF4-FFF2-40B4-BE49-F238E27FC236}">
                <a16:creationId xmlns:a16="http://schemas.microsoft.com/office/drawing/2014/main" id="{731E93E8-C69E-5341-909F-EDDC43CDD406}"/>
              </a:ext>
            </a:extLst>
          </p:cNvPr>
          <p:cNvSpPr/>
          <p:nvPr/>
        </p:nvSpPr>
        <p:spPr>
          <a:xfrm>
            <a:off x="6002183" y="3923016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7" name="圆角矩形 206">
            <a:extLst>
              <a:ext uri="{FF2B5EF4-FFF2-40B4-BE49-F238E27FC236}">
                <a16:creationId xmlns:a16="http://schemas.microsoft.com/office/drawing/2014/main" id="{EB791616-DD2E-814C-9EDA-0F6A1C9DCF53}"/>
              </a:ext>
            </a:extLst>
          </p:cNvPr>
          <p:cNvSpPr/>
          <p:nvPr/>
        </p:nvSpPr>
        <p:spPr>
          <a:xfrm>
            <a:off x="6189730" y="3924031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8" name="圆角矩形 207">
            <a:extLst>
              <a:ext uri="{FF2B5EF4-FFF2-40B4-BE49-F238E27FC236}">
                <a16:creationId xmlns:a16="http://schemas.microsoft.com/office/drawing/2014/main" id="{F204AC96-0A84-9441-91B9-FE72A298E1C5}"/>
              </a:ext>
            </a:extLst>
          </p:cNvPr>
          <p:cNvSpPr/>
          <p:nvPr/>
        </p:nvSpPr>
        <p:spPr>
          <a:xfrm>
            <a:off x="6382213" y="3923016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9" name="圆角矩形 208">
            <a:extLst>
              <a:ext uri="{FF2B5EF4-FFF2-40B4-BE49-F238E27FC236}">
                <a16:creationId xmlns:a16="http://schemas.microsoft.com/office/drawing/2014/main" id="{ECB004B0-5612-EA4E-BAA5-C5FBF91A177C}"/>
              </a:ext>
            </a:extLst>
          </p:cNvPr>
          <p:cNvSpPr/>
          <p:nvPr/>
        </p:nvSpPr>
        <p:spPr>
          <a:xfrm>
            <a:off x="6569760" y="3924031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0" name="圆角矩形 209">
            <a:extLst>
              <a:ext uri="{FF2B5EF4-FFF2-40B4-BE49-F238E27FC236}">
                <a16:creationId xmlns:a16="http://schemas.microsoft.com/office/drawing/2014/main" id="{A8655FC0-37FC-1E42-BAF6-227C8C8F604E}"/>
              </a:ext>
            </a:extLst>
          </p:cNvPr>
          <p:cNvSpPr/>
          <p:nvPr/>
        </p:nvSpPr>
        <p:spPr>
          <a:xfrm>
            <a:off x="6765544" y="3920462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1" name="圆角矩形 210">
            <a:extLst>
              <a:ext uri="{FF2B5EF4-FFF2-40B4-BE49-F238E27FC236}">
                <a16:creationId xmlns:a16="http://schemas.microsoft.com/office/drawing/2014/main" id="{1FBB0EFE-40D2-7243-AB60-53EEB454542C}"/>
              </a:ext>
            </a:extLst>
          </p:cNvPr>
          <p:cNvSpPr/>
          <p:nvPr/>
        </p:nvSpPr>
        <p:spPr>
          <a:xfrm>
            <a:off x="6953091" y="3921477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2" name="圆角矩形 211">
            <a:extLst>
              <a:ext uri="{FF2B5EF4-FFF2-40B4-BE49-F238E27FC236}">
                <a16:creationId xmlns:a16="http://schemas.microsoft.com/office/drawing/2014/main" id="{FA4B30D5-9B04-E348-B4F0-0AC534353638}"/>
              </a:ext>
            </a:extLst>
          </p:cNvPr>
          <p:cNvSpPr/>
          <p:nvPr/>
        </p:nvSpPr>
        <p:spPr>
          <a:xfrm>
            <a:off x="5624952" y="4295565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3" name="圆角矩形 212">
            <a:extLst>
              <a:ext uri="{FF2B5EF4-FFF2-40B4-BE49-F238E27FC236}">
                <a16:creationId xmlns:a16="http://schemas.microsoft.com/office/drawing/2014/main" id="{60680945-1F40-2849-B49E-310AEA4356EA}"/>
              </a:ext>
            </a:extLst>
          </p:cNvPr>
          <p:cNvSpPr/>
          <p:nvPr/>
        </p:nvSpPr>
        <p:spPr>
          <a:xfrm>
            <a:off x="5812499" y="4296580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4" name="圆角矩形 213">
            <a:extLst>
              <a:ext uri="{FF2B5EF4-FFF2-40B4-BE49-F238E27FC236}">
                <a16:creationId xmlns:a16="http://schemas.microsoft.com/office/drawing/2014/main" id="{24E65CA2-6EF2-ED41-B39C-4D42A8E85B1A}"/>
              </a:ext>
            </a:extLst>
          </p:cNvPr>
          <p:cNvSpPr/>
          <p:nvPr/>
        </p:nvSpPr>
        <p:spPr>
          <a:xfrm>
            <a:off x="6008283" y="4293011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5" name="圆角矩形 214">
            <a:extLst>
              <a:ext uri="{FF2B5EF4-FFF2-40B4-BE49-F238E27FC236}">
                <a16:creationId xmlns:a16="http://schemas.microsoft.com/office/drawing/2014/main" id="{9112ABDB-CD07-D348-8E3A-7EB1D7AFCE21}"/>
              </a:ext>
            </a:extLst>
          </p:cNvPr>
          <p:cNvSpPr/>
          <p:nvPr/>
        </p:nvSpPr>
        <p:spPr>
          <a:xfrm>
            <a:off x="6195830" y="4294026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6" name="圆角矩形 215">
            <a:extLst>
              <a:ext uri="{FF2B5EF4-FFF2-40B4-BE49-F238E27FC236}">
                <a16:creationId xmlns:a16="http://schemas.microsoft.com/office/drawing/2014/main" id="{7BD52F9C-656F-EB45-81C1-7458902C5CB4}"/>
              </a:ext>
            </a:extLst>
          </p:cNvPr>
          <p:cNvSpPr/>
          <p:nvPr/>
        </p:nvSpPr>
        <p:spPr>
          <a:xfrm>
            <a:off x="6388313" y="4293011"/>
            <a:ext cx="19364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7" name="圆角矩形 216">
            <a:extLst>
              <a:ext uri="{FF2B5EF4-FFF2-40B4-BE49-F238E27FC236}">
                <a16:creationId xmlns:a16="http://schemas.microsoft.com/office/drawing/2014/main" id="{97D385D6-E145-0B4A-A1C6-D45E9D573A49}"/>
              </a:ext>
            </a:extLst>
          </p:cNvPr>
          <p:cNvSpPr/>
          <p:nvPr/>
        </p:nvSpPr>
        <p:spPr>
          <a:xfrm>
            <a:off x="6575860" y="4294026"/>
            <a:ext cx="19364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8" name="圆角矩形 217">
            <a:extLst>
              <a:ext uri="{FF2B5EF4-FFF2-40B4-BE49-F238E27FC236}">
                <a16:creationId xmlns:a16="http://schemas.microsoft.com/office/drawing/2014/main" id="{14B6046D-BCAB-2244-AFD8-492D54D84D4D}"/>
              </a:ext>
            </a:extLst>
          </p:cNvPr>
          <p:cNvSpPr/>
          <p:nvPr/>
        </p:nvSpPr>
        <p:spPr>
          <a:xfrm>
            <a:off x="6771644" y="4290457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9" name="圆角矩形 218">
            <a:extLst>
              <a:ext uri="{FF2B5EF4-FFF2-40B4-BE49-F238E27FC236}">
                <a16:creationId xmlns:a16="http://schemas.microsoft.com/office/drawing/2014/main" id="{707B5199-5ACE-9D4D-8E6D-31CF62F33D61}"/>
              </a:ext>
            </a:extLst>
          </p:cNvPr>
          <p:cNvSpPr/>
          <p:nvPr/>
        </p:nvSpPr>
        <p:spPr>
          <a:xfrm>
            <a:off x="6959191" y="4291472"/>
            <a:ext cx="193647" cy="193085"/>
          </a:xfrm>
          <a:prstGeom prst="roundRect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42" name="组合 241">
            <a:extLst>
              <a:ext uri="{FF2B5EF4-FFF2-40B4-BE49-F238E27FC236}">
                <a16:creationId xmlns:a16="http://schemas.microsoft.com/office/drawing/2014/main" id="{48F80D15-644B-9F4E-9840-86C6D3973688}"/>
              </a:ext>
            </a:extLst>
          </p:cNvPr>
          <p:cNvGrpSpPr/>
          <p:nvPr/>
        </p:nvGrpSpPr>
        <p:grpSpPr>
          <a:xfrm>
            <a:off x="10699596" y="2082359"/>
            <a:ext cx="1337668" cy="338554"/>
            <a:chOff x="8897256" y="1411925"/>
            <a:chExt cx="1337668" cy="338554"/>
          </a:xfrm>
        </p:grpSpPr>
        <p:sp>
          <p:nvSpPr>
            <p:cNvPr id="220" name="文本框 219">
              <a:extLst>
                <a:ext uri="{FF2B5EF4-FFF2-40B4-BE49-F238E27FC236}">
                  <a16:creationId xmlns:a16="http://schemas.microsoft.com/office/drawing/2014/main" id="{18948718-56BE-8845-ADF4-BEBBFE1118C1}"/>
                </a:ext>
              </a:extLst>
            </p:cNvPr>
            <p:cNvSpPr txBox="1"/>
            <p:nvPr/>
          </p:nvSpPr>
          <p:spPr>
            <a:xfrm>
              <a:off x="8897256" y="1411925"/>
              <a:ext cx="133766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1600" dirty="0">
                  <a:latin typeface="Arial Rounded MT Bold" panose="020F0704030504030204" pitchFamily="34" charset="0"/>
                  <a:ea typeface="SimSun" panose="02010600030101010101" pitchFamily="2" charset="-122"/>
                  <a:cs typeface="Angsana New" panose="02020603050405020304" pitchFamily="18" charset="-34"/>
                </a:rPr>
                <a:t>query(      )</a:t>
              </a:r>
              <a:endParaRPr lang="zh-CN" altLang="en-US" sz="1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21" name="矩形 220">
              <a:extLst>
                <a:ext uri="{FF2B5EF4-FFF2-40B4-BE49-F238E27FC236}">
                  <a16:creationId xmlns:a16="http://schemas.microsoft.com/office/drawing/2014/main" id="{F037811C-89D5-624E-A7CF-8C6974932AA2}"/>
                </a:ext>
              </a:extLst>
            </p:cNvPr>
            <p:cNvSpPr/>
            <p:nvPr/>
          </p:nvSpPr>
          <p:spPr>
            <a:xfrm>
              <a:off x="9677204" y="1509230"/>
              <a:ext cx="211873" cy="2118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4" name="曲线连接符 3">
            <a:extLst>
              <a:ext uri="{FF2B5EF4-FFF2-40B4-BE49-F238E27FC236}">
                <a16:creationId xmlns:a16="http://schemas.microsoft.com/office/drawing/2014/main" id="{7F2D1ADC-287C-0D46-BA7A-504680EBD187}"/>
              </a:ext>
            </a:extLst>
          </p:cNvPr>
          <p:cNvCxnSpPr>
            <a:stCxn id="158" idx="1"/>
            <a:endCxn id="193" idx="3"/>
          </p:cNvCxnSpPr>
          <p:nvPr/>
        </p:nvCxnSpPr>
        <p:spPr>
          <a:xfrm rot="10800000">
            <a:off x="7219508" y="3620637"/>
            <a:ext cx="1137375" cy="347174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曲线连接符 221">
            <a:extLst>
              <a:ext uri="{FF2B5EF4-FFF2-40B4-BE49-F238E27FC236}">
                <a16:creationId xmlns:a16="http://schemas.microsoft.com/office/drawing/2014/main" id="{859B087D-4C2F-694F-B8A8-594B81468C0D}"/>
              </a:ext>
            </a:extLst>
          </p:cNvPr>
          <p:cNvCxnSpPr>
            <a:cxnSpLocks/>
            <a:stCxn id="158" idx="1"/>
            <a:endCxn id="194" idx="3"/>
          </p:cNvCxnSpPr>
          <p:nvPr/>
        </p:nvCxnSpPr>
        <p:spPr>
          <a:xfrm rot="10800000" flipV="1">
            <a:off x="7210556" y="3967811"/>
            <a:ext cx="1146326" cy="55818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圆角矩形 226">
            <a:extLst>
              <a:ext uri="{FF2B5EF4-FFF2-40B4-BE49-F238E27FC236}">
                <a16:creationId xmlns:a16="http://schemas.microsoft.com/office/drawing/2014/main" id="{53E7CB64-2E98-1C4C-954D-75BF2BCA6545}"/>
              </a:ext>
            </a:extLst>
          </p:cNvPr>
          <p:cNvSpPr/>
          <p:nvPr/>
        </p:nvSpPr>
        <p:spPr>
          <a:xfrm>
            <a:off x="5542779" y="4586876"/>
            <a:ext cx="1672089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8" name="圆角矩形 227">
            <a:extLst>
              <a:ext uri="{FF2B5EF4-FFF2-40B4-BE49-F238E27FC236}">
                <a16:creationId xmlns:a16="http://schemas.microsoft.com/office/drawing/2014/main" id="{8552DCC8-404F-CA4B-BCA2-A1EA0FBDA225}"/>
              </a:ext>
            </a:extLst>
          </p:cNvPr>
          <p:cNvSpPr/>
          <p:nvPr/>
        </p:nvSpPr>
        <p:spPr>
          <a:xfrm>
            <a:off x="5620545" y="4640370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9" name="圆角矩形 228">
            <a:extLst>
              <a:ext uri="{FF2B5EF4-FFF2-40B4-BE49-F238E27FC236}">
                <a16:creationId xmlns:a16="http://schemas.microsoft.com/office/drawing/2014/main" id="{2E851ED5-8109-4E47-BA47-ECC24B71C6B8}"/>
              </a:ext>
            </a:extLst>
          </p:cNvPr>
          <p:cNvSpPr/>
          <p:nvPr/>
        </p:nvSpPr>
        <p:spPr>
          <a:xfrm>
            <a:off x="5808092" y="4641385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0" name="圆角矩形 229">
            <a:extLst>
              <a:ext uri="{FF2B5EF4-FFF2-40B4-BE49-F238E27FC236}">
                <a16:creationId xmlns:a16="http://schemas.microsoft.com/office/drawing/2014/main" id="{B2AB9EE9-587D-5E43-AEC3-7DA41B3AB1EA}"/>
              </a:ext>
            </a:extLst>
          </p:cNvPr>
          <p:cNvSpPr/>
          <p:nvPr/>
        </p:nvSpPr>
        <p:spPr>
          <a:xfrm>
            <a:off x="6003876" y="4637816"/>
            <a:ext cx="19364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1" name="圆角矩形 230">
            <a:extLst>
              <a:ext uri="{FF2B5EF4-FFF2-40B4-BE49-F238E27FC236}">
                <a16:creationId xmlns:a16="http://schemas.microsoft.com/office/drawing/2014/main" id="{EB304242-D663-E445-873E-4805AE89DCE2}"/>
              </a:ext>
            </a:extLst>
          </p:cNvPr>
          <p:cNvSpPr/>
          <p:nvPr/>
        </p:nvSpPr>
        <p:spPr>
          <a:xfrm>
            <a:off x="6191423" y="4638831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2" name="圆角矩形 231">
            <a:extLst>
              <a:ext uri="{FF2B5EF4-FFF2-40B4-BE49-F238E27FC236}">
                <a16:creationId xmlns:a16="http://schemas.microsoft.com/office/drawing/2014/main" id="{20942876-01D8-2341-83E8-55BA16679125}"/>
              </a:ext>
            </a:extLst>
          </p:cNvPr>
          <p:cNvSpPr/>
          <p:nvPr/>
        </p:nvSpPr>
        <p:spPr>
          <a:xfrm>
            <a:off x="6383906" y="4637816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3" name="圆角矩形 232">
            <a:extLst>
              <a:ext uri="{FF2B5EF4-FFF2-40B4-BE49-F238E27FC236}">
                <a16:creationId xmlns:a16="http://schemas.microsoft.com/office/drawing/2014/main" id="{DE5911B5-62E9-8E47-8250-986859631444}"/>
              </a:ext>
            </a:extLst>
          </p:cNvPr>
          <p:cNvSpPr/>
          <p:nvPr/>
        </p:nvSpPr>
        <p:spPr>
          <a:xfrm>
            <a:off x="6571453" y="4638831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36" name="曲线连接符 235">
            <a:extLst>
              <a:ext uri="{FF2B5EF4-FFF2-40B4-BE49-F238E27FC236}">
                <a16:creationId xmlns:a16="http://schemas.microsoft.com/office/drawing/2014/main" id="{BF967B9C-CCC0-7541-8758-15BA33BB5BBF}"/>
              </a:ext>
            </a:extLst>
          </p:cNvPr>
          <p:cNvCxnSpPr>
            <a:cxnSpLocks/>
            <a:stCxn id="158" idx="1"/>
            <a:endCxn id="227" idx="3"/>
          </p:cNvCxnSpPr>
          <p:nvPr/>
        </p:nvCxnSpPr>
        <p:spPr>
          <a:xfrm rot="10800000" flipV="1">
            <a:off x="7214868" y="3967811"/>
            <a:ext cx="1142014" cy="760422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曲线连接符 238">
            <a:extLst>
              <a:ext uri="{FF2B5EF4-FFF2-40B4-BE49-F238E27FC236}">
                <a16:creationId xmlns:a16="http://schemas.microsoft.com/office/drawing/2014/main" id="{2514862E-B57F-4B45-8645-91D8923596B7}"/>
              </a:ext>
            </a:extLst>
          </p:cNvPr>
          <p:cNvCxnSpPr>
            <a:cxnSpLocks/>
            <a:stCxn id="220" idx="2"/>
            <a:endCxn id="158" idx="3"/>
          </p:cNvCxnSpPr>
          <p:nvPr/>
        </p:nvCxnSpPr>
        <p:spPr>
          <a:xfrm rot="5400000">
            <a:off x="10164394" y="2763775"/>
            <a:ext cx="1546898" cy="861174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左右箭头 243">
            <a:extLst>
              <a:ext uri="{FF2B5EF4-FFF2-40B4-BE49-F238E27FC236}">
                <a16:creationId xmlns:a16="http://schemas.microsoft.com/office/drawing/2014/main" id="{E72498FC-2E8F-C54C-B065-CDAB9C2E1874}"/>
              </a:ext>
            </a:extLst>
          </p:cNvPr>
          <p:cNvSpPr/>
          <p:nvPr/>
        </p:nvSpPr>
        <p:spPr>
          <a:xfrm>
            <a:off x="3594235" y="3524933"/>
            <a:ext cx="462712" cy="20455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5" name="左右箭头 244">
            <a:extLst>
              <a:ext uri="{FF2B5EF4-FFF2-40B4-BE49-F238E27FC236}">
                <a16:creationId xmlns:a16="http://schemas.microsoft.com/office/drawing/2014/main" id="{31839D53-F219-6D42-ADA9-861AC12E8FEE}"/>
              </a:ext>
            </a:extLst>
          </p:cNvPr>
          <p:cNvSpPr/>
          <p:nvPr/>
        </p:nvSpPr>
        <p:spPr>
          <a:xfrm>
            <a:off x="3590441" y="3916011"/>
            <a:ext cx="462712" cy="20455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6" name="左右箭头 245">
            <a:extLst>
              <a:ext uri="{FF2B5EF4-FFF2-40B4-BE49-F238E27FC236}">
                <a16:creationId xmlns:a16="http://schemas.microsoft.com/office/drawing/2014/main" id="{40E0415B-158B-1C48-A5F5-41E078486C1F}"/>
              </a:ext>
            </a:extLst>
          </p:cNvPr>
          <p:cNvSpPr/>
          <p:nvPr/>
        </p:nvSpPr>
        <p:spPr>
          <a:xfrm>
            <a:off x="3597187" y="4257215"/>
            <a:ext cx="462712" cy="20455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7" name="左右箭头 246">
            <a:extLst>
              <a:ext uri="{FF2B5EF4-FFF2-40B4-BE49-F238E27FC236}">
                <a16:creationId xmlns:a16="http://schemas.microsoft.com/office/drawing/2014/main" id="{8AE17DBE-83D5-044F-A785-D4ABF565C432}"/>
              </a:ext>
            </a:extLst>
          </p:cNvPr>
          <p:cNvSpPr/>
          <p:nvPr/>
        </p:nvSpPr>
        <p:spPr>
          <a:xfrm>
            <a:off x="3103167" y="4640335"/>
            <a:ext cx="1026133" cy="20455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4FE32477-59DE-4D4E-9B1D-4EE387939BD9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18/31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2" name="圆角矩形 141">
            <a:extLst>
              <a:ext uri="{FF2B5EF4-FFF2-40B4-BE49-F238E27FC236}">
                <a16:creationId xmlns:a16="http://schemas.microsoft.com/office/drawing/2014/main" id="{1660C2A0-5A33-314E-9645-97B5BB252596}"/>
              </a:ext>
            </a:extLst>
          </p:cNvPr>
          <p:cNvSpPr/>
          <p:nvPr/>
        </p:nvSpPr>
        <p:spPr>
          <a:xfrm>
            <a:off x="5013755" y="1477584"/>
            <a:ext cx="2722300" cy="8220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05F30C58-ADE4-8B44-9D70-D6AC662B32B1}"/>
              </a:ext>
            </a:extLst>
          </p:cNvPr>
          <p:cNvSpPr txBox="1"/>
          <p:nvPr/>
        </p:nvSpPr>
        <p:spPr>
          <a:xfrm>
            <a:off x="5013615" y="1465939"/>
            <a:ext cx="273719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Pattern SEQ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     ,      ,      ) </a:t>
            </a:r>
          </a:p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USING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skip-till-any-match </a:t>
            </a:r>
          </a:p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WITHIN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6secs </a:t>
            </a: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D8573CF7-5294-834D-A9A5-4242E326D9F8}"/>
              </a:ext>
            </a:extLst>
          </p:cNvPr>
          <p:cNvSpPr/>
          <p:nvPr/>
        </p:nvSpPr>
        <p:spPr>
          <a:xfrm>
            <a:off x="6396484" y="154940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5" name="缺角矩形 144">
            <a:extLst>
              <a:ext uri="{FF2B5EF4-FFF2-40B4-BE49-F238E27FC236}">
                <a16:creationId xmlns:a16="http://schemas.microsoft.com/office/drawing/2014/main" id="{A208738E-F6D3-C246-8C3F-38A48425208C}"/>
              </a:ext>
            </a:extLst>
          </p:cNvPr>
          <p:cNvSpPr/>
          <p:nvPr/>
        </p:nvSpPr>
        <p:spPr>
          <a:xfrm>
            <a:off x="6770316" y="154940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6" name="梯形 145">
            <a:extLst>
              <a:ext uri="{FF2B5EF4-FFF2-40B4-BE49-F238E27FC236}">
                <a16:creationId xmlns:a16="http://schemas.microsoft.com/office/drawing/2014/main" id="{8786905A-8A2C-A548-AC38-285BE6AF8924}"/>
              </a:ext>
            </a:extLst>
          </p:cNvPr>
          <p:cNvSpPr/>
          <p:nvPr/>
        </p:nvSpPr>
        <p:spPr>
          <a:xfrm>
            <a:off x="7131251" y="154916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2" name="文本框 281">
            <a:extLst>
              <a:ext uri="{FF2B5EF4-FFF2-40B4-BE49-F238E27FC236}">
                <a16:creationId xmlns:a16="http://schemas.microsoft.com/office/drawing/2014/main" id="{4DC79E56-E672-1D49-BE6B-2E3DABBAE708}"/>
              </a:ext>
            </a:extLst>
          </p:cNvPr>
          <p:cNvSpPr txBox="1"/>
          <p:nvPr/>
        </p:nvSpPr>
        <p:spPr>
          <a:xfrm>
            <a:off x="10866542" y="2980947"/>
            <a:ext cx="5926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400" b="1" dirty="0">
                <a:latin typeface="Arial Rounded MT Bold" panose="020F0704030504030204" pitchFamily="34" charset="0"/>
              </a:rPr>
              <a:t>❶</a:t>
            </a:r>
            <a:endParaRPr lang="zh-CN" altLang="en-US" dirty="0"/>
          </a:p>
        </p:txBody>
      </p:sp>
      <p:sp>
        <p:nvSpPr>
          <p:cNvPr id="283" name="文本框 282">
            <a:extLst>
              <a:ext uri="{FF2B5EF4-FFF2-40B4-BE49-F238E27FC236}">
                <a16:creationId xmlns:a16="http://schemas.microsoft.com/office/drawing/2014/main" id="{A71B8652-B5BE-EA42-B307-548C34DE0E80}"/>
              </a:ext>
            </a:extLst>
          </p:cNvPr>
          <p:cNvSpPr txBox="1"/>
          <p:nvPr/>
        </p:nvSpPr>
        <p:spPr>
          <a:xfrm>
            <a:off x="7387348" y="3682629"/>
            <a:ext cx="5028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400" b="1" dirty="0">
                <a:latin typeface="Arial Rounded MT Bold" panose="020F0704030504030204" pitchFamily="34" charset="0"/>
              </a:rPr>
              <a:t>❷</a:t>
            </a:r>
            <a:endParaRPr lang="zh-CN" altLang="en-US" dirty="0"/>
          </a:p>
        </p:txBody>
      </p:sp>
      <p:sp>
        <p:nvSpPr>
          <p:cNvPr id="284" name="文本框 283">
            <a:extLst>
              <a:ext uri="{FF2B5EF4-FFF2-40B4-BE49-F238E27FC236}">
                <a16:creationId xmlns:a16="http://schemas.microsoft.com/office/drawing/2014/main" id="{C82EA5F7-2540-6140-BFB8-E3C7ECB963C0}"/>
              </a:ext>
            </a:extLst>
          </p:cNvPr>
          <p:cNvSpPr txBox="1"/>
          <p:nvPr/>
        </p:nvSpPr>
        <p:spPr>
          <a:xfrm>
            <a:off x="7423066" y="4288416"/>
            <a:ext cx="400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❸</a:t>
            </a:r>
            <a:endParaRPr lang="zh-CN" altLang="en-US" dirty="0"/>
          </a:p>
        </p:txBody>
      </p:sp>
      <p:sp>
        <p:nvSpPr>
          <p:cNvPr id="285" name="文本框 284">
            <a:extLst>
              <a:ext uri="{FF2B5EF4-FFF2-40B4-BE49-F238E27FC236}">
                <a16:creationId xmlns:a16="http://schemas.microsoft.com/office/drawing/2014/main" id="{553197BE-EB77-0248-8AC4-1B74015D4A08}"/>
              </a:ext>
            </a:extLst>
          </p:cNvPr>
          <p:cNvSpPr txBox="1"/>
          <p:nvPr/>
        </p:nvSpPr>
        <p:spPr>
          <a:xfrm>
            <a:off x="3679917" y="4808555"/>
            <a:ext cx="5130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❹</a:t>
            </a:r>
            <a:endParaRPr lang="zh-CN" altLang="en-US" dirty="0"/>
          </a:p>
        </p:txBody>
      </p:sp>
      <p:sp>
        <p:nvSpPr>
          <p:cNvPr id="258" name="文本框 257">
            <a:extLst>
              <a:ext uri="{FF2B5EF4-FFF2-40B4-BE49-F238E27FC236}">
                <a16:creationId xmlns:a16="http://schemas.microsoft.com/office/drawing/2014/main" id="{DCFA229A-198A-FB4B-912F-58EEA008054D}"/>
              </a:ext>
            </a:extLst>
          </p:cNvPr>
          <p:cNvSpPr txBox="1"/>
          <p:nvPr/>
        </p:nvSpPr>
        <p:spPr>
          <a:xfrm>
            <a:off x="9603991" y="1578591"/>
            <a:ext cx="25880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 single variable </a:t>
            </a:r>
            <a:endParaRPr lang="zh-CN" altLang="en-US" sz="1600" dirty="0"/>
          </a:p>
        </p:txBody>
      </p:sp>
      <p:cxnSp>
        <p:nvCxnSpPr>
          <p:cNvPr id="280" name="直线箭头连接符 279">
            <a:extLst>
              <a:ext uri="{FF2B5EF4-FFF2-40B4-BE49-F238E27FC236}">
                <a16:creationId xmlns:a16="http://schemas.microsoft.com/office/drawing/2014/main" id="{5F5E125E-DF8B-9847-A348-C91AF8CA0163}"/>
              </a:ext>
            </a:extLst>
          </p:cNvPr>
          <p:cNvCxnSpPr>
            <a:cxnSpLocks/>
          </p:cNvCxnSpPr>
          <p:nvPr/>
        </p:nvCxnSpPr>
        <p:spPr>
          <a:xfrm>
            <a:off x="11534080" y="1870364"/>
            <a:ext cx="0" cy="282957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360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4048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Complex event query: overview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CD0469-3F65-6C43-90A7-946AEE218085}"/>
              </a:ext>
            </a:extLst>
          </p:cNvPr>
          <p:cNvSpPr txBox="1"/>
          <p:nvPr/>
        </p:nvSpPr>
        <p:spPr>
          <a:xfrm>
            <a:off x="4405204" y="1393106"/>
            <a:ext cx="2874545" cy="394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Complex event query</a:t>
            </a:r>
            <a:endParaRPr kumimoji="1" lang="zh-CN" altLang="en-US" sz="18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08F9460-49EF-914D-B41B-C7FDC6E39B6D}"/>
              </a:ext>
            </a:extLst>
          </p:cNvPr>
          <p:cNvSpPr txBox="1"/>
          <p:nvPr/>
        </p:nvSpPr>
        <p:spPr>
          <a:xfrm>
            <a:off x="1159343" y="2601620"/>
            <a:ext cx="2589807" cy="394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Single variable query</a:t>
            </a:r>
            <a:endParaRPr kumimoji="1" lang="zh-CN" altLang="en-US" sz="18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7AA8923-4F3D-9F48-9CE4-83FAA4BDA8B6}"/>
              </a:ext>
            </a:extLst>
          </p:cNvPr>
          <p:cNvSpPr txBox="1"/>
          <p:nvPr/>
        </p:nvSpPr>
        <p:spPr>
          <a:xfrm>
            <a:off x="4547574" y="2601620"/>
            <a:ext cx="2589808" cy="394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Single variable query</a:t>
            </a:r>
            <a:endParaRPr kumimoji="1" lang="zh-CN" altLang="en-US" sz="18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2A03351-3AEA-1F4C-9EEE-D49FE125313A}"/>
              </a:ext>
            </a:extLst>
          </p:cNvPr>
          <p:cNvSpPr txBox="1"/>
          <p:nvPr/>
        </p:nvSpPr>
        <p:spPr>
          <a:xfrm>
            <a:off x="7935806" y="2590020"/>
            <a:ext cx="2589808" cy="394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</a:rPr>
              <a:t>Single variable query</a:t>
            </a:r>
            <a:endParaRPr kumimoji="1" lang="zh-CN" altLang="en-US" sz="1800" dirty="0">
              <a:solidFill>
                <a:schemeClr val="tx2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6" name="曲线连接符 15">
            <a:extLst>
              <a:ext uri="{FF2B5EF4-FFF2-40B4-BE49-F238E27FC236}">
                <a16:creationId xmlns:a16="http://schemas.microsoft.com/office/drawing/2014/main" id="{85775512-10BE-FC45-AF9C-4C9A91EBF5FE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3741435" y="500578"/>
            <a:ext cx="813854" cy="3388230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1C9C4F27-1A18-CF41-B720-2E1FFC5F8E62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5842477" y="1787766"/>
            <a:ext cx="1" cy="81385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曲线连接符 25">
            <a:extLst>
              <a:ext uri="{FF2B5EF4-FFF2-40B4-BE49-F238E27FC236}">
                <a16:creationId xmlns:a16="http://schemas.microsoft.com/office/drawing/2014/main" id="{535B725E-24F1-6A4B-A6EC-E5544DF5E6AA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rot="16200000" flipH="1">
            <a:off x="7135466" y="494776"/>
            <a:ext cx="802254" cy="338823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66999F06-8D90-FA49-900A-810A8C1EBF1E}"/>
              </a:ext>
            </a:extLst>
          </p:cNvPr>
          <p:cNvSpPr txBox="1"/>
          <p:nvPr/>
        </p:nvSpPr>
        <p:spPr>
          <a:xfrm>
            <a:off x="2431386" y="4717510"/>
            <a:ext cx="7639714" cy="869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Target of two-phase filtering algorithm:</a:t>
            </a:r>
          </a:p>
          <a:p>
            <a:pPr algn="ctr">
              <a:lnSpc>
                <a:spcPct val="150000"/>
              </a:lnSpc>
            </a:pPr>
            <a:r>
              <a:rPr lang="en-US" altLang="zh-CN" sz="18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avoiding unnecessary disk access in indexes and events.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9C22041-0C90-3142-8864-8F5D2A012D29}"/>
              </a:ext>
            </a:extLst>
          </p:cNvPr>
          <p:cNvSpPr txBox="1"/>
          <p:nvPr/>
        </p:nvSpPr>
        <p:spPr>
          <a:xfrm>
            <a:off x="4107445" y="3718824"/>
            <a:ext cx="3470061" cy="39286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Two-phase filtering algorithm</a:t>
            </a:r>
            <a:endParaRPr kumimoji="1" lang="zh-CN" alt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D65E952-0E7D-F641-9C53-C135401373C8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19/31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438E47-E824-9644-ABBA-3CF3B8EBB103}"/>
              </a:ext>
            </a:extLst>
          </p:cNvPr>
          <p:cNvSpPr txBox="1"/>
          <p:nvPr/>
        </p:nvSpPr>
        <p:spPr>
          <a:xfrm>
            <a:off x="3912908" y="2614284"/>
            <a:ext cx="470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latin typeface="Arial Rounded MT Bold" panose="020F0704030504030204" pitchFamily="34" charset="0"/>
              </a:rPr>
              <a:t>…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F05150E-D530-1A42-AAAC-63FB0160BE95}"/>
              </a:ext>
            </a:extLst>
          </p:cNvPr>
          <p:cNvSpPr txBox="1"/>
          <p:nvPr/>
        </p:nvSpPr>
        <p:spPr>
          <a:xfrm>
            <a:off x="7301139" y="2614284"/>
            <a:ext cx="470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latin typeface="Arial Rounded MT Bold" panose="020F0704030504030204" pitchFamily="34" charset="0"/>
              </a:rPr>
              <a:t>…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7D5D9284-0406-5546-B3F7-920EA2EA37C9}"/>
              </a:ext>
            </a:extLst>
          </p:cNvPr>
          <p:cNvCxnSpPr>
            <a:cxnSpLocks/>
            <a:stCxn id="10" idx="2"/>
            <a:endCxn id="31" idx="0"/>
          </p:cNvCxnSpPr>
          <p:nvPr/>
        </p:nvCxnSpPr>
        <p:spPr>
          <a:xfrm flipH="1">
            <a:off x="5842476" y="2996280"/>
            <a:ext cx="2" cy="72254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D8387FBD-8E1E-4740-A55C-4F513D370AAE}"/>
              </a:ext>
            </a:extLst>
          </p:cNvPr>
          <p:cNvCxnSpPr>
            <a:cxnSpLocks/>
            <a:stCxn id="12" idx="2"/>
            <a:endCxn id="31" idx="0"/>
          </p:cNvCxnSpPr>
          <p:nvPr/>
        </p:nvCxnSpPr>
        <p:spPr>
          <a:xfrm flipH="1">
            <a:off x="5842476" y="2984680"/>
            <a:ext cx="3388234" cy="73414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4177B70F-C6AE-4845-84B6-79BE1A4D9420}"/>
              </a:ext>
            </a:extLst>
          </p:cNvPr>
          <p:cNvCxnSpPr>
            <a:cxnSpLocks/>
            <a:stCxn id="8" idx="2"/>
            <a:endCxn id="31" idx="0"/>
          </p:cNvCxnSpPr>
          <p:nvPr/>
        </p:nvCxnSpPr>
        <p:spPr>
          <a:xfrm>
            <a:off x="2454247" y="2996280"/>
            <a:ext cx="3388229" cy="72254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58F164A9-A23E-B848-9097-56FC9922ECB6}"/>
              </a:ext>
            </a:extLst>
          </p:cNvPr>
          <p:cNvSpPr txBox="1"/>
          <p:nvPr/>
        </p:nvSpPr>
        <p:spPr>
          <a:xfrm>
            <a:off x="3314028" y="1979761"/>
            <a:ext cx="25880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Split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00698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圆柱体 168">
            <a:extLst>
              <a:ext uri="{FF2B5EF4-FFF2-40B4-BE49-F238E27FC236}">
                <a16:creationId xmlns:a16="http://schemas.microsoft.com/office/drawing/2014/main" id="{8D4E10A9-4468-8842-AE46-7AEC5C1E9B90}"/>
              </a:ext>
            </a:extLst>
          </p:cNvPr>
          <p:cNvSpPr/>
          <p:nvPr/>
        </p:nvSpPr>
        <p:spPr>
          <a:xfrm>
            <a:off x="619595" y="3190647"/>
            <a:ext cx="3157985" cy="1880513"/>
          </a:xfrm>
          <a:prstGeom prst="can">
            <a:avLst>
              <a:gd name="adj" fmla="val 89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Complex event query - first phase filtering</a:t>
            </a:r>
          </a:p>
        </p:txBody>
      </p:sp>
      <p:sp>
        <p:nvSpPr>
          <p:cNvPr id="245" name="圆角矩形 244">
            <a:extLst>
              <a:ext uri="{FF2B5EF4-FFF2-40B4-BE49-F238E27FC236}">
                <a16:creationId xmlns:a16="http://schemas.microsoft.com/office/drawing/2014/main" id="{36235502-1BEF-3F4B-A7B3-3383C72022A4}"/>
              </a:ext>
            </a:extLst>
          </p:cNvPr>
          <p:cNvSpPr/>
          <p:nvPr/>
        </p:nvSpPr>
        <p:spPr>
          <a:xfrm>
            <a:off x="8331275" y="2677440"/>
            <a:ext cx="2150374" cy="2580741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6" name="文本框 245">
            <a:extLst>
              <a:ext uri="{FF2B5EF4-FFF2-40B4-BE49-F238E27FC236}">
                <a16:creationId xmlns:a16="http://schemas.microsoft.com/office/drawing/2014/main" id="{F1FDEBA4-A17B-CD48-B74B-70F01396A75B}"/>
              </a:ext>
            </a:extLst>
          </p:cNvPr>
          <p:cNvSpPr txBox="1"/>
          <p:nvPr/>
        </p:nvSpPr>
        <p:spPr>
          <a:xfrm>
            <a:off x="8330685" y="2796282"/>
            <a:ext cx="759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Type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7" name="文本框 246">
            <a:extLst>
              <a:ext uri="{FF2B5EF4-FFF2-40B4-BE49-F238E27FC236}">
                <a16:creationId xmlns:a16="http://schemas.microsoft.com/office/drawing/2014/main" id="{933A08EB-901F-2544-8D8A-D914C8CD61E3}"/>
              </a:ext>
            </a:extLst>
          </p:cNvPr>
          <p:cNvSpPr txBox="1"/>
          <p:nvPr/>
        </p:nvSpPr>
        <p:spPr>
          <a:xfrm>
            <a:off x="8769407" y="2651246"/>
            <a:ext cx="19566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Cluster </a:t>
            </a:r>
          </a:p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Synopses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8" name="直线连接符 247">
            <a:extLst>
              <a:ext uri="{FF2B5EF4-FFF2-40B4-BE49-F238E27FC236}">
                <a16:creationId xmlns:a16="http://schemas.microsoft.com/office/drawing/2014/main" id="{5E124025-2979-CB47-B048-E9A96F72FD6A}"/>
              </a:ext>
            </a:extLst>
          </p:cNvPr>
          <p:cNvCxnSpPr>
            <a:cxnSpLocks/>
          </p:cNvCxnSpPr>
          <p:nvPr/>
        </p:nvCxnSpPr>
        <p:spPr>
          <a:xfrm>
            <a:off x="8973450" y="2677440"/>
            <a:ext cx="0" cy="2580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线连接符 248">
            <a:extLst>
              <a:ext uri="{FF2B5EF4-FFF2-40B4-BE49-F238E27FC236}">
                <a16:creationId xmlns:a16="http://schemas.microsoft.com/office/drawing/2014/main" id="{AC03CF1B-DBDF-444F-951A-345BF319013C}"/>
              </a:ext>
            </a:extLst>
          </p:cNvPr>
          <p:cNvCxnSpPr>
            <a:cxnSpLocks/>
          </p:cNvCxnSpPr>
          <p:nvPr/>
        </p:nvCxnSpPr>
        <p:spPr>
          <a:xfrm>
            <a:off x="8358184" y="3216201"/>
            <a:ext cx="2123465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椭圆 249">
            <a:extLst>
              <a:ext uri="{FF2B5EF4-FFF2-40B4-BE49-F238E27FC236}">
                <a16:creationId xmlns:a16="http://schemas.microsoft.com/office/drawing/2014/main" id="{368773C2-228A-1449-8282-8C5743B7A728}"/>
              </a:ext>
            </a:extLst>
          </p:cNvPr>
          <p:cNvSpPr/>
          <p:nvPr/>
        </p:nvSpPr>
        <p:spPr>
          <a:xfrm>
            <a:off x="8551882" y="3275301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51" name="矩形 250">
            <a:extLst>
              <a:ext uri="{FF2B5EF4-FFF2-40B4-BE49-F238E27FC236}">
                <a16:creationId xmlns:a16="http://schemas.microsoft.com/office/drawing/2014/main" id="{5636FE79-E8DE-CB4A-862A-5697C6765DB0}"/>
              </a:ext>
            </a:extLst>
          </p:cNvPr>
          <p:cNvSpPr/>
          <p:nvPr/>
        </p:nvSpPr>
        <p:spPr>
          <a:xfrm>
            <a:off x="8550554" y="363563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2" name="三角形 251">
            <a:extLst>
              <a:ext uri="{FF2B5EF4-FFF2-40B4-BE49-F238E27FC236}">
                <a16:creationId xmlns:a16="http://schemas.microsoft.com/office/drawing/2014/main" id="{DD93EF99-0CF4-2E44-9544-F71B7DBD86FC}"/>
              </a:ext>
            </a:extLst>
          </p:cNvPr>
          <p:cNvSpPr/>
          <p:nvPr/>
        </p:nvSpPr>
        <p:spPr>
          <a:xfrm>
            <a:off x="8550554" y="394784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53" name="六边形 252">
            <a:extLst>
              <a:ext uri="{FF2B5EF4-FFF2-40B4-BE49-F238E27FC236}">
                <a16:creationId xmlns:a16="http://schemas.microsoft.com/office/drawing/2014/main" id="{F3F09E89-FBF9-664D-A5B4-07B5077F91B7}"/>
              </a:ext>
            </a:extLst>
          </p:cNvPr>
          <p:cNvSpPr/>
          <p:nvPr/>
        </p:nvSpPr>
        <p:spPr>
          <a:xfrm>
            <a:off x="8557540" y="426703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4" name="缺角矩形 253">
            <a:extLst>
              <a:ext uri="{FF2B5EF4-FFF2-40B4-BE49-F238E27FC236}">
                <a16:creationId xmlns:a16="http://schemas.microsoft.com/office/drawing/2014/main" id="{AC5BEED0-C098-B947-ACB1-542EE44C769E}"/>
              </a:ext>
            </a:extLst>
          </p:cNvPr>
          <p:cNvSpPr/>
          <p:nvPr/>
        </p:nvSpPr>
        <p:spPr>
          <a:xfrm>
            <a:off x="8550554" y="4619047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6" name="圆角矩形 255">
            <a:extLst>
              <a:ext uri="{FF2B5EF4-FFF2-40B4-BE49-F238E27FC236}">
                <a16:creationId xmlns:a16="http://schemas.microsoft.com/office/drawing/2014/main" id="{7828176B-5DC9-1A41-8DED-2F8DC255F1B0}"/>
              </a:ext>
            </a:extLst>
          </p:cNvPr>
          <p:cNvSpPr/>
          <p:nvPr/>
        </p:nvSpPr>
        <p:spPr>
          <a:xfrm>
            <a:off x="9060548" y="3974944"/>
            <a:ext cx="32298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7" name="圆角矩形 256">
            <a:extLst>
              <a:ext uri="{FF2B5EF4-FFF2-40B4-BE49-F238E27FC236}">
                <a16:creationId xmlns:a16="http://schemas.microsoft.com/office/drawing/2014/main" id="{1A0EA9CF-6CDB-AC4B-B871-E3DFB487D3BE}"/>
              </a:ext>
            </a:extLst>
          </p:cNvPr>
          <p:cNvSpPr/>
          <p:nvPr/>
        </p:nvSpPr>
        <p:spPr>
          <a:xfrm>
            <a:off x="9533770" y="3974944"/>
            <a:ext cx="32298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8" name="圆角矩形 257">
            <a:extLst>
              <a:ext uri="{FF2B5EF4-FFF2-40B4-BE49-F238E27FC236}">
                <a16:creationId xmlns:a16="http://schemas.microsoft.com/office/drawing/2014/main" id="{42CBFE2A-1F9B-4C49-B634-964D1A41E3DF}"/>
              </a:ext>
            </a:extLst>
          </p:cNvPr>
          <p:cNvSpPr/>
          <p:nvPr/>
        </p:nvSpPr>
        <p:spPr>
          <a:xfrm>
            <a:off x="9056915" y="3624595"/>
            <a:ext cx="32298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9" name="圆角矩形 258">
            <a:extLst>
              <a:ext uri="{FF2B5EF4-FFF2-40B4-BE49-F238E27FC236}">
                <a16:creationId xmlns:a16="http://schemas.microsoft.com/office/drawing/2014/main" id="{524AB023-4CC9-DB4A-9D20-0362EE012884}"/>
              </a:ext>
            </a:extLst>
          </p:cNvPr>
          <p:cNvSpPr/>
          <p:nvPr/>
        </p:nvSpPr>
        <p:spPr>
          <a:xfrm>
            <a:off x="9530137" y="3624595"/>
            <a:ext cx="32298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0" name="圆角矩形 259">
            <a:extLst>
              <a:ext uri="{FF2B5EF4-FFF2-40B4-BE49-F238E27FC236}">
                <a16:creationId xmlns:a16="http://schemas.microsoft.com/office/drawing/2014/main" id="{12B39242-97E7-B741-B85B-EB2D8D064C7E}"/>
              </a:ext>
            </a:extLst>
          </p:cNvPr>
          <p:cNvSpPr/>
          <p:nvPr/>
        </p:nvSpPr>
        <p:spPr>
          <a:xfrm>
            <a:off x="9056130" y="3266799"/>
            <a:ext cx="32298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1" name="圆角矩形 260">
            <a:extLst>
              <a:ext uri="{FF2B5EF4-FFF2-40B4-BE49-F238E27FC236}">
                <a16:creationId xmlns:a16="http://schemas.microsoft.com/office/drawing/2014/main" id="{F5B7D625-9452-1E41-99E6-BEEE66C60653}"/>
              </a:ext>
            </a:extLst>
          </p:cNvPr>
          <p:cNvSpPr/>
          <p:nvPr/>
        </p:nvSpPr>
        <p:spPr>
          <a:xfrm>
            <a:off x="9067261" y="4271273"/>
            <a:ext cx="32298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2" name="圆角矩形 261">
            <a:extLst>
              <a:ext uri="{FF2B5EF4-FFF2-40B4-BE49-F238E27FC236}">
                <a16:creationId xmlns:a16="http://schemas.microsoft.com/office/drawing/2014/main" id="{21940C1E-FFE2-7743-AEB8-AF541F21E47E}"/>
              </a:ext>
            </a:extLst>
          </p:cNvPr>
          <p:cNvSpPr/>
          <p:nvPr/>
        </p:nvSpPr>
        <p:spPr>
          <a:xfrm>
            <a:off x="9540483" y="4271273"/>
            <a:ext cx="32298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3" name="圆角矩形 262">
            <a:extLst>
              <a:ext uri="{FF2B5EF4-FFF2-40B4-BE49-F238E27FC236}">
                <a16:creationId xmlns:a16="http://schemas.microsoft.com/office/drawing/2014/main" id="{16FE068D-5379-B94F-B075-DC8FC5BAE821}"/>
              </a:ext>
            </a:extLst>
          </p:cNvPr>
          <p:cNvSpPr/>
          <p:nvPr/>
        </p:nvSpPr>
        <p:spPr>
          <a:xfrm>
            <a:off x="9071176" y="4634116"/>
            <a:ext cx="32298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4" name="圆角矩形 263">
            <a:extLst>
              <a:ext uri="{FF2B5EF4-FFF2-40B4-BE49-F238E27FC236}">
                <a16:creationId xmlns:a16="http://schemas.microsoft.com/office/drawing/2014/main" id="{CE4E6ED8-0459-A247-9F0C-B532D353B94E}"/>
              </a:ext>
            </a:extLst>
          </p:cNvPr>
          <p:cNvSpPr/>
          <p:nvPr/>
        </p:nvSpPr>
        <p:spPr>
          <a:xfrm>
            <a:off x="9544398" y="4634116"/>
            <a:ext cx="32298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5" name="圆角矩形 264">
            <a:extLst>
              <a:ext uri="{FF2B5EF4-FFF2-40B4-BE49-F238E27FC236}">
                <a16:creationId xmlns:a16="http://schemas.microsoft.com/office/drawing/2014/main" id="{E3450084-B83B-A943-BDDB-18DEB41C42AF}"/>
              </a:ext>
            </a:extLst>
          </p:cNvPr>
          <p:cNvSpPr/>
          <p:nvPr/>
        </p:nvSpPr>
        <p:spPr>
          <a:xfrm>
            <a:off x="9071176" y="4961640"/>
            <a:ext cx="322987" cy="193085"/>
          </a:xfrm>
          <a:prstGeom prst="roundRect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6" name="文本框 265">
            <a:extLst>
              <a:ext uri="{FF2B5EF4-FFF2-40B4-BE49-F238E27FC236}">
                <a16:creationId xmlns:a16="http://schemas.microsoft.com/office/drawing/2014/main" id="{8B531269-F115-8542-B571-8A2463DA532C}"/>
              </a:ext>
            </a:extLst>
          </p:cNvPr>
          <p:cNvSpPr txBox="1"/>
          <p:nvPr/>
        </p:nvSpPr>
        <p:spPr>
          <a:xfrm>
            <a:off x="8585011" y="2344466"/>
            <a:ext cx="17298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Synopsis Table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67" name="圆角矩形 266">
            <a:extLst>
              <a:ext uri="{FF2B5EF4-FFF2-40B4-BE49-F238E27FC236}">
                <a16:creationId xmlns:a16="http://schemas.microsoft.com/office/drawing/2014/main" id="{1E87F24C-613F-924F-964B-931EF4A94D29}"/>
              </a:ext>
            </a:extLst>
          </p:cNvPr>
          <p:cNvSpPr/>
          <p:nvPr/>
        </p:nvSpPr>
        <p:spPr>
          <a:xfrm>
            <a:off x="9986404" y="3281077"/>
            <a:ext cx="32298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8" name="圆角矩形 267">
            <a:extLst>
              <a:ext uri="{FF2B5EF4-FFF2-40B4-BE49-F238E27FC236}">
                <a16:creationId xmlns:a16="http://schemas.microsoft.com/office/drawing/2014/main" id="{59235962-0863-074D-9786-425C341B26BC}"/>
              </a:ext>
            </a:extLst>
          </p:cNvPr>
          <p:cNvSpPr/>
          <p:nvPr/>
        </p:nvSpPr>
        <p:spPr>
          <a:xfrm>
            <a:off x="9986404" y="3974944"/>
            <a:ext cx="32298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2" name="圆角矩形 271">
            <a:extLst>
              <a:ext uri="{FF2B5EF4-FFF2-40B4-BE49-F238E27FC236}">
                <a16:creationId xmlns:a16="http://schemas.microsoft.com/office/drawing/2014/main" id="{BCC5A84B-D628-E84E-8D20-7EDE9FC46AFC}"/>
              </a:ext>
            </a:extLst>
          </p:cNvPr>
          <p:cNvSpPr/>
          <p:nvPr/>
        </p:nvSpPr>
        <p:spPr>
          <a:xfrm>
            <a:off x="9988031" y="4959891"/>
            <a:ext cx="322987" cy="193085"/>
          </a:xfrm>
          <a:prstGeom prst="roundRect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3" name="圆角矩形 272">
            <a:extLst>
              <a:ext uri="{FF2B5EF4-FFF2-40B4-BE49-F238E27FC236}">
                <a16:creationId xmlns:a16="http://schemas.microsoft.com/office/drawing/2014/main" id="{D5F025FF-C378-1743-A75E-A0716D15D320}"/>
              </a:ext>
            </a:extLst>
          </p:cNvPr>
          <p:cNvSpPr/>
          <p:nvPr/>
        </p:nvSpPr>
        <p:spPr>
          <a:xfrm>
            <a:off x="9985297" y="4640937"/>
            <a:ext cx="32298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6" name="圆角矩形 365">
            <a:extLst>
              <a:ext uri="{FF2B5EF4-FFF2-40B4-BE49-F238E27FC236}">
                <a16:creationId xmlns:a16="http://schemas.microsoft.com/office/drawing/2014/main" id="{EB730E67-33B4-AF49-B437-A224D1A69B99}"/>
              </a:ext>
            </a:extLst>
          </p:cNvPr>
          <p:cNvSpPr/>
          <p:nvPr/>
        </p:nvSpPr>
        <p:spPr>
          <a:xfrm>
            <a:off x="5547418" y="3479280"/>
            <a:ext cx="1672089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8" name="圆角矩形 367">
            <a:extLst>
              <a:ext uri="{FF2B5EF4-FFF2-40B4-BE49-F238E27FC236}">
                <a16:creationId xmlns:a16="http://schemas.microsoft.com/office/drawing/2014/main" id="{0CD3E023-E91D-DA45-80E7-45590FF28B45}"/>
              </a:ext>
            </a:extLst>
          </p:cNvPr>
          <p:cNvSpPr/>
          <p:nvPr/>
        </p:nvSpPr>
        <p:spPr>
          <a:xfrm>
            <a:off x="1023665" y="3447261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9" name="矩形 368">
            <a:extLst>
              <a:ext uri="{FF2B5EF4-FFF2-40B4-BE49-F238E27FC236}">
                <a16:creationId xmlns:a16="http://schemas.microsoft.com/office/drawing/2014/main" id="{94CFD11E-AD20-B042-9A4E-44A2783C22D8}"/>
              </a:ext>
            </a:extLst>
          </p:cNvPr>
          <p:cNvSpPr/>
          <p:nvPr/>
        </p:nvSpPr>
        <p:spPr>
          <a:xfrm>
            <a:off x="1192331" y="4579750"/>
            <a:ext cx="1848807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0" name="矩形 369">
            <a:extLst>
              <a:ext uri="{FF2B5EF4-FFF2-40B4-BE49-F238E27FC236}">
                <a16:creationId xmlns:a16="http://schemas.microsoft.com/office/drawing/2014/main" id="{3D264D54-FDFA-C24F-992D-62F7C2948BC4}"/>
              </a:ext>
            </a:extLst>
          </p:cNvPr>
          <p:cNvSpPr/>
          <p:nvPr/>
        </p:nvSpPr>
        <p:spPr>
          <a:xfrm>
            <a:off x="1192331" y="4207279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1" name="矩形 370">
            <a:extLst>
              <a:ext uri="{FF2B5EF4-FFF2-40B4-BE49-F238E27FC236}">
                <a16:creationId xmlns:a16="http://schemas.microsoft.com/office/drawing/2014/main" id="{133029BA-9135-DD48-8E95-4620CBC11E6E}"/>
              </a:ext>
            </a:extLst>
          </p:cNvPr>
          <p:cNvSpPr/>
          <p:nvPr/>
        </p:nvSpPr>
        <p:spPr>
          <a:xfrm>
            <a:off x="1195291" y="3851751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2" name="矩形 371">
            <a:extLst>
              <a:ext uri="{FF2B5EF4-FFF2-40B4-BE49-F238E27FC236}">
                <a16:creationId xmlns:a16="http://schemas.microsoft.com/office/drawing/2014/main" id="{A3E72EE3-C7FA-0549-B9FF-ACDA8A21D21E}"/>
              </a:ext>
            </a:extLst>
          </p:cNvPr>
          <p:cNvSpPr/>
          <p:nvPr/>
        </p:nvSpPr>
        <p:spPr>
          <a:xfrm>
            <a:off x="1192331" y="3479280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3" name="文本框 372">
            <a:extLst>
              <a:ext uri="{FF2B5EF4-FFF2-40B4-BE49-F238E27FC236}">
                <a16:creationId xmlns:a16="http://schemas.microsoft.com/office/drawing/2014/main" id="{E52E1054-6E1A-A249-BB89-D2B0014C20E7}"/>
              </a:ext>
            </a:extLst>
          </p:cNvPr>
          <p:cNvSpPr txBox="1"/>
          <p:nvPr/>
        </p:nvSpPr>
        <p:spPr>
          <a:xfrm>
            <a:off x="508305" y="5088927"/>
            <a:ext cx="3269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Stores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383" name="椭圆 382">
            <a:extLst>
              <a:ext uri="{FF2B5EF4-FFF2-40B4-BE49-F238E27FC236}">
                <a16:creationId xmlns:a16="http://schemas.microsoft.com/office/drawing/2014/main" id="{C323A05A-6B99-224B-AA87-C8326B7D4B07}"/>
              </a:ext>
            </a:extLst>
          </p:cNvPr>
          <p:cNvSpPr/>
          <p:nvPr/>
        </p:nvSpPr>
        <p:spPr>
          <a:xfrm>
            <a:off x="1232841" y="350272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384" name="矩形 383">
            <a:extLst>
              <a:ext uri="{FF2B5EF4-FFF2-40B4-BE49-F238E27FC236}">
                <a16:creationId xmlns:a16="http://schemas.microsoft.com/office/drawing/2014/main" id="{E53D95DD-6D81-CD4F-819E-EA37FFC71174}"/>
              </a:ext>
            </a:extLst>
          </p:cNvPr>
          <p:cNvSpPr/>
          <p:nvPr/>
        </p:nvSpPr>
        <p:spPr>
          <a:xfrm>
            <a:off x="1528566" y="350272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5" name="三角形 384">
            <a:extLst>
              <a:ext uri="{FF2B5EF4-FFF2-40B4-BE49-F238E27FC236}">
                <a16:creationId xmlns:a16="http://schemas.microsoft.com/office/drawing/2014/main" id="{71C25BAA-7F84-6544-974B-AB5820F44731}"/>
              </a:ext>
            </a:extLst>
          </p:cNvPr>
          <p:cNvSpPr/>
          <p:nvPr/>
        </p:nvSpPr>
        <p:spPr>
          <a:xfrm>
            <a:off x="1824249" y="352127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386" name="六边形 385">
            <a:extLst>
              <a:ext uri="{FF2B5EF4-FFF2-40B4-BE49-F238E27FC236}">
                <a16:creationId xmlns:a16="http://schemas.microsoft.com/office/drawing/2014/main" id="{AFCA597D-F716-4447-BD25-F2B21E556868}"/>
              </a:ext>
            </a:extLst>
          </p:cNvPr>
          <p:cNvSpPr/>
          <p:nvPr/>
        </p:nvSpPr>
        <p:spPr>
          <a:xfrm>
            <a:off x="2123289" y="352371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7" name="缺角矩形 386">
            <a:extLst>
              <a:ext uri="{FF2B5EF4-FFF2-40B4-BE49-F238E27FC236}">
                <a16:creationId xmlns:a16="http://schemas.microsoft.com/office/drawing/2014/main" id="{0FCD6173-C688-3C4F-89EC-D944C3006E67}"/>
              </a:ext>
            </a:extLst>
          </p:cNvPr>
          <p:cNvSpPr/>
          <p:nvPr/>
        </p:nvSpPr>
        <p:spPr>
          <a:xfrm>
            <a:off x="2418671" y="352091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8" name="六边形 387">
            <a:extLst>
              <a:ext uri="{FF2B5EF4-FFF2-40B4-BE49-F238E27FC236}">
                <a16:creationId xmlns:a16="http://schemas.microsoft.com/office/drawing/2014/main" id="{4A1595D0-C253-A644-80F4-57B285B48BF1}"/>
              </a:ext>
            </a:extLst>
          </p:cNvPr>
          <p:cNvSpPr/>
          <p:nvPr/>
        </p:nvSpPr>
        <p:spPr>
          <a:xfrm>
            <a:off x="1232848" y="3895082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9" name="矩形 388">
            <a:extLst>
              <a:ext uri="{FF2B5EF4-FFF2-40B4-BE49-F238E27FC236}">
                <a16:creationId xmlns:a16="http://schemas.microsoft.com/office/drawing/2014/main" id="{0DC4B59A-2EF5-074A-BC1C-C587CECB38B7}"/>
              </a:ext>
            </a:extLst>
          </p:cNvPr>
          <p:cNvSpPr/>
          <p:nvPr/>
        </p:nvSpPr>
        <p:spPr>
          <a:xfrm>
            <a:off x="1824291" y="389508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0" name="缺角矩形 389">
            <a:extLst>
              <a:ext uri="{FF2B5EF4-FFF2-40B4-BE49-F238E27FC236}">
                <a16:creationId xmlns:a16="http://schemas.microsoft.com/office/drawing/2014/main" id="{FFF837D1-B948-594F-8E9B-AF9C32E6A12B}"/>
              </a:ext>
            </a:extLst>
          </p:cNvPr>
          <p:cNvSpPr/>
          <p:nvPr/>
        </p:nvSpPr>
        <p:spPr>
          <a:xfrm>
            <a:off x="1525628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1" name="矩形 390">
            <a:extLst>
              <a:ext uri="{FF2B5EF4-FFF2-40B4-BE49-F238E27FC236}">
                <a16:creationId xmlns:a16="http://schemas.microsoft.com/office/drawing/2014/main" id="{0866562D-8B5A-AB47-A597-73037AA05FA9}"/>
              </a:ext>
            </a:extLst>
          </p:cNvPr>
          <p:cNvSpPr/>
          <p:nvPr/>
        </p:nvSpPr>
        <p:spPr>
          <a:xfrm>
            <a:off x="2120011" y="389508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2" name="矩形 391">
            <a:extLst>
              <a:ext uri="{FF2B5EF4-FFF2-40B4-BE49-F238E27FC236}">
                <a16:creationId xmlns:a16="http://schemas.microsoft.com/office/drawing/2014/main" id="{D74D0804-F232-9640-A2BE-D6A9704FF254}"/>
              </a:ext>
            </a:extLst>
          </p:cNvPr>
          <p:cNvSpPr/>
          <p:nvPr/>
        </p:nvSpPr>
        <p:spPr>
          <a:xfrm>
            <a:off x="2415731" y="390869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3" name="六边形 392">
            <a:extLst>
              <a:ext uri="{FF2B5EF4-FFF2-40B4-BE49-F238E27FC236}">
                <a16:creationId xmlns:a16="http://schemas.microsoft.com/office/drawing/2014/main" id="{E347B591-52D4-3C4D-B4C8-B677F8B084C0}"/>
              </a:ext>
            </a:extLst>
          </p:cNvPr>
          <p:cNvSpPr/>
          <p:nvPr/>
        </p:nvSpPr>
        <p:spPr>
          <a:xfrm>
            <a:off x="2708511" y="390869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4" name="三角形 393">
            <a:extLst>
              <a:ext uri="{FF2B5EF4-FFF2-40B4-BE49-F238E27FC236}">
                <a16:creationId xmlns:a16="http://schemas.microsoft.com/office/drawing/2014/main" id="{707FB65B-42D6-3642-8A79-1DD371E2E2FE}"/>
              </a:ext>
            </a:extLst>
          </p:cNvPr>
          <p:cNvSpPr/>
          <p:nvPr/>
        </p:nvSpPr>
        <p:spPr>
          <a:xfrm>
            <a:off x="3001285" y="3895082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5" name="三角形 394">
            <a:extLst>
              <a:ext uri="{FF2B5EF4-FFF2-40B4-BE49-F238E27FC236}">
                <a16:creationId xmlns:a16="http://schemas.microsoft.com/office/drawing/2014/main" id="{7F7F286C-1D0C-2745-8976-853C6B49FC2A}"/>
              </a:ext>
            </a:extLst>
          </p:cNvPr>
          <p:cNvSpPr/>
          <p:nvPr/>
        </p:nvSpPr>
        <p:spPr>
          <a:xfrm>
            <a:off x="1232841" y="4260770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6" name="六边形 395">
            <a:extLst>
              <a:ext uri="{FF2B5EF4-FFF2-40B4-BE49-F238E27FC236}">
                <a16:creationId xmlns:a16="http://schemas.microsoft.com/office/drawing/2014/main" id="{3265FAA4-B7C4-DF48-A8A7-DEBE69501C71}"/>
              </a:ext>
            </a:extLst>
          </p:cNvPr>
          <p:cNvSpPr/>
          <p:nvPr/>
        </p:nvSpPr>
        <p:spPr>
          <a:xfrm>
            <a:off x="1525627" y="4260769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7" name="椭圆 396">
            <a:extLst>
              <a:ext uri="{FF2B5EF4-FFF2-40B4-BE49-F238E27FC236}">
                <a16:creationId xmlns:a16="http://schemas.microsoft.com/office/drawing/2014/main" id="{3F3F2306-6CD4-3A4A-B82C-0DCC19D200C9}"/>
              </a:ext>
            </a:extLst>
          </p:cNvPr>
          <p:cNvSpPr/>
          <p:nvPr/>
        </p:nvSpPr>
        <p:spPr>
          <a:xfrm>
            <a:off x="1824290" y="42607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8" name="椭圆 397">
            <a:extLst>
              <a:ext uri="{FF2B5EF4-FFF2-40B4-BE49-F238E27FC236}">
                <a16:creationId xmlns:a16="http://schemas.microsoft.com/office/drawing/2014/main" id="{703F9D0B-BB90-7B4D-B0D5-AA3424745152}"/>
              </a:ext>
            </a:extLst>
          </p:cNvPr>
          <p:cNvSpPr/>
          <p:nvPr/>
        </p:nvSpPr>
        <p:spPr>
          <a:xfrm>
            <a:off x="2120010" y="42645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9" name="三角形 398">
            <a:extLst>
              <a:ext uri="{FF2B5EF4-FFF2-40B4-BE49-F238E27FC236}">
                <a16:creationId xmlns:a16="http://schemas.microsoft.com/office/drawing/2014/main" id="{21523E5E-C841-2C49-97C4-4F5429E0504A}"/>
              </a:ext>
            </a:extLst>
          </p:cNvPr>
          <p:cNvSpPr/>
          <p:nvPr/>
        </p:nvSpPr>
        <p:spPr>
          <a:xfrm>
            <a:off x="2412789" y="4260769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0" name="缺角矩形 399">
            <a:extLst>
              <a:ext uri="{FF2B5EF4-FFF2-40B4-BE49-F238E27FC236}">
                <a16:creationId xmlns:a16="http://schemas.microsoft.com/office/drawing/2014/main" id="{EDF5D40D-F90C-E345-AF13-21AD1A28D654}"/>
              </a:ext>
            </a:extLst>
          </p:cNvPr>
          <p:cNvSpPr/>
          <p:nvPr/>
        </p:nvSpPr>
        <p:spPr>
          <a:xfrm>
            <a:off x="2705568" y="426076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1" name="梯形 400">
            <a:extLst>
              <a:ext uri="{FF2B5EF4-FFF2-40B4-BE49-F238E27FC236}">
                <a16:creationId xmlns:a16="http://schemas.microsoft.com/office/drawing/2014/main" id="{302807CA-C518-0146-869A-7D2928D185C5}"/>
              </a:ext>
            </a:extLst>
          </p:cNvPr>
          <p:cNvSpPr/>
          <p:nvPr/>
        </p:nvSpPr>
        <p:spPr>
          <a:xfrm>
            <a:off x="3014932" y="4260768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2" name="三角形 401">
            <a:extLst>
              <a:ext uri="{FF2B5EF4-FFF2-40B4-BE49-F238E27FC236}">
                <a16:creationId xmlns:a16="http://schemas.microsoft.com/office/drawing/2014/main" id="{E7CE7CE1-2F88-374C-920D-5D1445A14CE6}"/>
              </a:ext>
            </a:extLst>
          </p:cNvPr>
          <p:cNvSpPr/>
          <p:nvPr/>
        </p:nvSpPr>
        <p:spPr>
          <a:xfrm>
            <a:off x="3317122" y="427088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3" name="六边形 402">
            <a:extLst>
              <a:ext uri="{FF2B5EF4-FFF2-40B4-BE49-F238E27FC236}">
                <a16:creationId xmlns:a16="http://schemas.microsoft.com/office/drawing/2014/main" id="{10A9BECB-502F-8746-A04C-43508ABE1F55}"/>
              </a:ext>
            </a:extLst>
          </p:cNvPr>
          <p:cNvSpPr/>
          <p:nvPr/>
        </p:nvSpPr>
        <p:spPr>
          <a:xfrm>
            <a:off x="1232848" y="462645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4" name="三角形 403">
            <a:extLst>
              <a:ext uri="{FF2B5EF4-FFF2-40B4-BE49-F238E27FC236}">
                <a16:creationId xmlns:a16="http://schemas.microsoft.com/office/drawing/2014/main" id="{901C6ACC-0868-1E4D-BFE2-69442EE11C6E}"/>
              </a:ext>
            </a:extLst>
          </p:cNvPr>
          <p:cNvSpPr/>
          <p:nvPr/>
        </p:nvSpPr>
        <p:spPr>
          <a:xfrm>
            <a:off x="1525620" y="462645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5" name="椭圆 404">
            <a:extLst>
              <a:ext uri="{FF2B5EF4-FFF2-40B4-BE49-F238E27FC236}">
                <a16:creationId xmlns:a16="http://schemas.microsoft.com/office/drawing/2014/main" id="{09D2384C-358D-244A-AD95-3C05B3AB5D0D}"/>
              </a:ext>
            </a:extLst>
          </p:cNvPr>
          <p:cNvSpPr/>
          <p:nvPr/>
        </p:nvSpPr>
        <p:spPr>
          <a:xfrm>
            <a:off x="1818399" y="462645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6" name="矩形 405">
            <a:extLst>
              <a:ext uri="{FF2B5EF4-FFF2-40B4-BE49-F238E27FC236}">
                <a16:creationId xmlns:a16="http://schemas.microsoft.com/office/drawing/2014/main" id="{B2B9EF23-3B13-F44E-9D83-1EABB3987358}"/>
              </a:ext>
            </a:extLst>
          </p:cNvPr>
          <p:cNvSpPr/>
          <p:nvPr/>
        </p:nvSpPr>
        <p:spPr>
          <a:xfrm>
            <a:off x="2120009" y="462645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7" name="矩形 406">
            <a:extLst>
              <a:ext uri="{FF2B5EF4-FFF2-40B4-BE49-F238E27FC236}">
                <a16:creationId xmlns:a16="http://schemas.microsoft.com/office/drawing/2014/main" id="{925DAE2F-7694-AC49-A04C-B847AD5F471A}"/>
              </a:ext>
            </a:extLst>
          </p:cNvPr>
          <p:cNvSpPr/>
          <p:nvPr/>
        </p:nvSpPr>
        <p:spPr>
          <a:xfrm>
            <a:off x="2412789" y="462851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8" name="矩形 407">
            <a:extLst>
              <a:ext uri="{FF2B5EF4-FFF2-40B4-BE49-F238E27FC236}">
                <a16:creationId xmlns:a16="http://schemas.microsoft.com/office/drawing/2014/main" id="{7967DA60-AC36-B441-9E1A-3DC48F87AAAA}"/>
              </a:ext>
            </a:extLst>
          </p:cNvPr>
          <p:cNvSpPr/>
          <p:nvPr/>
        </p:nvSpPr>
        <p:spPr>
          <a:xfrm>
            <a:off x="3004244" y="351881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9" name="缺角矩形 408">
            <a:extLst>
              <a:ext uri="{FF2B5EF4-FFF2-40B4-BE49-F238E27FC236}">
                <a16:creationId xmlns:a16="http://schemas.microsoft.com/office/drawing/2014/main" id="{F9789B2D-06CB-6942-A666-B8FA24633F54}"/>
              </a:ext>
            </a:extLst>
          </p:cNvPr>
          <p:cNvSpPr/>
          <p:nvPr/>
        </p:nvSpPr>
        <p:spPr>
          <a:xfrm>
            <a:off x="3291477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0" name="缺角矩形 409">
            <a:extLst>
              <a:ext uri="{FF2B5EF4-FFF2-40B4-BE49-F238E27FC236}">
                <a16:creationId xmlns:a16="http://schemas.microsoft.com/office/drawing/2014/main" id="{D7553DBF-5AD8-7848-9AC9-EBE91FA96BF8}"/>
              </a:ext>
            </a:extLst>
          </p:cNvPr>
          <p:cNvSpPr/>
          <p:nvPr/>
        </p:nvSpPr>
        <p:spPr>
          <a:xfrm>
            <a:off x="2711451" y="351881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1" name="梯形 410">
            <a:extLst>
              <a:ext uri="{FF2B5EF4-FFF2-40B4-BE49-F238E27FC236}">
                <a16:creationId xmlns:a16="http://schemas.microsoft.com/office/drawing/2014/main" id="{536882AA-4F0A-9C45-B140-7C9906499552}"/>
              </a:ext>
            </a:extLst>
          </p:cNvPr>
          <p:cNvSpPr/>
          <p:nvPr/>
        </p:nvSpPr>
        <p:spPr>
          <a:xfrm>
            <a:off x="3297043" y="3518815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2" name="缺角矩形 411">
            <a:extLst>
              <a:ext uri="{FF2B5EF4-FFF2-40B4-BE49-F238E27FC236}">
                <a16:creationId xmlns:a16="http://schemas.microsoft.com/office/drawing/2014/main" id="{0681E49C-2F4A-7B46-AA43-A3E02E7D964B}"/>
              </a:ext>
            </a:extLst>
          </p:cNvPr>
          <p:cNvSpPr/>
          <p:nvPr/>
        </p:nvSpPr>
        <p:spPr>
          <a:xfrm>
            <a:off x="2705568" y="462645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3" name="文本框 412">
            <a:extLst>
              <a:ext uri="{FF2B5EF4-FFF2-40B4-BE49-F238E27FC236}">
                <a16:creationId xmlns:a16="http://schemas.microsoft.com/office/drawing/2014/main" id="{18296456-C269-654F-A652-4E55308250F9}"/>
              </a:ext>
            </a:extLst>
          </p:cNvPr>
          <p:cNvSpPr txBox="1"/>
          <p:nvPr/>
        </p:nvSpPr>
        <p:spPr>
          <a:xfrm>
            <a:off x="292414" y="1695643"/>
            <a:ext cx="3697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 Rounded MT Bold" panose="020F0704030504030204" pitchFamily="34" charset="0"/>
              </a:rPr>
              <a:t>Assum</a:t>
            </a:r>
            <a:r>
              <a:rPr lang="en-US" altLang="zh-CN" sz="1600" dirty="0">
                <a:latin typeface="Arial Rounded MT Bold" panose="020F0704030504030204" pitchFamily="34" charset="0"/>
              </a:rPr>
              <a:t>e that </a:t>
            </a:r>
            <a:r>
              <a:rPr lang="zh-CN" altLang="en-US" sz="1600" dirty="0">
                <a:latin typeface="Arial Rounded MT Bold" panose="020F0704030504030204" pitchFamily="34" charset="0"/>
              </a:rPr>
              <a:t> the occurrence</a:t>
            </a:r>
            <a:r>
              <a:rPr lang="en-US" altLang="zh-CN" sz="1600" dirty="0">
                <a:latin typeface="Arial Rounded MT Bold" panose="020F0704030504030204" pitchFamily="34" charset="0"/>
              </a:rPr>
              <a:t> </a:t>
            </a:r>
            <a:r>
              <a:rPr lang="zh-CN" altLang="en-US" sz="1600" dirty="0">
                <a:latin typeface="Arial Rounded MT Bold" panose="020F0704030504030204" pitchFamily="34" charset="0"/>
              </a:rPr>
              <a:t>timestamp of the first</a:t>
            </a:r>
            <a:r>
              <a:rPr lang="en-US" altLang="zh-CN" sz="1600" dirty="0">
                <a:latin typeface="Arial Rounded MT Bold" panose="020F0704030504030204" pitchFamily="34" charset="0"/>
              </a:rPr>
              <a:t> events is 1.</a:t>
            </a:r>
            <a:r>
              <a:rPr lang="zh-CN" altLang="en-US" sz="1600" dirty="0">
                <a:latin typeface="Arial Rounded MT Bold" panose="020F0704030504030204" pitchFamily="34" charset="0"/>
              </a:rPr>
              <a:t> </a:t>
            </a:r>
          </a:p>
        </p:txBody>
      </p:sp>
      <p:cxnSp>
        <p:nvCxnSpPr>
          <p:cNvPr id="414" name="直线箭头连接符 413">
            <a:extLst>
              <a:ext uri="{FF2B5EF4-FFF2-40B4-BE49-F238E27FC236}">
                <a16:creationId xmlns:a16="http://schemas.microsoft.com/office/drawing/2014/main" id="{EC7F755D-6903-7B41-BE27-42CB3F8B89F4}"/>
              </a:ext>
            </a:extLst>
          </p:cNvPr>
          <p:cNvCxnSpPr>
            <a:cxnSpLocks/>
          </p:cNvCxnSpPr>
          <p:nvPr/>
        </p:nvCxnSpPr>
        <p:spPr>
          <a:xfrm>
            <a:off x="1338778" y="2277703"/>
            <a:ext cx="0" cy="1203306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文本框 414">
            <a:extLst>
              <a:ext uri="{FF2B5EF4-FFF2-40B4-BE49-F238E27FC236}">
                <a16:creationId xmlns:a16="http://schemas.microsoft.com/office/drawing/2014/main" id="{1601335D-BEB4-5345-BDCE-B30D0F6F8589}"/>
              </a:ext>
            </a:extLst>
          </p:cNvPr>
          <p:cNvSpPr txBox="1"/>
          <p:nvPr/>
        </p:nvSpPr>
        <p:spPr>
          <a:xfrm>
            <a:off x="4000731" y="3447261"/>
            <a:ext cx="1729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Index Block 1</a:t>
            </a:r>
            <a:endParaRPr lang="zh-CN" altLang="en-US" sz="1600" dirty="0"/>
          </a:p>
        </p:txBody>
      </p:sp>
      <p:sp>
        <p:nvSpPr>
          <p:cNvPr id="416" name="文本框 415">
            <a:extLst>
              <a:ext uri="{FF2B5EF4-FFF2-40B4-BE49-F238E27FC236}">
                <a16:creationId xmlns:a16="http://schemas.microsoft.com/office/drawing/2014/main" id="{68FE5400-11F2-7440-96FD-8BFD160B2115}"/>
              </a:ext>
            </a:extLst>
          </p:cNvPr>
          <p:cNvSpPr txBox="1"/>
          <p:nvPr/>
        </p:nvSpPr>
        <p:spPr>
          <a:xfrm>
            <a:off x="1232841" y="2562817"/>
            <a:ext cx="30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arrival</a:t>
            </a:r>
            <a:r>
              <a:rPr kumimoji="1" lang="zh-CN" altLang="en-US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rate: 1 event/s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417" name="文本框 416">
            <a:extLst>
              <a:ext uri="{FF2B5EF4-FFF2-40B4-BE49-F238E27FC236}">
                <a16:creationId xmlns:a16="http://schemas.microsoft.com/office/drawing/2014/main" id="{12209CB8-41D5-0341-9CCD-7A2E43E673D2}"/>
              </a:ext>
            </a:extLst>
          </p:cNvPr>
          <p:cNvSpPr txBox="1"/>
          <p:nvPr/>
        </p:nvSpPr>
        <p:spPr>
          <a:xfrm>
            <a:off x="4005116" y="3829517"/>
            <a:ext cx="1729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Index Block 2</a:t>
            </a:r>
            <a:endParaRPr lang="zh-CN" altLang="en-US" sz="1600" dirty="0"/>
          </a:p>
        </p:txBody>
      </p:sp>
      <p:sp>
        <p:nvSpPr>
          <p:cNvPr id="418" name="文本框 417">
            <a:extLst>
              <a:ext uri="{FF2B5EF4-FFF2-40B4-BE49-F238E27FC236}">
                <a16:creationId xmlns:a16="http://schemas.microsoft.com/office/drawing/2014/main" id="{DE8EDFFF-41DC-364F-8598-A67CAAD44495}"/>
              </a:ext>
            </a:extLst>
          </p:cNvPr>
          <p:cNvSpPr txBox="1"/>
          <p:nvPr/>
        </p:nvSpPr>
        <p:spPr>
          <a:xfrm>
            <a:off x="4008075" y="4188807"/>
            <a:ext cx="1729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Index Block 3</a:t>
            </a:r>
            <a:endParaRPr lang="zh-CN" altLang="en-US" sz="1600" dirty="0"/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DDE8D1F1-FBFC-534B-9445-4F1896EB07CD}"/>
              </a:ext>
            </a:extLst>
          </p:cNvPr>
          <p:cNvSpPr txBox="1"/>
          <p:nvPr/>
        </p:nvSpPr>
        <p:spPr>
          <a:xfrm>
            <a:off x="4057295" y="4576283"/>
            <a:ext cx="1729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Buffer Pool</a:t>
            </a:r>
            <a:endParaRPr lang="zh-CN" altLang="en-US" sz="1600" dirty="0"/>
          </a:p>
        </p:txBody>
      </p:sp>
      <p:sp>
        <p:nvSpPr>
          <p:cNvPr id="420" name="圆角矩形 419">
            <a:extLst>
              <a:ext uri="{FF2B5EF4-FFF2-40B4-BE49-F238E27FC236}">
                <a16:creationId xmlns:a16="http://schemas.microsoft.com/office/drawing/2014/main" id="{49B66676-7EA6-8743-AD0A-D234616780B1}"/>
              </a:ext>
            </a:extLst>
          </p:cNvPr>
          <p:cNvSpPr/>
          <p:nvPr/>
        </p:nvSpPr>
        <p:spPr>
          <a:xfrm>
            <a:off x="5620545" y="3521369"/>
            <a:ext cx="19364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1" name="圆角矩形 420">
            <a:extLst>
              <a:ext uri="{FF2B5EF4-FFF2-40B4-BE49-F238E27FC236}">
                <a16:creationId xmlns:a16="http://schemas.microsoft.com/office/drawing/2014/main" id="{B8A2B947-DC97-6E4C-9279-06311BAF1986}"/>
              </a:ext>
            </a:extLst>
          </p:cNvPr>
          <p:cNvSpPr/>
          <p:nvPr/>
        </p:nvSpPr>
        <p:spPr>
          <a:xfrm>
            <a:off x="5808092" y="3522384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2" name="圆角矩形 421">
            <a:extLst>
              <a:ext uri="{FF2B5EF4-FFF2-40B4-BE49-F238E27FC236}">
                <a16:creationId xmlns:a16="http://schemas.microsoft.com/office/drawing/2014/main" id="{382D68FD-8F41-4643-ABF2-786EF37DD1E1}"/>
              </a:ext>
            </a:extLst>
          </p:cNvPr>
          <p:cNvSpPr/>
          <p:nvPr/>
        </p:nvSpPr>
        <p:spPr>
          <a:xfrm>
            <a:off x="6003876" y="3518815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3" name="圆角矩形 422">
            <a:extLst>
              <a:ext uri="{FF2B5EF4-FFF2-40B4-BE49-F238E27FC236}">
                <a16:creationId xmlns:a16="http://schemas.microsoft.com/office/drawing/2014/main" id="{1621497F-53BA-5048-8FDD-1F9C20D79CE9}"/>
              </a:ext>
            </a:extLst>
          </p:cNvPr>
          <p:cNvSpPr/>
          <p:nvPr/>
        </p:nvSpPr>
        <p:spPr>
          <a:xfrm>
            <a:off x="6191423" y="3519830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4" name="圆角矩形 423">
            <a:extLst>
              <a:ext uri="{FF2B5EF4-FFF2-40B4-BE49-F238E27FC236}">
                <a16:creationId xmlns:a16="http://schemas.microsoft.com/office/drawing/2014/main" id="{FCBE01B5-D9C8-2542-A814-7018606245ED}"/>
              </a:ext>
            </a:extLst>
          </p:cNvPr>
          <p:cNvSpPr/>
          <p:nvPr/>
        </p:nvSpPr>
        <p:spPr>
          <a:xfrm>
            <a:off x="6383906" y="3518815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5" name="圆角矩形 424">
            <a:extLst>
              <a:ext uri="{FF2B5EF4-FFF2-40B4-BE49-F238E27FC236}">
                <a16:creationId xmlns:a16="http://schemas.microsoft.com/office/drawing/2014/main" id="{081B1996-94F5-5D4C-87C3-7D062EE1F275}"/>
              </a:ext>
            </a:extLst>
          </p:cNvPr>
          <p:cNvSpPr/>
          <p:nvPr/>
        </p:nvSpPr>
        <p:spPr>
          <a:xfrm>
            <a:off x="6571453" y="3519830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6" name="圆角矩形 425">
            <a:extLst>
              <a:ext uri="{FF2B5EF4-FFF2-40B4-BE49-F238E27FC236}">
                <a16:creationId xmlns:a16="http://schemas.microsoft.com/office/drawing/2014/main" id="{29F0247F-8FC0-2842-8EC1-486B81582B33}"/>
              </a:ext>
            </a:extLst>
          </p:cNvPr>
          <p:cNvSpPr/>
          <p:nvPr/>
        </p:nvSpPr>
        <p:spPr>
          <a:xfrm>
            <a:off x="6767237" y="3516261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7" name="圆角矩形 426">
            <a:extLst>
              <a:ext uri="{FF2B5EF4-FFF2-40B4-BE49-F238E27FC236}">
                <a16:creationId xmlns:a16="http://schemas.microsoft.com/office/drawing/2014/main" id="{6BED19B8-6FAC-184E-9923-95554A1B4A88}"/>
              </a:ext>
            </a:extLst>
          </p:cNvPr>
          <p:cNvSpPr/>
          <p:nvPr/>
        </p:nvSpPr>
        <p:spPr>
          <a:xfrm>
            <a:off x="6954784" y="3517276"/>
            <a:ext cx="193647" cy="193085"/>
          </a:xfrm>
          <a:prstGeom prst="roundRect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8" name="圆角矩形 427">
            <a:extLst>
              <a:ext uri="{FF2B5EF4-FFF2-40B4-BE49-F238E27FC236}">
                <a16:creationId xmlns:a16="http://schemas.microsoft.com/office/drawing/2014/main" id="{A6C63D0D-0782-8B4A-A447-03585B99E6A0}"/>
              </a:ext>
            </a:extLst>
          </p:cNvPr>
          <p:cNvSpPr/>
          <p:nvPr/>
        </p:nvSpPr>
        <p:spPr>
          <a:xfrm>
            <a:off x="5538467" y="3882272"/>
            <a:ext cx="1672089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9" name="圆角矩形 428">
            <a:extLst>
              <a:ext uri="{FF2B5EF4-FFF2-40B4-BE49-F238E27FC236}">
                <a16:creationId xmlns:a16="http://schemas.microsoft.com/office/drawing/2014/main" id="{64C840CD-A4AB-3B4E-B5B2-9A35CB307328}"/>
              </a:ext>
            </a:extLst>
          </p:cNvPr>
          <p:cNvSpPr/>
          <p:nvPr/>
        </p:nvSpPr>
        <p:spPr>
          <a:xfrm>
            <a:off x="5547186" y="4242071"/>
            <a:ext cx="1672089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0" name="圆角矩形 429">
            <a:extLst>
              <a:ext uri="{FF2B5EF4-FFF2-40B4-BE49-F238E27FC236}">
                <a16:creationId xmlns:a16="http://schemas.microsoft.com/office/drawing/2014/main" id="{B4984848-2A73-5E40-B158-EDD57064436B}"/>
              </a:ext>
            </a:extLst>
          </p:cNvPr>
          <p:cNvSpPr/>
          <p:nvPr/>
        </p:nvSpPr>
        <p:spPr>
          <a:xfrm>
            <a:off x="5618852" y="3925570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1" name="圆角矩形 430">
            <a:extLst>
              <a:ext uri="{FF2B5EF4-FFF2-40B4-BE49-F238E27FC236}">
                <a16:creationId xmlns:a16="http://schemas.microsoft.com/office/drawing/2014/main" id="{DDD9F7CE-E8AA-FE47-B473-3618B8586074}"/>
              </a:ext>
            </a:extLst>
          </p:cNvPr>
          <p:cNvSpPr/>
          <p:nvPr/>
        </p:nvSpPr>
        <p:spPr>
          <a:xfrm>
            <a:off x="5806399" y="3926585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2" name="圆角矩形 431">
            <a:extLst>
              <a:ext uri="{FF2B5EF4-FFF2-40B4-BE49-F238E27FC236}">
                <a16:creationId xmlns:a16="http://schemas.microsoft.com/office/drawing/2014/main" id="{8E97B70A-3181-8243-B07E-DCB6B4B370A2}"/>
              </a:ext>
            </a:extLst>
          </p:cNvPr>
          <p:cNvSpPr/>
          <p:nvPr/>
        </p:nvSpPr>
        <p:spPr>
          <a:xfrm>
            <a:off x="6002183" y="3923016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3" name="圆角矩形 432">
            <a:extLst>
              <a:ext uri="{FF2B5EF4-FFF2-40B4-BE49-F238E27FC236}">
                <a16:creationId xmlns:a16="http://schemas.microsoft.com/office/drawing/2014/main" id="{37817EE7-BAF9-6F4F-8189-6E6831F95E43}"/>
              </a:ext>
            </a:extLst>
          </p:cNvPr>
          <p:cNvSpPr/>
          <p:nvPr/>
        </p:nvSpPr>
        <p:spPr>
          <a:xfrm>
            <a:off x="6189730" y="3924031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4" name="圆角矩形 433">
            <a:extLst>
              <a:ext uri="{FF2B5EF4-FFF2-40B4-BE49-F238E27FC236}">
                <a16:creationId xmlns:a16="http://schemas.microsoft.com/office/drawing/2014/main" id="{1D37253D-3B02-A844-A4D2-2D7407313799}"/>
              </a:ext>
            </a:extLst>
          </p:cNvPr>
          <p:cNvSpPr/>
          <p:nvPr/>
        </p:nvSpPr>
        <p:spPr>
          <a:xfrm>
            <a:off x="6382213" y="3923016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5" name="圆角矩形 434">
            <a:extLst>
              <a:ext uri="{FF2B5EF4-FFF2-40B4-BE49-F238E27FC236}">
                <a16:creationId xmlns:a16="http://schemas.microsoft.com/office/drawing/2014/main" id="{95CC916B-AE32-9A47-A894-45C2953CAB7B}"/>
              </a:ext>
            </a:extLst>
          </p:cNvPr>
          <p:cNvSpPr/>
          <p:nvPr/>
        </p:nvSpPr>
        <p:spPr>
          <a:xfrm>
            <a:off x="6569760" y="3924031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6" name="圆角矩形 435">
            <a:extLst>
              <a:ext uri="{FF2B5EF4-FFF2-40B4-BE49-F238E27FC236}">
                <a16:creationId xmlns:a16="http://schemas.microsoft.com/office/drawing/2014/main" id="{EB48CCEF-8AFE-5046-976A-C413E23009F7}"/>
              </a:ext>
            </a:extLst>
          </p:cNvPr>
          <p:cNvSpPr/>
          <p:nvPr/>
        </p:nvSpPr>
        <p:spPr>
          <a:xfrm>
            <a:off x="6765544" y="3920462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7" name="圆角矩形 436">
            <a:extLst>
              <a:ext uri="{FF2B5EF4-FFF2-40B4-BE49-F238E27FC236}">
                <a16:creationId xmlns:a16="http://schemas.microsoft.com/office/drawing/2014/main" id="{EFDE75AE-C42E-034D-8867-7338E83615AB}"/>
              </a:ext>
            </a:extLst>
          </p:cNvPr>
          <p:cNvSpPr/>
          <p:nvPr/>
        </p:nvSpPr>
        <p:spPr>
          <a:xfrm>
            <a:off x="6953091" y="3921477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8" name="圆角矩形 437">
            <a:extLst>
              <a:ext uri="{FF2B5EF4-FFF2-40B4-BE49-F238E27FC236}">
                <a16:creationId xmlns:a16="http://schemas.microsoft.com/office/drawing/2014/main" id="{CEB906BA-19D4-984E-9D4B-1EC5FD322009}"/>
              </a:ext>
            </a:extLst>
          </p:cNvPr>
          <p:cNvSpPr/>
          <p:nvPr/>
        </p:nvSpPr>
        <p:spPr>
          <a:xfrm>
            <a:off x="5624952" y="4295565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9" name="圆角矩形 438">
            <a:extLst>
              <a:ext uri="{FF2B5EF4-FFF2-40B4-BE49-F238E27FC236}">
                <a16:creationId xmlns:a16="http://schemas.microsoft.com/office/drawing/2014/main" id="{8919E4B8-015D-BA42-999E-7C4716D247FB}"/>
              </a:ext>
            </a:extLst>
          </p:cNvPr>
          <p:cNvSpPr/>
          <p:nvPr/>
        </p:nvSpPr>
        <p:spPr>
          <a:xfrm>
            <a:off x="5812499" y="4296580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0" name="圆角矩形 439">
            <a:extLst>
              <a:ext uri="{FF2B5EF4-FFF2-40B4-BE49-F238E27FC236}">
                <a16:creationId xmlns:a16="http://schemas.microsoft.com/office/drawing/2014/main" id="{BCE2E03C-C371-F54C-AB5A-4E787425E5A5}"/>
              </a:ext>
            </a:extLst>
          </p:cNvPr>
          <p:cNvSpPr/>
          <p:nvPr/>
        </p:nvSpPr>
        <p:spPr>
          <a:xfrm>
            <a:off x="6008283" y="4293011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1" name="圆角矩形 440">
            <a:extLst>
              <a:ext uri="{FF2B5EF4-FFF2-40B4-BE49-F238E27FC236}">
                <a16:creationId xmlns:a16="http://schemas.microsoft.com/office/drawing/2014/main" id="{31C8BEF0-280A-8E4E-8247-9FFC38CD974E}"/>
              </a:ext>
            </a:extLst>
          </p:cNvPr>
          <p:cNvSpPr/>
          <p:nvPr/>
        </p:nvSpPr>
        <p:spPr>
          <a:xfrm>
            <a:off x="6195830" y="4294026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2" name="圆角矩形 441">
            <a:extLst>
              <a:ext uri="{FF2B5EF4-FFF2-40B4-BE49-F238E27FC236}">
                <a16:creationId xmlns:a16="http://schemas.microsoft.com/office/drawing/2014/main" id="{94BFC660-959E-6D4F-8234-DF285F0CA4E4}"/>
              </a:ext>
            </a:extLst>
          </p:cNvPr>
          <p:cNvSpPr/>
          <p:nvPr/>
        </p:nvSpPr>
        <p:spPr>
          <a:xfrm>
            <a:off x="6388313" y="4293011"/>
            <a:ext cx="19364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3" name="圆角矩形 442">
            <a:extLst>
              <a:ext uri="{FF2B5EF4-FFF2-40B4-BE49-F238E27FC236}">
                <a16:creationId xmlns:a16="http://schemas.microsoft.com/office/drawing/2014/main" id="{E6086F7E-10CB-4D40-AF3C-8B045C008B1C}"/>
              </a:ext>
            </a:extLst>
          </p:cNvPr>
          <p:cNvSpPr/>
          <p:nvPr/>
        </p:nvSpPr>
        <p:spPr>
          <a:xfrm>
            <a:off x="6575860" y="4294026"/>
            <a:ext cx="19364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4" name="圆角矩形 443">
            <a:extLst>
              <a:ext uri="{FF2B5EF4-FFF2-40B4-BE49-F238E27FC236}">
                <a16:creationId xmlns:a16="http://schemas.microsoft.com/office/drawing/2014/main" id="{78C4F3E2-021C-BE44-BB10-76BF48823161}"/>
              </a:ext>
            </a:extLst>
          </p:cNvPr>
          <p:cNvSpPr/>
          <p:nvPr/>
        </p:nvSpPr>
        <p:spPr>
          <a:xfrm>
            <a:off x="6771644" y="4290457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5" name="圆角矩形 444">
            <a:extLst>
              <a:ext uri="{FF2B5EF4-FFF2-40B4-BE49-F238E27FC236}">
                <a16:creationId xmlns:a16="http://schemas.microsoft.com/office/drawing/2014/main" id="{DA03BEFF-869B-414B-86D7-833B846870A5}"/>
              </a:ext>
            </a:extLst>
          </p:cNvPr>
          <p:cNvSpPr/>
          <p:nvPr/>
        </p:nvSpPr>
        <p:spPr>
          <a:xfrm>
            <a:off x="6959191" y="4291472"/>
            <a:ext cx="193647" cy="193085"/>
          </a:xfrm>
          <a:prstGeom prst="roundRect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6" name="圆角矩形 445">
            <a:extLst>
              <a:ext uri="{FF2B5EF4-FFF2-40B4-BE49-F238E27FC236}">
                <a16:creationId xmlns:a16="http://schemas.microsoft.com/office/drawing/2014/main" id="{24029AB1-5D71-264E-B56E-34EA4C025DC1}"/>
              </a:ext>
            </a:extLst>
          </p:cNvPr>
          <p:cNvSpPr/>
          <p:nvPr/>
        </p:nvSpPr>
        <p:spPr>
          <a:xfrm>
            <a:off x="5542779" y="4586876"/>
            <a:ext cx="1672089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7" name="圆角矩形 446">
            <a:extLst>
              <a:ext uri="{FF2B5EF4-FFF2-40B4-BE49-F238E27FC236}">
                <a16:creationId xmlns:a16="http://schemas.microsoft.com/office/drawing/2014/main" id="{9879650D-6694-9440-BC83-8D3238B6E24A}"/>
              </a:ext>
            </a:extLst>
          </p:cNvPr>
          <p:cNvSpPr/>
          <p:nvPr/>
        </p:nvSpPr>
        <p:spPr>
          <a:xfrm>
            <a:off x="5620545" y="4640370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8" name="圆角矩形 447">
            <a:extLst>
              <a:ext uri="{FF2B5EF4-FFF2-40B4-BE49-F238E27FC236}">
                <a16:creationId xmlns:a16="http://schemas.microsoft.com/office/drawing/2014/main" id="{C12DA759-8305-B145-B6D9-22EB192B63A7}"/>
              </a:ext>
            </a:extLst>
          </p:cNvPr>
          <p:cNvSpPr/>
          <p:nvPr/>
        </p:nvSpPr>
        <p:spPr>
          <a:xfrm>
            <a:off x="5808092" y="4641385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9" name="圆角矩形 448">
            <a:extLst>
              <a:ext uri="{FF2B5EF4-FFF2-40B4-BE49-F238E27FC236}">
                <a16:creationId xmlns:a16="http://schemas.microsoft.com/office/drawing/2014/main" id="{87908DA9-1229-F643-963B-DE1B908B1226}"/>
              </a:ext>
            </a:extLst>
          </p:cNvPr>
          <p:cNvSpPr/>
          <p:nvPr/>
        </p:nvSpPr>
        <p:spPr>
          <a:xfrm>
            <a:off x="6003876" y="4637816"/>
            <a:ext cx="19364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0" name="圆角矩形 449">
            <a:extLst>
              <a:ext uri="{FF2B5EF4-FFF2-40B4-BE49-F238E27FC236}">
                <a16:creationId xmlns:a16="http://schemas.microsoft.com/office/drawing/2014/main" id="{6D3AF477-6C65-3D40-A378-976CE49681A6}"/>
              </a:ext>
            </a:extLst>
          </p:cNvPr>
          <p:cNvSpPr/>
          <p:nvPr/>
        </p:nvSpPr>
        <p:spPr>
          <a:xfrm>
            <a:off x="6191423" y="4638831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1" name="圆角矩形 450">
            <a:extLst>
              <a:ext uri="{FF2B5EF4-FFF2-40B4-BE49-F238E27FC236}">
                <a16:creationId xmlns:a16="http://schemas.microsoft.com/office/drawing/2014/main" id="{9CC48E11-1132-7C48-B885-FDF91E7BEFEC}"/>
              </a:ext>
            </a:extLst>
          </p:cNvPr>
          <p:cNvSpPr/>
          <p:nvPr/>
        </p:nvSpPr>
        <p:spPr>
          <a:xfrm>
            <a:off x="6383906" y="4637816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2" name="圆角矩形 451">
            <a:extLst>
              <a:ext uri="{FF2B5EF4-FFF2-40B4-BE49-F238E27FC236}">
                <a16:creationId xmlns:a16="http://schemas.microsoft.com/office/drawing/2014/main" id="{C2417CF8-184C-E740-B172-EB9C660674B3}"/>
              </a:ext>
            </a:extLst>
          </p:cNvPr>
          <p:cNvSpPr/>
          <p:nvPr/>
        </p:nvSpPr>
        <p:spPr>
          <a:xfrm>
            <a:off x="6571453" y="4638831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3" name="左右箭头 452">
            <a:extLst>
              <a:ext uri="{FF2B5EF4-FFF2-40B4-BE49-F238E27FC236}">
                <a16:creationId xmlns:a16="http://schemas.microsoft.com/office/drawing/2014/main" id="{BD61D978-2837-1F4A-9999-B7A72B1D8610}"/>
              </a:ext>
            </a:extLst>
          </p:cNvPr>
          <p:cNvSpPr/>
          <p:nvPr/>
        </p:nvSpPr>
        <p:spPr>
          <a:xfrm>
            <a:off x="3594235" y="3524933"/>
            <a:ext cx="462712" cy="20455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54" name="左右箭头 453">
            <a:extLst>
              <a:ext uri="{FF2B5EF4-FFF2-40B4-BE49-F238E27FC236}">
                <a16:creationId xmlns:a16="http://schemas.microsoft.com/office/drawing/2014/main" id="{D5B60BB1-21FD-1F43-912A-83E86349B81F}"/>
              </a:ext>
            </a:extLst>
          </p:cNvPr>
          <p:cNvSpPr/>
          <p:nvPr/>
        </p:nvSpPr>
        <p:spPr>
          <a:xfrm>
            <a:off x="3590441" y="3916011"/>
            <a:ext cx="462712" cy="20455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55" name="左右箭头 454">
            <a:extLst>
              <a:ext uri="{FF2B5EF4-FFF2-40B4-BE49-F238E27FC236}">
                <a16:creationId xmlns:a16="http://schemas.microsoft.com/office/drawing/2014/main" id="{0D62EF46-033D-F348-B846-15260F9A0F39}"/>
              </a:ext>
            </a:extLst>
          </p:cNvPr>
          <p:cNvSpPr/>
          <p:nvPr/>
        </p:nvSpPr>
        <p:spPr>
          <a:xfrm>
            <a:off x="3597187" y="4257215"/>
            <a:ext cx="462712" cy="20455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56" name="左右箭头 455">
            <a:extLst>
              <a:ext uri="{FF2B5EF4-FFF2-40B4-BE49-F238E27FC236}">
                <a16:creationId xmlns:a16="http://schemas.microsoft.com/office/drawing/2014/main" id="{B1DF5D07-9845-3C42-B2A6-0B8B9BD1E321}"/>
              </a:ext>
            </a:extLst>
          </p:cNvPr>
          <p:cNvSpPr/>
          <p:nvPr/>
        </p:nvSpPr>
        <p:spPr>
          <a:xfrm>
            <a:off x="3103167" y="4640335"/>
            <a:ext cx="1026133" cy="20455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58" name="文本框 457">
            <a:extLst>
              <a:ext uri="{FF2B5EF4-FFF2-40B4-BE49-F238E27FC236}">
                <a16:creationId xmlns:a16="http://schemas.microsoft.com/office/drawing/2014/main" id="{33D75105-3C1B-9A4B-B0D3-5908B24A52C7}"/>
              </a:ext>
            </a:extLst>
          </p:cNvPr>
          <p:cNvSpPr txBox="1"/>
          <p:nvPr/>
        </p:nvSpPr>
        <p:spPr>
          <a:xfrm>
            <a:off x="10699596" y="2082359"/>
            <a:ext cx="1337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query(      )</a:t>
            </a:r>
            <a:endParaRPr lang="zh-CN" altLang="en-US" sz="1600" dirty="0">
              <a:latin typeface="Arial Rounded MT Bold" panose="020F0704030504030204" pitchFamily="34" charset="0"/>
            </a:endParaRPr>
          </a:p>
        </p:txBody>
      </p:sp>
      <p:cxnSp>
        <p:nvCxnSpPr>
          <p:cNvPr id="460" name="曲线连接符 459">
            <a:extLst>
              <a:ext uri="{FF2B5EF4-FFF2-40B4-BE49-F238E27FC236}">
                <a16:creationId xmlns:a16="http://schemas.microsoft.com/office/drawing/2014/main" id="{F0623F21-6465-CA47-BDCD-E2E07CA95B92}"/>
              </a:ext>
            </a:extLst>
          </p:cNvPr>
          <p:cNvCxnSpPr>
            <a:cxnSpLocks/>
          </p:cNvCxnSpPr>
          <p:nvPr/>
        </p:nvCxnSpPr>
        <p:spPr>
          <a:xfrm rot="5400000">
            <a:off x="10164394" y="2763775"/>
            <a:ext cx="1546898" cy="861174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梯形 460">
            <a:extLst>
              <a:ext uri="{FF2B5EF4-FFF2-40B4-BE49-F238E27FC236}">
                <a16:creationId xmlns:a16="http://schemas.microsoft.com/office/drawing/2014/main" id="{30E81821-8981-C14D-9DA6-5E9C6FDDC894}"/>
              </a:ext>
            </a:extLst>
          </p:cNvPr>
          <p:cNvSpPr/>
          <p:nvPr/>
        </p:nvSpPr>
        <p:spPr>
          <a:xfrm>
            <a:off x="11469289" y="2168820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62" name="曲线连接符 461">
            <a:extLst>
              <a:ext uri="{FF2B5EF4-FFF2-40B4-BE49-F238E27FC236}">
                <a16:creationId xmlns:a16="http://schemas.microsoft.com/office/drawing/2014/main" id="{A136A36E-27FC-A744-8DC1-D023F400343D}"/>
              </a:ext>
            </a:extLst>
          </p:cNvPr>
          <p:cNvCxnSpPr>
            <a:cxnSpLocks/>
            <a:endCxn id="429" idx="3"/>
          </p:cNvCxnSpPr>
          <p:nvPr/>
        </p:nvCxnSpPr>
        <p:spPr>
          <a:xfrm rot="10800000" flipV="1">
            <a:off x="7219276" y="3967810"/>
            <a:ext cx="1137609" cy="415618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曲线连接符 462">
            <a:extLst>
              <a:ext uri="{FF2B5EF4-FFF2-40B4-BE49-F238E27FC236}">
                <a16:creationId xmlns:a16="http://schemas.microsoft.com/office/drawing/2014/main" id="{164AE573-3974-6C42-AEEB-B9B3EA30C08F}"/>
              </a:ext>
            </a:extLst>
          </p:cNvPr>
          <p:cNvCxnSpPr>
            <a:cxnSpLocks/>
            <a:stCxn id="245" idx="1"/>
            <a:endCxn id="366" idx="3"/>
          </p:cNvCxnSpPr>
          <p:nvPr/>
        </p:nvCxnSpPr>
        <p:spPr>
          <a:xfrm rot="10800000">
            <a:off x="7219507" y="3620637"/>
            <a:ext cx="1111768" cy="347174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线连接符 149">
            <a:extLst>
              <a:ext uri="{FF2B5EF4-FFF2-40B4-BE49-F238E27FC236}">
                <a16:creationId xmlns:a16="http://schemas.microsoft.com/office/drawing/2014/main" id="{92E64899-63C5-9E41-BCC8-3CC9CBA567E3}"/>
              </a:ext>
            </a:extLst>
          </p:cNvPr>
          <p:cNvCxnSpPr>
            <a:cxnSpLocks/>
          </p:cNvCxnSpPr>
          <p:nvPr/>
        </p:nvCxnSpPr>
        <p:spPr>
          <a:xfrm>
            <a:off x="716543" y="4387698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线连接符 150">
            <a:extLst>
              <a:ext uri="{FF2B5EF4-FFF2-40B4-BE49-F238E27FC236}">
                <a16:creationId xmlns:a16="http://schemas.microsoft.com/office/drawing/2014/main" id="{3C13062B-727E-BC4F-8DFD-8384E6CCFED1}"/>
              </a:ext>
            </a:extLst>
          </p:cNvPr>
          <p:cNvCxnSpPr>
            <a:cxnSpLocks/>
          </p:cNvCxnSpPr>
          <p:nvPr/>
        </p:nvCxnSpPr>
        <p:spPr>
          <a:xfrm flipH="1">
            <a:off x="716543" y="4387698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线连接符 151">
            <a:extLst>
              <a:ext uri="{FF2B5EF4-FFF2-40B4-BE49-F238E27FC236}">
                <a16:creationId xmlns:a16="http://schemas.microsoft.com/office/drawing/2014/main" id="{9EE89893-4201-254B-8989-283069CE6385}"/>
              </a:ext>
            </a:extLst>
          </p:cNvPr>
          <p:cNvCxnSpPr>
            <a:cxnSpLocks/>
          </p:cNvCxnSpPr>
          <p:nvPr/>
        </p:nvCxnSpPr>
        <p:spPr>
          <a:xfrm>
            <a:off x="716543" y="4754708"/>
            <a:ext cx="285450" cy="0"/>
          </a:xfrm>
          <a:prstGeom prst="line">
            <a:avLst/>
          </a:prstGeom>
          <a:ln w="22225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文本框 152">
            <a:extLst>
              <a:ext uri="{FF2B5EF4-FFF2-40B4-BE49-F238E27FC236}">
                <a16:creationId xmlns:a16="http://schemas.microsoft.com/office/drawing/2014/main" id="{D6564D83-FDD1-4047-97DF-8FCD4C2F1C7E}"/>
              </a:ext>
            </a:extLst>
          </p:cNvPr>
          <p:cNvSpPr txBox="1"/>
          <p:nvPr/>
        </p:nvSpPr>
        <p:spPr>
          <a:xfrm>
            <a:off x="602040" y="3405630"/>
            <a:ext cx="440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Old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29E493B7-8D6B-8446-901F-A1159012A12C}"/>
              </a:ext>
            </a:extLst>
          </p:cNvPr>
          <p:cNvSpPr txBox="1"/>
          <p:nvPr/>
        </p:nvSpPr>
        <p:spPr>
          <a:xfrm>
            <a:off x="562444" y="4712250"/>
            <a:ext cx="537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New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cxnSp>
        <p:nvCxnSpPr>
          <p:cNvPr id="162" name="直线连接符 161">
            <a:extLst>
              <a:ext uri="{FF2B5EF4-FFF2-40B4-BE49-F238E27FC236}">
                <a16:creationId xmlns:a16="http://schemas.microsoft.com/office/drawing/2014/main" id="{C0DA4E72-6803-BA40-BD4B-65D901F27FB2}"/>
              </a:ext>
            </a:extLst>
          </p:cNvPr>
          <p:cNvCxnSpPr>
            <a:cxnSpLocks/>
          </p:cNvCxnSpPr>
          <p:nvPr/>
        </p:nvCxnSpPr>
        <p:spPr>
          <a:xfrm flipH="1">
            <a:off x="716543" y="4013766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线连接符 165">
            <a:extLst>
              <a:ext uri="{FF2B5EF4-FFF2-40B4-BE49-F238E27FC236}">
                <a16:creationId xmlns:a16="http://schemas.microsoft.com/office/drawing/2014/main" id="{828B36E1-5244-5444-918F-46DCCB0FB114}"/>
              </a:ext>
            </a:extLst>
          </p:cNvPr>
          <p:cNvCxnSpPr>
            <a:cxnSpLocks/>
          </p:cNvCxnSpPr>
          <p:nvPr/>
        </p:nvCxnSpPr>
        <p:spPr>
          <a:xfrm>
            <a:off x="716543" y="4009474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线连接符 166">
            <a:extLst>
              <a:ext uri="{FF2B5EF4-FFF2-40B4-BE49-F238E27FC236}">
                <a16:creationId xmlns:a16="http://schemas.microsoft.com/office/drawing/2014/main" id="{12B40E33-E80E-4340-AC8B-2A5FB7ED684F}"/>
              </a:ext>
            </a:extLst>
          </p:cNvPr>
          <p:cNvCxnSpPr>
            <a:cxnSpLocks/>
          </p:cNvCxnSpPr>
          <p:nvPr/>
        </p:nvCxnSpPr>
        <p:spPr>
          <a:xfrm flipH="1">
            <a:off x="707854" y="3640170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线连接符 167">
            <a:extLst>
              <a:ext uri="{FF2B5EF4-FFF2-40B4-BE49-F238E27FC236}">
                <a16:creationId xmlns:a16="http://schemas.microsoft.com/office/drawing/2014/main" id="{2D5C3D04-7D7E-7E45-851D-AACAE3018DAE}"/>
              </a:ext>
            </a:extLst>
          </p:cNvPr>
          <p:cNvCxnSpPr>
            <a:cxnSpLocks/>
          </p:cNvCxnSpPr>
          <p:nvPr/>
        </p:nvCxnSpPr>
        <p:spPr>
          <a:xfrm>
            <a:off x="707854" y="3640170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圆角矩形 180">
            <a:extLst>
              <a:ext uri="{FF2B5EF4-FFF2-40B4-BE49-F238E27FC236}">
                <a16:creationId xmlns:a16="http://schemas.microsoft.com/office/drawing/2014/main" id="{58362F9B-0525-294F-9B65-5C2B15EAA86E}"/>
              </a:ext>
            </a:extLst>
          </p:cNvPr>
          <p:cNvSpPr/>
          <p:nvPr/>
        </p:nvSpPr>
        <p:spPr>
          <a:xfrm>
            <a:off x="5013755" y="1477584"/>
            <a:ext cx="2722300" cy="8220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43254CCC-EA69-0747-8E44-BB3BA34F42E8}"/>
              </a:ext>
            </a:extLst>
          </p:cNvPr>
          <p:cNvSpPr txBox="1"/>
          <p:nvPr/>
        </p:nvSpPr>
        <p:spPr>
          <a:xfrm>
            <a:off x="5013615" y="1465939"/>
            <a:ext cx="273719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Pattern SEQ(     ,      ,      ) 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USING skip-till-any-match 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WITHIN 6secs </a:t>
            </a:r>
          </a:p>
        </p:txBody>
      </p:sp>
      <p:sp>
        <p:nvSpPr>
          <p:cNvPr id="183" name="矩形 182">
            <a:extLst>
              <a:ext uri="{FF2B5EF4-FFF2-40B4-BE49-F238E27FC236}">
                <a16:creationId xmlns:a16="http://schemas.microsoft.com/office/drawing/2014/main" id="{6911FFC6-BE92-EC4E-B2A6-770BC8DDC0F9}"/>
              </a:ext>
            </a:extLst>
          </p:cNvPr>
          <p:cNvSpPr/>
          <p:nvPr/>
        </p:nvSpPr>
        <p:spPr>
          <a:xfrm>
            <a:off x="6396484" y="154940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4" name="缺角矩形 183">
            <a:extLst>
              <a:ext uri="{FF2B5EF4-FFF2-40B4-BE49-F238E27FC236}">
                <a16:creationId xmlns:a16="http://schemas.microsoft.com/office/drawing/2014/main" id="{393F5A8C-4DFA-904A-B453-A8D1814944B2}"/>
              </a:ext>
            </a:extLst>
          </p:cNvPr>
          <p:cNvSpPr/>
          <p:nvPr/>
        </p:nvSpPr>
        <p:spPr>
          <a:xfrm>
            <a:off x="6770316" y="154940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6" name="梯形 185">
            <a:extLst>
              <a:ext uri="{FF2B5EF4-FFF2-40B4-BE49-F238E27FC236}">
                <a16:creationId xmlns:a16="http://schemas.microsoft.com/office/drawing/2014/main" id="{401903BE-6158-6C44-B717-AF280AD51E95}"/>
              </a:ext>
            </a:extLst>
          </p:cNvPr>
          <p:cNvSpPr/>
          <p:nvPr/>
        </p:nvSpPr>
        <p:spPr>
          <a:xfrm>
            <a:off x="7131251" y="154916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7" name="文本框 186">
            <a:extLst>
              <a:ext uri="{FF2B5EF4-FFF2-40B4-BE49-F238E27FC236}">
                <a16:creationId xmlns:a16="http://schemas.microsoft.com/office/drawing/2014/main" id="{D0C8EF4A-B3C0-304F-8574-34FAEED820EB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20/31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" name="圆角矩形 156">
            <a:extLst>
              <a:ext uri="{FF2B5EF4-FFF2-40B4-BE49-F238E27FC236}">
                <a16:creationId xmlns:a16="http://schemas.microsoft.com/office/drawing/2014/main" id="{FB630532-C330-1840-A244-B45B88906FD8}"/>
              </a:ext>
            </a:extLst>
          </p:cNvPr>
          <p:cNvSpPr/>
          <p:nvPr/>
        </p:nvSpPr>
        <p:spPr>
          <a:xfrm>
            <a:off x="5547836" y="6282764"/>
            <a:ext cx="1662720" cy="431362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8" name="梯形 157">
            <a:extLst>
              <a:ext uri="{FF2B5EF4-FFF2-40B4-BE49-F238E27FC236}">
                <a16:creationId xmlns:a16="http://schemas.microsoft.com/office/drawing/2014/main" id="{9B30FF2E-BD6E-2741-AD2E-B69E8B8C7D34}"/>
              </a:ext>
            </a:extLst>
          </p:cNvPr>
          <p:cNvSpPr/>
          <p:nvPr/>
        </p:nvSpPr>
        <p:spPr>
          <a:xfrm>
            <a:off x="8566964" y="4968062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9" name="下箭头 158">
            <a:extLst>
              <a:ext uri="{FF2B5EF4-FFF2-40B4-BE49-F238E27FC236}">
                <a16:creationId xmlns:a16="http://schemas.microsoft.com/office/drawing/2014/main" id="{8B6DD1A7-254C-B845-9709-89078874A1DB}"/>
              </a:ext>
            </a:extLst>
          </p:cNvPr>
          <p:cNvSpPr/>
          <p:nvPr/>
        </p:nvSpPr>
        <p:spPr>
          <a:xfrm>
            <a:off x="6294346" y="4981975"/>
            <a:ext cx="184690" cy="376291"/>
          </a:xfrm>
          <a:prstGeom prst="downArrow">
            <a:avLst>
              <a:gd name="adj1" fmla="val 42441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88" name="直线连接符 187">
            <a:extLst>
              <a:ext uri="{FF2B5EF4-FFF2-40B4-BE49-F238E27FC236}">
                <a16:creationId xmlns:a16="http://schemas.microsoft.com/office/drawing/2014/main" id="{4DDD5C08-FF7F-1B44-B95D-F1B580D13109}"/>
              </a:ext>
            </a:extLst>
          </p:cNvPr>
          <p:cNvCxnSpPr>
            <a:cxnSpLocks/>
          </p:cNvCxnSpPr>
          <p:nvPr/>
        </p:nvCxnSpPr>
        <p:spPr>
          <a:xfrm>
            <a:off x="5695234" y="6494266"/>
            <a:ext cx="488901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线连接符 188">
            <a:extLst>
              <a:ext uri="{FF2B5EF4-FFF2-40B4-BE49-F238E27FC236}">
                <a16:creationId xmlns:a16="http://schemas.microsoft.com/office/drawing/2014/main" id="{804D7EE2-5225-474B-B4DD-BBDFDB51BF86}"/>
              </a:ext>
            </a:extLst>
          </p:cNvPr>
          <p:cNvCxnSpPr>
            <a:cxnSpLocks/>
          </p:cNvCxnSpPr>
          <p:nvPr/>
        </p:nvCxnSpPr>
        <p:spPr>
          <a:xfrm flipV="1">
            <a:off x="5695234" y="6407206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线连接符 189">
            <a:extLst>
              <a:ext uri="{FF2B5EF4-FFF2-40B4-BE49-F238E27FC236}">
                <a16:creationId xmlns:a16="http://schemas.microsoft.com/office/drawing/2014/main" id="{7E4325B4-505E-364F-8DFC-F9B189AD99AF}"/>
              </a:ext>
            </a:extLst>
          </p:cNvPr>
          <p:cNvCxnSpPr>
            <a:cxnSpLocks/>
          </p:cNvCxnSpPr>
          <p:nvPr/>
        </p:nvCxnSpPr>
        <p:spPr>
          <a:xfrm flipV="1">
            <a:off x="6194568" y="6407206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文本框 190">
            <a:extLst>
              <a:ext uri="{FF2B5EF4-FFF2-40B4-BE49-F238E27FC236}">
                <a16:creationId xmlns:a16="http://schemas.microsoft.com/office/drawing/2014/main" id="{5F948ECA-CE8F-3A4A-A774-8FB62BEDC16B}"/>
              </a:ext>
            </a:extLst>
          </p:cNvPr>
          <p:cNvSpPr txBox="1"/>
          <p:nvPr/>
        </p:nvSpPr>
        <p:spPr>
          <a:xfrm>
            <a:off x="6039441" y="6460527"/>
            <a:ext cx="286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8</a:t>
            </a:r>
            <a:endParaRPr lang="zh-CN" altLang="en-US" dirty="0"/>
          </a:p>
        </p:txBody>
      </p:sp>
      <p:sp>
        <p:nvSpPr>
          <p:cNvPr id="192" name="文本框 191">
            <a:extLst>
              <a:ext uri="{FF2B5EF4-FFF2-40B4-BE49-F238E27FC236}">
                <a16:creationId xmlns:a16="http://schemas.microsoft.com/office/drawing/2014/main" id="{6882E0A6-090C-5B41-8D8D-1815AE36082E}"/>
              </a:ext>
            </a:extLst>
          </p:cNvPr>
          <p:cNvSpPr txBox="1"/>
          <p:nvPr/>
        </p:nvSpPr>
        <p:spPr>
          <a:xfrm>
            <a:off x="5560383" y="6456207"/>
            <a:ext cx="286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2</a:t>
            </a:r>
            <a:endParaRPr lang="zh-CN" altLang="en-US" dirty="0"/>
          </a:p>
        </p:txBody>
      </p:sp>
      <p:cxnSp>
        <p:nvCxnSpPr>
          <p:cNvPr id="193" name="直线连接符 192">
            <a:extLst>
              <a:ext uri="{FF2B5EF4-FFF2-40B4-BE49-F238E27FC236}">
                <a16:creationId xmlns:a16="http://schemas.microsoft.com/office/drawing/2014/main" id="{C688CF09-6B20-8441-8D81-E13C28693113}"/>
              </a:ext>
            </a:extLst>
          </p:cNvPr>
          <p:cNvCxnSpPr>
            <a:cxnSpLocks/>
          </p:cNvCxnSpPr>
          <p:nvPr/>
        </p:nvCxnSpPr>
        <p:spPr>
          <a:xfrm>
            <a:off x="6585307" y="6496617"/>
            <a:ext cx="488901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线连接符 193">
            <a:extLst>
              <a:ext uri="{FF2B5EF4-FFF2-40B4-BE49-F238E27FC236}">
                <a16:creationId xmlns:a16="http://schemas.microsoft.com/office/drawing/2014/main" id="{065D190E-0005-0141-B4ED-1C89D06905FA}"/>
              </a:ext>
            </a:extLst>
          </p:cNvPr>
          <p:cNvCxnSpPr>
            <a:cxnSpLocks/>
          </p:cNvCxnSpPr>
          <p:nvPr/>
        </p:nvCxnSpPr>
        <p:spPr>
          <a:xfrm flipV="1">
            <a:off x="6585307" y="6409557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线连接符 194">
            <a:extLst>
              <a:ext uri="{FF2B5EF4-FFF2-40B4-BE49-F238E27FC236}">
                <a16:creationId xmlns:a16="http://schemas.microsoft.com/office/drawing/2014/main" id="{76293B83-0750-E444-A604-90E6E8A364F9}"/>
              </a:ext>
            </a:extLst>
          </p:cNvPr>
          <p:cNvCxnSpPr>
            <a:cxnSpLocks/>
          </p:cNvCxnSpPr>
          <p:nvPr/>
        </p:nvCxnSpPr>
        <p:spPr>
          <a:xfrm flipV="1">
            <a:off x="7084641" y="6409557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文本框 195">
            <a:extLst>
              <a:ext uri="{FF2B5EF4-FFF2-40B4-BE49-F238E27FC236}">
                <a16:creationId xmlns:a16="http://schemas.microsoft.com/office/drawing/2014/main" id="{902CB0AD-0955-E64F-8E66-A704DB74371A}"/>
              </a:ext>
            </a:extLst>
          </p:cNvPr>
          <p:cNvSpPr txBox="1"/>
          <p:nvPr/>
        </p:nvSpPr>
        <p:spPr>
          <a:xfrm>
            <a:off x="6858769" y="6459226"/>
            <a:ext cx="4287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23</a:t>
            </a:r>
            <a:endParaRPr lang="zh-CN" altLang="en-US" dirty="0"/>
          </a:p>
        </p:txBody>
      </p:sp>
      <p:sp>
        <p:nvSpPr>
          <p:cNvPr id="197" name="文本框 196">
            <a:extLst>
              <a:ext uri="{FF2B5EF4-FFF2-40B4-BE49-F238E27FC236}">
                <a16:creationId xmlns:a16="http://schemas.microsoft.com/office/drawing/2014/main" id="{A3A3AFB5-24CB-AD4E-8E77-058DFD4694BF}"/>
              </a:ext>
            </a:extLst>
          </p:cNvPr>
          <p:cNvSpPr txBox="1"/>
          <p:nvPr/>
        </p:nvSpPr>
        <p:spPr>
          <a:xfrm>
            <a:off x="6385167" y="6467866"/>
            <a:ext cx="460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17</a:t>
            </a:r>
            <a:endParaRPr lang="zh-CN" altLang="en-US" dirty="0"/>
          </a:p>
        </p:txBody>
      </p:sp>
      <p:sp>
        <p:nvSpPr>
          <p:cNvPr id="198" name="下箭头 197">
            <a:extLst>
              <a:ext uri="{FF2B5EF4-FFF2-40B4-BE49-F238E27FC236}">
                <a16:creationId xmlns:a16="http://schemas.microsoft.com/office/drawing/2014/main" id="{CB57ABF1-30E7-B24E-A120-64E2EB63C6D3}"/>
              </a:ext>
            </a:extLst>
          </p:cNvPr>
          <p:cNvSpPr/>
          <p:nvPr/>
        </p:nvSpPr>
        <p:spPr>
          <a:xfrm>
            <a:off x="6297132" y="5807209"/>
            <a:ext cx="184690" cy="376291"/>
          </a:xfrm>
          <a:prstGeom prst="downArrow">
            <a:avLst>
              <a:gd name="adj1" fmla="val 42441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9" name="圆角矩形 198">
            <a:extLst>
              <a:ext uri="{FF2B5EF4-FFF2-40B4-BE49-F238E27FC236}">
                <a16:creationId xmlns:a16="http://schemas.microsoft.com/office/drawing/2014/main" id="{10DF1055-17C5-D443-A656-ADA9BB11EC04}"/>
              </a:ext>
            </a:extLst>
          </p:cNvPr>
          <p:cNvSpPr/>
          <p:nvPr/>
        </p:nvSpPr>
        <p:spPr>
          <a:xfrm>
            <a:off x="5549291" y="5424453"/>
            <a:ext cx="1665843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0" name="梯形 199">
            <a:extLst>
              <a:ext uri="{FF2B5EF4-FFF2-40B4-BE49-F238E27FC236}">
                <a16:creationId xmlns:a16="http://schemas.microsoft.com/office/drawing/2014/main" id="{C55E2A25-FFE8-FE45-A157-D7514B2518CE}"/>
              </a:ext>
            </a:extLst>
          </p:cNvPr>
          <p:cNvSpPr/>
          <p:nvPr/>
        </p:nvSpPr>
        <p:spPr>
          <a:xfrm>
            <a:off x="6976644" y="5459641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1" name="梯形 200">
            <a:extLst>
              <a:ext uri="{FF2B5EF4-FFF2-40B4-BE49-F238E27FC236}">
                <a16:creationId xmlns:a16="http://schemas.microsoft.com/office/drawing/2014/main" id="{5F7A7F91-9F45-6C4F-99C4-476A6AA59005}"/>
              </a:ext>
            </a:extLst>
          </p:cNvPr>
          <p:cNvSpPr/>
          <p:nvPr/>
        </p:nvSpPr>
        <p:spPr>
          <a:xfrm>
            <a:off x="6601912" y="5459641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2" name="矩形 201">
            <a:extLst>
              <a:ext uri="{FF2B5EF4-FFF2-40B4-BE49-F238E27FC236}">
                <a16:creationId xmlns:a16="http://schemas.microsoft.com/office/drawing/2014/main" id="{CC819E04-B15A-4B49-8784-479ED2BF707F}"/>
              </a:ext>
            </a:extLst>
          </p:cNvPr>
          <p:cNvSpPr/>
          <p:nvPr/>
        </p:nvSpPr>
        <p:spPr>
          <a:xfrm>
            <a:off x="7170964" y="5928183"/>
            <a:ext cx="1672090" cy="26621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3" name="文本框 202">
            <a:extLst>
              <a:ext uri="{FF2B5EF4-FFF2-40B4-BE49-F238E27FC236}">
                <a16:creationId xmlns:a16="http://schemas.microsoft.com/office/drawing/2014/main" id="{64CEA964-2A59-B240-9891-D9690677BE31}"/>
              </a:ext>
            </a:extLst>
          </p:cNvPr>
          <p:cNvSpPr txBox="1"/>
          <p:nvPr/>
        </p:nvSpPr>
        <p:spPr>
          <a:xfrm>
            <a:off x="7163680" y="5884805"/>
            <a:ext cx="1829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Timestamp: 23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204" name="曲线连接符 203">
            <a:extLst>
              <a:ext uri="{FF2B5EF4-FFF2-40B4-BE49-F238E27FC236}">
                <a16:creationId xmlns:a16="http://schemas.microsoft.com/office/drawing/2014/main" id="{630D093B-CB1A-4D4B-8EF9-5C2860EFF20B}"/>
              </a:ext>
            </a:extLst>
          </p:cNvPr>
          <p:cNvCxnSpPr>
            <a:cxnSpLocks/>
            <a:stCxn id="200" idx="2"/>
            <a:endCxn id="202" idx="0"/>
          </p:cNvCxnSpPr>
          <p:nvPr/>
        </p:nvCxnSpPr>
        <p:spPr>
          <a:xfrm rot="16200000" flipH="1">
            <a:off x="7415300" y="5336473"/>
            <a:ext cx="256205" cy="92721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矩形 204">
            <a:extLst>
              <a:ext uri="{FF2B5EF4-FFF2-40B4-BE49-F238E27FC236}">
                <a16:creationId xmlns:a16="http://schemas.microsoft.com/office/drawing/2014/main" id="{52939F25-450E-E74D-B458-57C41971C9EB}"/>
              </a:ext>
            </a:extLst>
          </p:cNvPr>
          <p:cNvSpPr/>
          <p:nvPr/>
        </p:nvSpPr>
        <p:spPr>
          <a:xfrm>
            <a:off x="6817429" y="5004449"/>
            <a:ext cx="1396001" cy="26621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06" name="曲线连接符 205">
            <a:extLst>
              <a:ext uri="{FF2B5EF4-FFF2-40B4-BE49-F238E27FC236}">
                <a16:creationId xmlns:a16="http://schemas.microsoft.com/office/drawing/2014/main" id="{FE8E710F-6586-EC46-AD9E-39FE974499DF}"/>
              </a:ext>
            </a:extLst>
          </p:cNvPr>
          <p:cNvCxnSpPr>
            <a:cxnSpLocks/>
            <a:stCxn id="201" idx="0"/>
            <a:endCxn id="205" idx="2"/>
          </p:cNvCxnSpPr>
          <p:nvPr/>
        </p:nvCxnSpPr>
        <p:spPr>
          <a:xfrm rot="5400000" flipH="1" flipV="1">
            <a:off x="7015759" y="4959971"/>
            <a:ext cx="188975" cy="810367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文本框 206">
            <a:extLst>
              <a:ext uri="{FF2B5EF4-FFF2-40B4-BE49-F238E27FC236}">
                <a16:creationId xmlns:a16="http://schemas.microsoft.com/office/drawing/2014/main" id="{DEB8D4ED-7D67-6A42-AC22-C0C0832BD326}"/>
              </a:ext>
            </a:extLst>
          </p:cNvPr>
          <p:cNvSpPr txBox="1"/>
          <p:nvPr/>
        </p:nvSpPr>
        <p:spPr>
          <a:xfrm>
            <a:off x="6771644" y="4980115"/>
            <a:ext cx="17552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Timestamp: 8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09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圆柱体 168">
            <a:extLst>
              <a:ext uri="{FF2B5EF4-FFF2-40B4-BE49-F238E27FC236}">
                <a16:creationId xmlns:a16="http://schemas.microsoft.com/office/drawing/2014/main" id="{8D4E10A9-4468-8842-AE46-7AEC5C1E9B90}"/>
              </a:ext>
            </a:extLst>
          </p:cNvPr>
          <p:cNvSpPr/>
          <p:nvPr/>
        </p:nvSpPr>
        <p:spPr>
          <a:xfrm>
            <a:off x="619595" y="3190647"/>
            <a:ext cx="3157985" cy="1880513"/>
          </a:xfrm>
          <a:prstGeom prst="can">
            <a:avLst>
              <a:gd name="adj" fmla="val 89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9" name="圆角矩形 158">
            <a:extLst>
              <a:ext uri="{FF2B5EF4-FFF2-40B4-BE49-F238E27FC236}">
                <a16:creationId xmlns:a16="http://schemas.microsoft.com/office/drawing/2014/main" id="{64695C65-A481-8445-98CF-BA5692B80E1C}"/>
              </a:ext>
            </a:extLst>
          </p:cNvPr>
          <p:cNvSpPr/>
          <p:nvPr/>
        </p:nvSpPr>
        <p:spPr>
          <a:xfrm>
            <a:off x="5547836" y="6282764"/>
            <a:ext cx="1662720" cy="431362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Complex event query - first phase filtering</a:t>
            </a:r>
          </a:p>
        </p:txBody>
      </p:sp>
      <p:sp>
        <p:nvSpPr>
          <p:cNvPr id="366" name="圆角矩形 365">
            <a:extLst>
              <a:ext uri="{FF2B5EF4-FFF2-40B4-BE49-F238E27FC236}">
                <a16:creationId xmlns:a16="http://schemas.microsoft.com/office/drawing/2014/main" id="{EB730E67-33B4-AF49-B437-A224D1A69B99}"/>
              </a:ext>
            </a:extLst>
          </p:cNvPr>
          <p:cNvSpPr/>
          <p:nvPr/>
        </p:nvSpPr>
        <p:spPr>
          <a:xfrm>
            <a:off x="5547418" y="3479280"/>
            <a:ext cx="1672089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8" name="圆角矩形 367">
            <a:extLst>
              <a:ext uri="{FF2B5EF4-FFF2-40B4-BE49-F238E27FC236}">
                <a16:creationId xmlns:a16="http://schemas.microsoft.com/office/drawing/2014/main" id="{0CD3E023-E91D-DA45-80E7-45590FF28B45}"/>
              </a:ext>
            </a:extLst>
          </p:cNvPr>
          <p:cNvSpPr/>
          <p:nvPr/>
        </p:nvSpPr>
        <p:spPr>
          <a:xfrm>
            <a:off x="1023665" y="3447261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9" name="矩形 368">
            <a:extLst>
              <a:ext uri="{FF2B5EF4-FFF2-40B4-BE49-F238E27FC236}">
                <a16:creationId xmlns:a16="http://schemas.microsoft.com/office/drawing/2014/main" id="{94CFD11E-AD20-B042-9A4E-44A2783C22D8}"/>
              </a:ext>
            </a:extLst>
          </p:cNvPr>
          <p:cNvSpPr/>
          <p:nvPr/>
        </p:nvSpPr>
        <p:spPr>
          <a:xfrm>
            <a:off x="1192331" y="4579750"/>
            <a:ext cx="1848807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0" name="矩形 369">
            <a:extLst>
              <a:ext uri="{FF2B5EF4-FFF2-40B4-BE49-F238E27FC236}">
                <a16:creationId xmlns:a16="http://schemas.microsoft.com/office/drawing/2014/main" id="{3D264D54-FDFA-C24F-992D-62F7C2948BC4}"/>
              </a:ext>
            </a:extLst>
          </p:cNvPr>
          <p:cNvSpPr/>
          <p:nvPr/>
        </p:nvSpPr>
        <p:spPr>
          <a:xfrm>
            <a:off x="1192331" y="4207279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1" name="矩形 370">
            <a:extLst>
              <a:ext uri="{FF2B5EF4-FFF2-40B4-BE49-F238E27FC236}">
                <a16:creationId xmlns:a16="http://schemas.microsoft.com/office/drawing/2014/main" id="{133029BA-9135-DD48-8E95-4620CBC11E6E}"/>
              </a:ext>
            </a:extLst>
          </p:cNvPr>
          <p:cNvSpPr/>
          <p:nvPr/>
        </p:nvSpPr>
        <p:spPr>
          <a:xfrm>
            <a:off x="1195291" y="3851751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2" name="矩形 371">
            <a:extLst>
              <a:ext uri="{FF2B5EF4-FFF2-40B4-BE49-F238E27FC236}">
                <a16:creationId xmlns:a16="http://schemas.microsoft.com/office/drawing/2014/main" id="{A3E72EE3-C7FA-0549-B9FF-ACDA8A21D21E}"/>
              </a:ext>
            </a:extLst>
          </p:cNvPr>
          <p:cNvSpPr/>
          <p:nvPr/>
        </p:nvSpPr>
        <p:spPr>
          <a:xfrm>
            <a:off x="1192331" y="3479280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3" name="文本框 372">
            <a:extLst>
              <a:ext uri="{FF2B5EF4-FFF2-40B4-BE49-F238E27FC236}">
                <a16:creationId xmlns:a16="http://schemas.microsoft.com/office/drawing/2014/main" id="{E52E1054-6E1A-A249-BB89-D2B0014C20E7}"/>
              </a:ext>
            </a:extLst>
          </p:cNvPr>
          <p:cNvSpPr txBox="1"/>
          <p:nvPr/>
        </p:nvSpPr>
        <p:spPr>
          <a:xfrm>
            <a:off x="508305" y="5088927"/>
            <a:ext cx="3269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Stores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383" name="椭圆 382">
            <a:extLst>
              <a:ext uri="{FF2B5EF4-FFF2-40B4-BE49-F238E27FC236}">
                <a16:creationId xmlns:a16="http://schemas.microsoft.com/office/drawing/2014/main" id="{C323A05A-6B99-224B-AA87-C8326B7D4B07}"/>
              </a:ext>
            </a:extLst>
          </p:cNvPr>
          <p:cNvSpPr/>
          <p:nvPr/>
        </p:nvSpPr>
        <p:spPr>
          <a:xfrm>
            <a:off x="1232841" y="350272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384" name="矩形 383">
            <a:extLst>
              <a:ext uri="{FF2B5EF4-FFF2-40B4-BE49-F238E27FC236}">
                <a16:creationId xmlns:a16="http://schemas.microsoft.com/office/drawing/2014/main" id="{E53D95DD-6D81-CD4F-819E-EA37FFC71174}"/>
              </a:ext>
            </a:extLst>
          </p:cNvPr>
          <p:cNvSpPr/>
          <p:nvPr/>
        </p:nvSpPr>
        <p:spPr>
          <a:xfrm>
            <a:off x="1528566" y="350272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5" name="三角形 384">
            <a:extLst>
              <a:ext uri="{FF2B5EF4-FFF2-40B4-BE49-F238E27FC236}">
                <a16:creationId xmlns:a16="http://schemas.microsoft.com/office/drawing/2014/main" id="{71C25BAA-7F84-6544-974B-AB5820F44731}"/>
              </a:ext>
            </a:extLst>
          </p:cNvPr>
          <p:cNvSpPr/>
          <p:nvPr/>
        </p:nvSpPr>
        <p:spPr>
          <a:xfrm>
            <a:off x="1824249" y="352127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386" name="六边形 385">
            <a:extLst>
              <a:ext uri="{FF2B5EF4-FFF2-40B4-BE49-F238E27FC236}">
                <a16:creationId xmlns:a16="http://schemas.microsoft.com/office/drawing/2014/main" id="{AFCA597D-F716-4447-BD25-F2B21E556868}"/>
              </a:ext>
            </a:extLst>
          </p:cNvPr>
          <p:cNvSpPr/>
          <p:nvPr/>
        </p:nvSpPr>
        <p:spPr>
          <a:xfrm>
            <a:off x="2123289" y="352371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7" name="缺角矩形 386">
            <a:extLst>
              <a:ext uri="{FF2B5EF4-FFF2-40B4-BE49-F238E27FC236}">
                <a16:creationId xmlns:a16="http://schemas.microsoft.com/office/drawing/2014/main" id="{0FCD6173-C688-3C4F-89EC-D944C3006E67}"/>
              </a:ext>
            </a:extLst>
          </p:cNvPr>
          <p:cNvSpPr/>
          <p:nvPr/>
        </p:nvSpPr>
        <p:spPr>
          <a:xfrm>
            <a:off x="2418671" y="352091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8" name="六边形 387">
            <a:extLst>
              <a:ext uri="{FF2B5EF4-FFF2-40B4-BE49-F238E27FC236}">
                <a16:creationId xmlns:a16="http://schemas.microsoft.com/office/drawing/2014/main" id="{4A1595D0-C253-A644-80F4-57B285B48BF1}"/>
              </a:ext>
            </a:extLst>
          </p:cNvPr>
          <p:cNvSpPr/>
          <p:nvPr/>
        </p:nvSpPr>
        <p:spPr>
          <a:xfrm>
            <a:off x="1232848" y="3895082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9" name="矩形 388">
            <a:extLst>
              <a:ext uri="{FF2B5EF4-FFF2-40B4-BE49-F238E27FC236}">
                <a16:creationId xmlns:a16="http://schemas.microsoft.com/office/drawing/2014/main" id="{0DC4B59A-2EF5-074A-BC1C-C587CECB38B7}"/>
              </a:ext>
            </a:extLst>
          </p:cNvPr>
          <p:cNvSpPr/>
          <p:nvPr/>
        </p:nvSpPr>
        <p:spPr>
          <a:xfrm>
            <a:off x="1824291" y="389508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0" name="缺角矩形 389">
            <a:extLst>
              <a:ext uri="{FF2B5EF4-FFF2-40B4-BE49-F238E27FC236}">
                <a16:creationId xmlns:a16="http://schemas.microsoft.com/office/drawing/2014/main" id="{FFF837D1-B948-594F-8E9B-AF9C32E6A12B}"/>
              </a:ext>
            </a:extLst>
          </p:cNvPr>
          <p:cNvSpPr/>
          <p:nvPr/>
        </p:nvSpPr>
        <p:spPr>
          <a:xfrm>
            <a:off x="1525628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1" name="矩形 390">
            <a:extLst>
              <a:ext uri="{FF2B5EF4-FFF2-40B4-BE49-F238E27FC236}">
                <a16:creationId xmlns:a16="http://schemas.microsoft.com/office/drawing/2014/main" id="{0866562D-8B5A-AB47-A597-73037AA05FA9}"/>
              </a:ext>
            </a:extLst>
          </p:cNvPr>
          <p:cNvSpPr/>
          <p:nvPr/>
        </p:nvSpPr>
        <p:spPr>
          <a:xfrm>
            <a:off x="2120011" y="389508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2" name="矩形 391">
            <a:extLst>
              <a:ext uri="{FF2B5EF4-FFF2-40B4-BE49-F238E27FC236}">
                <a16:creationId xmlns:a16="http://schemas.microsoft.com/office/drawing/2014/main" id="{D74D0804-F232-9640-A2BE-D6A9704FF254}"/>
              </a:ext>
            </a:extLst>
          </p:cNvPr>
          <p:cNvSpPr/>
          <p:nvPr/>
        </p:nvSpPr>
        <p:spPr>
          <a:xfrm>
            <a:off x="2415731" y="390869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3" name="六边形 392">
            <a:extLst>
              <a:ext uri="{FF2B5EF4-FFF2-40B4-BE49-F238E27FC236}">
                <a16:creationId xmlns:a16="http://schemas.microsoft.com/office/drawing/2014/main" id="{E347B591-52D4-3C4D-B4C8-B677F8B084C0}"/>
              </a:ext>
            </a:extLst>
          </p:cNvPr>
          <p:cNvSpPr/>
          <p:nvPr/>
        </p:nvSpPr>
        <p:spPr>
          <a:xfrm>
            <a:off x="2708511" y="390869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4" name="三角形 393">
            <a:extLst>
              <a:ext uri="{FF2B5EF4-FFF2-40B4-BE49-F238E27FC236}">
                <a16:creationId xmlns:a16="http://schemas.microsoft.com/office/drawing/2014/main" id="{707FB65B-42D6-3642-8A79-1DD371E2E2FE}"/>
              </a:ext>
            </a:extLst>
          </p:cNvPr>
          <p:cNvSpPr/>
          <p:nvPr/>
        </p:nvSpPr>
        <p:spPr>
          <a:xfrm>
            <a:off x="3001285" y="3895082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5" name="三角形 394">
            <a:extLst>
              <a:ext uri="{FF2B5EF4-FFF2-40B4-BE49-F238E27FC236}">
                <a16:creationId xmlns:a16="http://schemas.microsoft.com/office/drawing/2014/main" id="{7F7F286C-1D0C-2745-8976-853C6B49FC2A}"/>
              </a:ext>
            </a:extLst>
          </p:cNvPr>
          <p:cNvSpPr/>
          <p:nvPr/>
        </p:nvSpPr>
        <p:spPr>
          <a:xfrm>
            <a:off x="1232841" y="4260770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6" name="六边形 395">
            <a:extLst>
              <a:ext uri="{FF2B5EF4-FFF2-40B4-BE49-F238E27FC236}">
                <a16:creationId xmlns:a16="http://schemas.microsoft.com/office/drawing/2014/main" id="{3265FAA4-B7C4-DF48-A8A7-DEBE69501C71}"/>
              </a:ext>
            </a:extLst>
          </p:cNvPr>
          <p:cNvSpPr/>
          <p:nvPr/>
        </p:nvSpPr>
        <p:spPr>
          <a:xfrm>
            <a:off x="1525627" y="4260769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7" name="椭圆 396">
            <a:extLst>
              <a:ext uri="{FF2B5EF4-FFF2-40B4-BE49-F238E27FC236}">
                <a16:creationId xmlns:a16="http://schemas.microsoft.com/office/drawing/2014/main" id="{3F3F2306-6CD4-3A4A-B82C-0DCC19D200C9}"/>
              </a:ext>
            </a:extLst>
          </p:cNvPr>
          <p:cNvSpPr/>
          <p:nvPr/>
        </p:nvSpPr>
        <p:spPr>
          <a:xfrm>
            <a:off x="1824290" y="42607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8" name="椭圆 397">
            <a:extLst>
              <a:ext uri="{FF2B5EF4-FFF2-40B4-BE49-F238E27FC236}">
                <a16:creationId xmlns:a16="http://schemas.microsoft.com/office/drawing/2014/main" id="{703F9D0B-BB90-7B4D-B0D5-AA3424745152}"/>
              </a:ext>
            </a:extLst>
          </p:cNvPr>
          <p:cNvSpPr/>
          <p:nvPr/>
        </p:nvSpPr>
        <p:spPr>
          <a:xfrm>
            <a:off x="2120010" y="42645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9" name="三角形 398">
            <a:extLst>
              <a:ext uri="{FF2B5EF4-FFF2-40B4-BE49-F238E27FC236}">
                <a16:creationId xmlns:a16="http://schemas.microsoft.com/office/drawing/2014/main" id="{21523E5E-C841-2C49-97C4-4F5429E0504A}"/>
              </a:ext>
            </a:extLst>
          </p:cNvPr>
          <p:cNvSpPr/>
          <p:nvPr/>
        </p:nvSpPr>
        <p:spPr>
          <a:xfrm>
            <a:off x="2412789" y="4260769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0" name="缺角矩形 399">
            <a:extLst>
              <a:ext uri="{FF2B5EF4-FFF2-40B4-BE49-F238E27FC236}">
                <a16:creationId xmlns:a16="http://schemas.microsoft.com/office/drawing/2014/main" id="{EDF5D40D-F90C-E345-AF13-21AD1A28D654}"/>
              </a:ext>
            </a:extLst>
          </p:cNvPr>
          <p:cNvSpPr/>
          <p:nvPr/>
        </p:nvSpPr>
        <p:spPr>
          <a:xfrm>
            <a:off x="2705568" y="426076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1" name="梯形 400">
            <a:extLst>
              <a:ext uri="{FF2B5EF4-FFF2-40B4-BE49-F238E27FC236}">
                <a16:creationId xmlns:a16="http://schemas.microsoft.com/office/drawing/2014/main" id="{302807CA-C518-0146-869A-7D2928D185C5}"/>
              </a:ext>
            </a:extLst>
          </p:cNvPr>
          <p:cNvSpPr/>
          <p:nvPr/>
        </p:nvSpPr>
        <p:spPr>
          <a:xfrm>
            <a:off x="3014932" y="4260768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2" name="三角形 401">
            <a:extLst>
              <a:ext uri="{FF2B5EF4-FFF2-40B4-BE49-F238E27FC236}">
                <a16:creationId xmlns:a16="http://schemas.microsoft.com/office/drawing/2014/main" id="{E7CE7CE1-2F88-374C-920D-5D1445A14CE6}"/>
              </a:ext>
            </a:extLst>
          </p:cNvPr>
          <p:cNvSpPr/>
          <p:nvPr/>
        </p:nvSpPr>
        <p:spPr>
          <a:xfrm>
            <a:off x="3317122" y="427088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3" name="六边形 402">
            <a:extLst>
              <a:ext uri="{FF2B5EF4-FFF2-40B4-BE49-F238E27FC236}">
                <a16:creationId xmlns:a16="http://schemas.microsoft.com/office/drawing/2014/main" id="{10A9BECB-502F-8746-A04C-43508ABE1F55}"/>
              </a:ext>
            </a:extLst>
          </p:cNvPr>
          <p:cNvSpPr/>
          <p:nvPr/>
        </p:nvSpPr>
        <p:spPr>
          <a:xfrm>
            <a:off x="1232848" y="462645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4" name="三角形 403">
            <a:extLst>
              <a:ext uri="{FF2B5EF4-FFF2-40B4-BE49-F238E27FC236}">
                <a16:creationId xmlns:a16="http://schemas.microsoft.com/office/drawing/2014/main" id="{901C6ACC-0868-1E4D-BFE2-69442EE11C6E}"/>
              </a:ext>
            </a:extLst>
          </p:cNvPr>
          <p:cNvSpPr/>
          <p:nvPr/>
        </p:nvSpPr>
        <p:spPr>
          <a:xfrm>
            <a:off x="1525620" y="462645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5" name="椭圆 404">
            <a:extLst>
              <a:ext uri="{FF2B5EF4-FFF2-40B4-BE49-F238E27FC236}">
                <a16:creationId xmlns:a16="http://schemas.microsoft.com/office/drawing/2014/main" id="{09D2384C-358D-244A-AD95-3C05B3AB5D0D}"/>
              </a:ext>
            </a:extLst>
          </p:cNvPr>
          <p:cNvSpPr/>
          <p:nvPr/>
        </p:nvSpPr>
        <p:spPr>
          <a:xfrm>
            <a:off x="1818399" y="462645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6" name="矩形 405">
            <a:extLst>
              <a:ext uri="{FF2B5EF4-FFF2-40B4-BE49-F238E27FC236}">
                <a16:creationId xmlns:a16="http://schemas.microsoft.com/office/drawing/2014/main" id="{B2B9EF23-3B13-F44E-9D83-1EABB3987358}"/>
              </a:ext>
            </a:extLst>
          </p:cNvPr>
          <p:cNvSpPr/>
          <p:nvPr/>
        </p:nvSpPr>
        <p:spPr>
          <a:xfrm>
            <a:off x="2120009" y="462645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7" name="矩形 406">
            <a:extLst>
              <a:ext uri="{FF2B5EF4-FFF2-40B4-BE49-F238E27FC236}">
                <a16:creationId xmlns:a16="http://schemas.microsoft.com/office/drawing/2014/main" id="{925DAE2F-7694-AC49-A04C-B847AD5F471A}"/>
              </a:ext>
            </a:extLst>
          </p:cNvPr>
          <p:cNvSpPr/>
          <p:nvPr/>
        </p:nvSpPr>
        <p:spPr>
          <a:xfrm>
            <a:off x="2412789" y="462851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8" name="矩形 407">
            <a:extLst>
              <a:ext uri="{FF2B5EF4-FFF2-40B4-BE49-F238E27FC236}">
                <a16:creationId xmlns:a16="http://schemas.microsoft.com/office/drawing/2014/main" id="{7967DA60-AC36-B441-9E1A-3DC48F87AAAA}"/>
              </a:ext>
            </a:extLst>
          </p:cNvPr>
          <p:cNvSpPr/>
          <p:nvPr/>
        </p:nvSpPr>
        <p:spPr>
          <a:xfrm>
            <a:off x="3004244" y="351881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9" name="缺角矩形 408">
            <a:extLst>
              <a:ext uri="{FF2B5EF4-FFF2-40B4-BE49-F238E27FC236}">
                <a16:creationId xmlns:a16="http://schemas.microsoft.com/office/drawing/2014/main" id="{F9789B2D-06CB-6942-A666-B8FA24633F54}"/>
              </a:ext>
            </a:extLst>
          </p:cNvPr>
          <p:cNvSpPr/>
          <p:nvPr/>
        </p:nvSpPr>
        <p:spPr>
          <a:xfrm>
            <a:off x="3291477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0" name="缺角矩形 409">
            <a:extLst>
              <a:ext uri="{FF2B5EF4-FFF2-40B4-BE49-F238E27FC236}">
                <a16:creationId xmlns:a16="http://schemas.microsoft.com/office/drawing/2014/main" id="{D7553DBF-5AD8-7848-9AC9-EBE91FA96BF8}"/>
              </a:ext>
            </a:extLst>
          </p:cNvPr>
          <p:cNvSpPr/>
          <p:nvPr/>
        </p:nvSpPr>
        <p:spPr>
          <a:xfrm>
            <a:off x="2711451" y="351881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1" name="梯形 410">
            <a:extLst>
              <a:ext uri="{FF2B5EF4-FFF2-40B4-BE49-F238E27FC236}">
                <a16:creationId xmlns:a16="http://schemas.microsoft.com/office/drawing/2014/main" id="{536882AA-4F0A-9C45-B140-7C9906499552}"/>
              </a:ext>
            </a:extLst>
          </p:cNvPr>
          <p:cNvSpPr/>
          <p:nvPr/>
        </p:nvSpPr>
        <p:spPr>
          <a:xfrm>
            <a:off x="3297043" y="3518815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2" name="缺角矩形 411">
            <a:extLst>
              <a:ext uri="{FF2B5EF4-FFF2-40B4-BE49-F238E27FC236}">
                <a16:creationId xmlns:a16="http://schemas.microsoft.com/office/drawing/2014/main" id="{0681E49C-2F4A-7B46-AA43-A3E02E7D964B}"/>
              </a:ext>
            </a:extLst>
          </p:cNvPr>
          <p:cNvSpPr/>
          <p:nvPr/>
        </p:nvSpPr>
        <p:spPr>
          <a:xfrm>
            <a:off x="2705568" y="462645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3" name="文本框 412">
            <a:extLst>
              <a:ext uri="{FF2B5EF4-FFF2-40B4-BE49-F238E27FC236}">
                <a16:creationId xmlns:a16="http://schemas.microsoft.com/office/drawing/2014/main" id="{18296456-C269-654F-A652-4E55308250F9}"/>
              </a:ext>
            </a:extLst>
          </p:cNvPr>
          <p:cNvSpPr txBox="1"/>
          <p:nvPr/>
        </p:nvSpPr>
        <p:spPr>
          <a:xfrm>
            <a:off x="292414" y="1695643"/>
            <a:ext cx="3697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 Rounded MT Bold" panose="020F0704030504030204" pitchFamily="34" charset="0"/>
              </a:rPr>
              <a:t>Assum</a:t>
            </a:r>
            <a:r>
              <a:rPr lang="en-US" altLang="zh-CN" sz="1600" dirty="0">
                <a:latin typeface="Arial Rounded MT Bold" panose="020F0704030504030204" pitchFamily="34" charset="0"/>
              </a:rPr>
              <a:t>e that </a:t>
            </a:r>
            <a:r>
              <a:rPr lang="zh-CN" altLang="en-US" sz="1600" dirty="0">
                <a:latin typeface="Arial Rounded MT Bold" panose="020F0704030504030204" pitchFamily="34" charset="0"/>
              </a:rPr>
              <a:t> the occurrence</a:t>
            </a:r>
            <a:r>
              <a:rPr lang="en-US" altLang="zh-CN" sz="1600" dirty="0">
                <a:latin typeface="Arial Rounded MT Bold" panose="020F0704030504030204" pitchFamily="34" charset="0"/>
              </a:rPr>
              <a:t> </a:t>
            </a:r>
            <a:r>
              <a:rPr lang="zh-CN" altLang="en-US" sz="1600" dirty="0">
                <a:latin typeface="Arial Rounded MT Bold" panose="020F0704030504030204" pitchFamily="34" charset="0"/>
              </a:rPr>
              <a:t>timestamp of the first</a:t>
            </a:r>
            <a:r>
              <a:rPr lang="en-US" altLang="zh-CN" sz="1600" dirty="0">
                <a:latin typeface="Arial Rounded MT Bold" panose="020F0704030504030204" pitchFamily="34" charset="0"/>
              </a:rPr>
              <a:t> events is 1.</a:t>
            </a:r>
            <a:r>
              <a:rPr lang="zh-CN" altLang="en-US" sz="1600" dirty="0">
                <a:latin typeface="Arial Rounded MT Bold" panose="020F0704030504030204" pitchFamily="34" charset="0"/>
              </a:rPr>
              <a:t> </a:t>
            </a:r>
          </a:p>
        </p:txBody>
      </p:sp>
      <p:cxnSp>
        <p:nvCxnSpPr>
          <p:cNvPr id="414" name="直线箭头连接符 413">
            <a:extLst>
              <a:ext uri="{FF2B5EF4-FFF2-40B4-BE49-F238E27FC236}">
                <a16:creationId xmlns:a16="http://schemas.microsoft.com/office/drawing/2014/main" id="{EC7F755D-6903-7B41-BE27-42CB3F8B89F4}"/>
              </a:ext>
            </a:extLst>
          </p:cNvPr>
          <p:cNvCxnSpPr>
            <a:cxnSpLocks/>
          </p:cNvCxnSpPr>
          <p:nvPr/>
        </p:nvCxnSpPr>
        <p:spPr>
          <a:xfrm>
            <a:off x="1338778" y="2277703"/>
            <a:ext cx="0" cy="1203306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文本框 414">
            <a:extLst>
              <a:ext uri="{FF2B5EF4-FFF2-40B4-BE49-F238E27FC236}">
                <a16:creationId xmlns:a16="http://schemas.microsoft.com/office/drawing/2014/main" id="{1601335D-BEB4-5345-BDCE-B30D0F6F8589}"/>
              </a:ext>
            </a:extLst>
          </p:cNvPr>
          <p:cNvSpPr txBox="1"/>
          <p:nvPr/>
        </p:nvSpPr>
        <p:spPr>
          <a:xfrm>
            <a:off x="4000731" y="3447261"/>
            <a:ext cx="1729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Index Block 1</a:t>
            </a:r>
            <a:endParaRPr lang="zh-CN" altLang="en-US" sz="1600" dirty="0"/>
          </a:p>
        </p:txBody>
      </p:sp>
      <p:sp>
        <p:nvSpPr>
          <p:cNvPr id="416" name="文本框 415">
            <a:extLst>
              <a:ext uri="{FF2B5EF4-FFF2-40B4-BE49-F238E27FC236}">
                <a16:creationId xmlns:a16="http://schemas.microsoft.com/office/drawing/2014/main" id="{68FE5400-11F2-7440-96FD-8BFD160B2115}"/>
              </a:ext>
            </a:extLst>
          </p:cNvPr>
          <p:cNvSpPr txBox="1"/>
          <p:nvPr/>
        </p:nvSpPr>
        <p:spPr>
          <a:xfrm>
            <a:off x="1232841" y="2562817"/>
            <a:ext cx="30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arrival</a:t>
            </a:r>
            <a:r>
              <a:rPr kumimoji="1" lang="zh-CN" altLang="en-US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rate: 1 event/s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417" name="文本框 416">
            <a:extLst>
              <a:ext uri="{FF2B5EF4-FFF2-40B4-BE49-F238E27FC236}">
                <a16:creationId xmlns:a16="http://schemas.microsoft.com/office/drawing/2014/main" id="{12209CB8-41D5-0341-9CCD-7A2E43E673D2}"/>
              </a:ext>
            </a:extLst>
          </p:cNvPr>
          <p:cNvSpPr txBox="1"/>
          <p:nvPr/>
        </p:nvSpPr>
        <p:spPr>
          <a:xfrm>
            <a:off x="4005116" y="3829517"/>
            <a:ext cx="1729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Index Block 2</a:t>
            </a:r>
            <a:endParaRPr lang="zh-CN" altLang="en-US" sz="1600" dirty="0"/>
          </a:p>
        </p:txBody>
      </p:sp>
      <p:sp>
        <p:nvSpPr>
          <p:cNvPr id="418" name="文本框 417">
            <a:extLst>
              <a:ext uri="{FF2B5EF4-FFF2-40B4-BE49-F238E27FC236}">
                <a16:creationId xmlns:a16="http://schemas.microsoft.com/office/drawing/2014/main" id="{DE8EDFFF-41DC-364F-8598-A67CAAD44495}"/>
              </a:ext>
            </a:extLst>
          </p:cNvPr>
          <p:cNvSpPr txBox="1"/>
          <p:nvPr/>
        </p:nvSpPr>
        <p:spPr>
          <a:xfrm>
            <a:off x="4008075" y="4188807"/>
            <a:ext cx="1729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Index Block 3</a:t>
            </a:r>
            <a:endParaRPr lang="zh-CN" altLang="en-US" sz="1600" dirty="0"/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DDE8D1F1-FBFC-534B-9445-4F1896EB07CD}"/>
              </a:ext>
            </a:extLst>
          </p:cNvPr>
          <p:cNvSpPr txBox="1"/>
          <p:nvPr/>
        </p:nvSpPr>
        <p:spPr>
          <a:xfrm>
            <a:off x="4057295" y="4576283"/>
            <a:ext cx="1729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Buffer Pool</a:t>
            </a:r>
            <a:endParaRPr lang="zh-CN" altLang="en-US" sz="1600" dirty="0"/>
          </a:p>
        </p:txBody>
      </p:sp>
      <p:sp>
        <p:nvSpPr>
          <p:cNvPr id="420" name="圆角矩形 419">
            <a:extLst>
              <a:ext uri="{FF2B5EF4-FFF2-40B4-BE49-F238E27FC236}">
                <a16:creationId xmlns:a16="http://schemas.microsoft.com/office/drawing/2014/main" id="{49B66676-7EA6-8743-AD0A-D234616780B1}"/>
              </a:ext>
            </a:extLst>
          </p:cNvPr>
          <p:cNvSpPr/>
          <p:nvPr/>
        </p:nvSpPr>
        <p:spPr>
          <a:xfrm>
            <a:off x="5620545" y="3521369"/>
            <a:ext cx="19364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1" name="圆角矩形 420">
            <a:extLst>
              <a:ext uri="{FF2B5EF4-FFF2-40B4-BE49-F238E27FC236}">
                <a16:creationId xmlns:a16="http://schemas.microsoft.com/office/drawing/2014/main" id="{B8A2B947-DC97-6E4C-9279-06311BAF1986}"/>
              </a:ext>
            </a:extLst>
          </p:cNvPr>
          <p:cNvSpPr/>
          <p:nvPr/>
        </p:nvSpPr>
        <p:spPr>
          <a:xfrm>
            <a:off x="5808092" y="3522384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2" name="圆角矩形 421">
            <a:extLst>
              <a:ext uri="{FF2B5EF4-FFF2-40B4-BE49-F238E27FC236}">
                <a16:creationId xmlns:a16="http://schemas.microsoft.com/office/drawing/2014/main" id="{382D68FD-8F41-4643-ABF2-786EF37DD1E1}"/>
              </a:ext>
            </a:extLst>
          </p:cNvPr>
          <p:cNvSpPr/>
          <p:nvPr/>
        </p:nvSpPr>
        <p:spPr>
          <a:xfrm>
            <a:off x="6003876" y="3518815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3" name="圆角矩形 422">
            <a:extLst>
              <a:ext uri="{FF2B5EF4-FFF2-40B4-BE49-F238E27FC236}">
                <a16:creationId xmlns:a16="http://schemas.microsoft.com/office/drawing/2014/main" id="{1621497F-53BA-5048-8FDD-1F9C20D79CE9}"/>
              </a:ext>
            </a:extLst>
          </p:cNvPr>
          <p:cNvSpPr/>
          <p:nvPr/>
        </p:nvSpPr>
        <p:spPr>
          <a:xfrm>
            <a:off x="6191423" y="3519830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4" name="圆角矩形 423">
            <a:extLst>
              <a:ext uri="{FF2B5EF4-FFF2-40B4-BE49-F238E27FC236}">
                <a16:creationId xmlns:a16="http://schemas.microsoft.com/office/drawing/2014/main" id="{FCBE01B5-D9C8-2542-A814-7018606245ED}"/>
              </a:ext>
            </a:extLst>
          </p:cNvPr>
          <p:cNvSpPr/>
          <p:nvPr/>
        </p:nvSpPr>
        <p:spPr>
          <a:xfrm>
            <a:off x="6383906" y="3518815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5" name="圆角矩形 424">
            <a:extLst>
              <a:ext uri="{FF2B5EF4-FFF2-40B4-BE49-F238E27FC236}">
                <a16:creationId xmlns:a16="http://schemas.microsoft.com/office/drawing/2014/main" id="{081B1996-94F5-5D4C-87C3-7D062EE1F275}"/>
              </a:ext>
            </a:extLst>
          </p:cNvPr>
          <p:cNvSpPr/>
          <p:nvPr/>
        </p:nvSpPr>
        <p:spPr>
          <a:xfrm>
            <a:off x="6571453" y="3519830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6" name="圆角矩形 425">
            <a:extLst>
              <a:ext uri="{FF2B5EF4-FFF2-40B4-BE49-F238E27FC236}">
                <a16:creationId xmlns:a16="http://schemas.microsoft.com/office/drawing/2014/main" id="{29F0247F-8FC0-2842-8EC1-486B81582B33}"/>
              </a:ext>
            </a:extLst>
          </p:cNvPr>
          <p:cNvSpPr/>
          <p:nvPr/>
        </p:nvSpPr>
        <p:spPr>
          <a:xfrm>
            <a:off x="6767237" y="3516261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7" name="圆角矩形 426">
            <a:extLst>
              <a:ext uri="{FF2B5EF4-FFF2-40B4-BE49-F238E27FC236}">
                <a16:creationId xmlns:a16="http://schemas.microsoft.com/office/drawing/2014/main" id="{6BED19B8-6FAC-184E-9923-95554A1B4A88}"/>
              </a:ext>
            </a:extLst>
          </p:cNvPr>
          <p:cNvSpPr/>
          <p:nvPr/>
        </p:nvSpPr>
        <p:spPr>
          <a:xfrm>
            <a:off x="6954784" y="3517276"/>
            <a:ext cx="193647" cy="193085"/>
          </a:xfrm>
          <a:prstGeom prst="roundRect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8" name="圆角矩形 427">
            <a:extLst>
              <a:ext uri="{FF2B5EF4-FFF2-40B4-BE49-F238E27FC236}">
                <a16:creationId xmlns:a16="http://schemas.microsoft.com/office/drawing/2014/main" id="{A6C63D0D-0782-8B4A-A447-03585B99E6A0}"/>
              </a:ext>
            </a:extLst>
          </p:cNvPr>
          <p:cNvSpPr/>
          <p:nvPr/>
        </p:nvSpPr>
        <p:spPr>
          <a:xfrm>
            <a:off x="5538467" y="3882272"/>
            <a:ext cx="1672089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9" name="圆角矩形 428">
            <a:extLst>
              <a:ext uri="{FF2B5EF4-FFF2-40B4-BE49-F238E27FC236}">
                <a16:creationId xmlns:a16="http://schemas.microsoft.com/office/drawing/2014/main" id="{64C840CD-A4AB-3B4E-B5B2-9A35CB307328}"/>
              </a:ext>
            </a:extLst>
          </p:cNvPr>
          <p:cNvSpPr/>
          <p:nvPr/>
        </p:nvSpPr>
        <p:spPr>
          <a:xfrm>
            <a:off x="5547186" y="4242071"/>
            <a:ext cx="1672089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0" name="圆角矩形 429">
            <a:extLst>
              <a:ext uri="{FF2B5EF4-FFF2-40B4-BE49-F238E27FC236}">
                <a16:creationId xmlns:a16="http://schemas.microsoft.com/office/drawing/2014/main" id="{B4984848-2A73-5E40-B158-EDD57064436B}"/>
              </a:ext>
            </a:extLst>
          </p:cNvPr>
          <p:cNvSpPr/>
          <p:nvPr/>
        </p:nvSpPr>
        <p:spPr>
          <a:xfrm>
            <a:off x="5618852" y="3925570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1" name="圆角矩形 430">
            <a:extLst>
              <a:ext uri="{FF2B5EF4-FFF2-40B4-BE49-F238E27FC236}">
                <a16:creationId xmlns:a16="http://schemas.microsoft.com/office/drawing/2014/main" id="{DDD9F7CE-E8AA-FE47-B473-3618B8586074}"/>
              </a:ext>
            </a:extLst>
          </p:cNvPr>
          <p:cNvSpPr/>
          <p:nvPr/>
        </p:nvSpPr>
        <p:spPr>
          <a:xfrm>
            <a:off x="5806399" y="3926585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2" name="圆角矩形 431">
            <a:extLst>
              <a:ext uri="{FF2B5EF4-FFF2-40B4-BE49-F238E27FC236}">
                <a16:creationId xmlns:a16="http://schemas.microsoft.com/office/drawing/2014/main" id="{8E97B70A-3181-8243-B07E-DCB6B4B370A2}"/>
              </a:ext>
            </a:extLst>
          </p:cNvPr>
          <p:cNvSpPr/>
          <p:nvPr/>
        </p:nvSpPr>
        <p:spPr>
          <a:xfrm>
            <a:off x="6002183" y="3923016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3" name="圆角矩形 432">
            <a:extLst>
              <a:ext uri="{FF2B5EF4-FFF2-40B4-BE49-F238E27FC236}">
                <a16:creationId xmlns:a16="http://schemas.microsoft.com/office/drawing/2014/main" id="{37817EE7-BAF9-6F4F-8189-6E6831F95E43}"/>
              </a:ext>
            </a:extLst>
          </p:cNvPr>
          <p:cNvSpPr/>
          <p:nvPr/>
        </p:nvSpPr>
        <p:spPr>
          <a:xfrm>
            <a:off x="6189730" y="3924031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4" name="圆角矩形 433">
            <a:extLst>
              <a:ext uri="{FF2B5EF4-FFF2-40B4-BE49-F238E27FC236}">
                <a16:creationId xmlns:a16="http://schemas.microsoft.com/office/drawing/2014/main" id="{1D37253D-3B02-A844-A4D2-2D7407313799}"/>
              </a:ext>
            </a:extLst>
          </p:cNvPr>
          <p:cNvSpPr/>
          <p:nvPr/>
        </p:nvSpPr>
        <p:spPr>
          <a:xfrm>
            <a:off x="6382213" y="3923016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5" name="圆角矩形 434">
            <a:extLst>
              <a:ext uri="{FF2B5EF4-FFF2-40B4-BE49-F238E27FC236}">
                <a16:creationId xmlns:a16="http://schemas.microsoft.com/office/drawing/2014/main" id="{95CC916B-AE32-9A47-A894-45C2953CAB7B}"/>
              </a:ext>
            </a:extLst>
          </p:cNvPr>
          <p:cNvSpPr/>
          <p:nvPr/>
        </p:nvSpPr>
        <p:spPr>
          <a:xfrm>
            <a:off x="6569760" y="3924031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6" name="圆角矩形 435">
            <a:extLst>
              <a:ext uri="{FF2B5EF4-FFF2-40B4-BE49-F238E27FC236}">
                <a16:creationId xmlns:a16="http://schemas.microsoft.com/office/drawing/2014/main" id="{EB48CCEF-8AFE-5046-976A-C413E23009F7}"/>
              </a:ext>
            </a:extLst>
          </p:cNvPr>
          <p:cNvSpPr/>
          <p:nvPr/>
        </p:nvSpPr>
        <p:spPr>
          <a:xfrm>
            <a:off x="6765544" y="3920462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7" name="圆角矩形 436">
            <a:extLst>
              <a:ext uri="{FF2B5EF4-FFF2-40B4-BE49-F238E27FC236}">
                <a16:creationId xmlns:a16="http://schemas.microsoft.com/office/drawing/2014/main" id="{EFDE75AE-C42E-034D-8867-7338E83615AB}"/>
              </a:ext>
            </a:extLst>
          </p:cNvPr>
          <p:cNvSpPr/>
          <p:nvPr/>
        </p:nvSpPr>
        <p:spPr>
          <a:xfrm>
            <a:off x="6953091" y="3921477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8" name="圆角矩形 437">
            <a:extLst>
              <a:ext uri="{FF2B5EF4-FFF2-40B4-BE49-F238E27FC236}">
                <a16:creationId xmlns:a16="http://schemas.microsoft.com/office/drawing/2014/main" id="{CEB906BA-19D4-984E-9D4B-1EC5FD322009}"/>
              </a:ext>
            </a:extLst>
          </p:cNvPr>
          <p:cNvSpPr/>
          <p:nvPr/>
        </p:nvSpPr>
        <p:spPr>
          <a:xfrm>
            <a:off x="5624952" y="4295565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9" name="圆角矩形 438">
            <a:extLst>
              <a:ext uri="{FF2B5EF4-FFF2-40B4-BE49-F238E27FC236}">
                <a16:creationId xmlns:a16="http://schemas.microsoft.com/office/drawing/2014/main" id="{8919E4B8-015D-BA42-999E-7C4716D247FB}"/>
              </a:ext>
            </a:extLst>
          </p:cNvPr>
          <p:cNvSpPr/>
          <p:nvPr/>
        </p:nvSpPr>
        <p:spPr>
          <a:xfrm>
            <a:off x="5812499" y="4296580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0" name="圆角矩形 439">
            <a:extLst>
              <a:ext uri="{FF2B5EF4-FFF2-40B4-BE49-F238E27FC236}">
                <a16:creationId xmlns:a16="http://schemas.microsoft.com/office/drawing/2014/main" id="{BCE2E03C-C371-F54C-AB5A-4E787425E5A5}"/>
              </a:ext>
            </a:extLst>
          </p:cNvPr>
          <p:cNvSpPr/>
          <p:nvPr/>
        </p:nvSpPr>
        <p:spPr>
          <a:xfrm>
            <a:off x="6008283" y="4293011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1" name="圆角矩形 440">
            <a:extLst>
              <a:ext uri="{FF2B5EF4-FFF2-40B4-BE49-F238E27FC236}">
                <a16:creationId xmlns:a16="http://schemas.microsoft.com/office/drawing/2014/main" id="{31C8BEF0-280A-8E4E-8247-9FFC38CD974E}"/>
              </a:ext>
            </a:extLst>
          </p:cNvPr>
          <p:cNvSpPr/>
          <p:nvPr/>
        </p:nvSpPr>
        <p:spPr>
          <a:xfrm>
            <a:off x="6195830" y="4294026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2" name="圆角矩形 441">
            <a:extLst>
              <a:ext uri="{FF2B5EF4-FFF2-40B4-BE49-F238E27FC236}">
                <a16:creationId xmlns:a16="http://schemas.microsoft.com/office/drawing/2014/main" id="{94BFC660-959E-6D4F-8234-DF285F0CA4E4}"/>
              </a:ext>
            </a:extLst>
          </p:cNvPr>
          <p:cNvSpPr/>
          <p:nvPr/>
        </p:nvSpPr>
        <p:spPr>
          <a:xfrm>
            <a:off x="6388313" y="4293011"/>
            <a:ext cx="19364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3" name="圆角矩形 442">
            <a:extLst>
              <a:ext uri="{FF2B5EF4-FFF2-40B4-BE49-F238E27FC236}">
                <a16:creationId xmlns:a16="http://schemas.microsoft.com/office/drawing/2014/main" id="{E6086F7E-10CB-4D40-AF3C-8B045C008B1C}"/>
              </a:ext>
            </a:extLst>
          </p:cNvPr>
          <p:cNvSpPr/>
          <p:nvPr/>
        </p:nvSpPr>
        <p:spPr>
          <a:xfrm>
            <a:off x="6575860" y="4294026"/>
            <a:ext cx="19364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4" name="圆角矩形 443">
            <a:extLst>
              <a:ext uri="{FF2B5EF4-FFF2-40B4-BE49-F238E27FC236}">
                <a16:creationId xmlns:a16="http://schemas.microsoft.com/office/drawing/2014/main" id="{78C4F3E2-021C-BE44-BB10-76BF48823161}"/>
              </a:ext>
            </a:extLst>
          </p:cNvPr>
          <p:cNvSpPr/>
          <p:nvPr/>
        </p:nvSpPr>
        <p:spPr>
          <a:xfrm>
            <a:off x="6771644" y="4290457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5" name="圆角矩形 444">
            <a:extLst>
              <a:ext uri="{FF2B5EF4-FFF2-40B4-BE49-F238E27FC236}">
                <a16:creationId xmlns:a16="http://schemas.microsoft.com/office/drawing/2014/main" id="{DA03BEFF-869B-414B-86D7-833B846870A5}"/>
              </a:ext>
            </a:extLst>
          </p:cNvPr>
          <p:cNvSpPr/>
          <p:nvPr/>
        </p:nvSpPr>
        <p:spPr>
          <a:xfrm>
            <a:off x="6959191" y="4291472"/>
            <a:ext cx="193647" cy="193085"/>
          </a:xfrm>
          <a:prstGeom prst="roundRect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6" name="圆角矩形 445">
            <a:extLst>
              <a:ext uri="{FF2B5EF4-FFF2-40B4-BE49-F238E27FC236}">
                <a16:creationId xmlns:a16="http://schemas.microsoft.com/office/drawing/2014/main" id="{24029AB1-5D71-264E-B56E-34EA4C025DC1}"/>
              </a:ext>
            </a:extLst>
          </p:cNvPr>
          <p:cNvSpPr/>
          <p:nvPr/>
        </p:nvSpPr>
        <p:spPr>
          <a:xfrm>
            <a:off x="5542779" y="4586876"/>
            <a:ext cx="1672089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7" name="圆角矩形 446">
            <a:extLst>
              <a:ext uri="{FF2B5EF4-FFF2-40B4-BE49-F238E27FC236}">
                <a16:creationId xmlns:a16="http://schemas.microsoft.com/office/drawing/2014/main" id="{9879650D-6694-9440-BC83-8D3238B6E24A}"/>
              </a:ext>
            </a:extLst>
          </p:cNvPr>
          <p:cNvSpPr/>
          <p:nvPr/>
        </p:nvSpPr>
        <p:spPr>
          <a:xfrm>
            <a:off x="5620545" y="4640370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8" name="圆角矩形 447">
            <a:extLst>
              <a:ext uri="{FF2B5EF4-FFF2-40B4-BE49-F238E27FC236}">
                <a16:creationId xmlns:a16="http://schemas.microsoft.com/office/drawing/2014/main" id="{C12DA759-8305-B145-B6D9-22EB192B63A7}"/>
              </a:ext>
            </a:extLst>
          </p:cNvPr>
          <p:cNvSpPr/>
          <p:nvPr/>
        </p:nvSpPr>
        <p:spPr>
          <a:xfrm>
            <a:off x="5808092" y="4641385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9" name="圆角矩形 448">
            <a:extLst>
              <a:ext uri="{FF2B5EF4-FFF2-40B4-BE49-F238E27FC236}">
                <a16:creationId xmlns:a16="http://schemas.microsoft.com/office/drawing/2014/main" id="{87908DA9-1229-F643-963B-DE1B908B1226}"/>
              </a:ext>
            </a:extLst>
          </p:cNvPr>
          <p:cNvSpPr/>
          <p:nvPr/>
        </p:nvSpPr>
        <p:spPr>
          <a:xfrm>
            <a:off x="6003876" y="4637816"/>
            <a:ext cx="19364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0" name="圆角矩形 449">
            <a:extLst>
              <a:ext uri="{FF2B5EF4-FFF2-40B4-BE49-F238E27FC236}">
                <a16:creationId xmlns:a16="http://schemas.microsoft.com/office/drawing/2014/main" id="{6D3AF477-6C65-3D40-A378-976CE49681A6}"/>
              </a:ext>
            </a:extLst>
          </p:cNvPr>
          <p:cNvSpPr/>
          <p:nvPr/>
        </p:nvSpPr>
        <p:spPr>
          <a:xfrm>
            <a:off x="6191423" y="4638831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1" name="圆角矩形 450">
            <a:extLst>
              <a:ext uri="{FF2B5EF4-FFF2-40B4-BE49-F238E27FC236}">
                <a16:creationId xmlns:a16="http://schemas.microsoft.com/office/drawing/2014/main" id="{9CC48E11-1132-7C48-B885-FDF91E7BEFEC}"/>
              </a:ext>
            </a:extLst>
          </p:cNvPr>
          <p:cNvSpPr/>
          <p:nvPr/>
        </p:nvSpPr>
        <p:spPr>
          <a:xfrm>
            <a:off x="6383906" y="4637816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2" name="圆角矩形 451">
            <a:extLst>
              <a:ext uri="{FF2B5EF4-FFF2-40B4-BE49-F238E27FC236}">
                <a16:creationId xmlns:a16="http://schemas.microsoft.com/office/drawing/2014/main" id="{C2417CF8-184C-E740-B172-EB9C660674B3}"/>
              </a:ext>
            </a:extLst>
          </p:cNvPr>
          <p:cNvSpPr/>
          <p:nvPr/>
        </p:nvSpPr>
        <p:spPr>
          <a:xfrm>
            <a:off x="6571453" y="4638831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3" name="左右箭头 452">
            <a:extLst>
              <a:ext uri="{FF2B5EF4-FFF2-40B4-BE49-F238E27FC236}">
                <a16:creationId xmlns:a16="http://schemas.microsoft.com/office/drawing/2014/main" id="{BD61D978-2837-1F4A-9999-B7A72B1D8610}"/>
              </a:ext>
            </a:extLst>
          </p:cNvPr>
          <p:cNvSpPr/>
          <p:nvPr/>
        </p:nvSpPr>
        <p:spPr>
          <a:xfrm>
            <a:off x="3594235" y="3524933"/>
            <a:ext cx="462712" cy="20455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54" name="左右箭头 453">
            <a:extLst>
              <a:ext uri="{FF2B5EF4-FFF2-40B4-BE49-F238E27FC236}">
                <a16:creationId xmlns:a16="http://schemas.microsoft.com/office/drawing/2014/main" id="{D5B60BB1-21FD-1F43-912A-83E86349B81F}"/>
              </a:ext>
            </a:extLst>
          </p:cNvPr>
          <p:cNvSpPr/>
          <p:nvPr/>
        </p:nvSpPr>
        <p:spPr>
          <a:xfrm>
            <a:off x="3590441" y="3916011"/>
            <a:ext cx="462712" cy="20455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55" name="左右箭头 454">
            <a:extLst>
              <a:ext uri="{FF2B5EF4-FFF2-40B4-BE49-F238E27FC236}">
                <a16:creationId xmlns:a16="http://schemas.microsoft.com/office/drawing/2014/main" id="{0D62EF46-033D-F348-B846-15260F9A0F39}"/>
              </a:ext>
            </a:extLst>
          </p:cNvPr>
          <p:cNvSpPr/>
          <p:nvPr/>
        </p:nvSpPr>
        <p:spPr>
          <a:xfrm>
            <a:off x="3597187" y="4257215"/>
            <a:ext cx="462712" cy="20455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56" name="左右箭头 455">
            <a:extLst>
              <a:ext uri="{FF2B5EF4-FFF2-40B4-BE49-F238E27FC236}">
                <a16:creationId xmlns:a16="http://schemas.microsoft.com/office/drawing/2014/main" id="{B1DF5D07-9845-3C42-B2A6-0B8B9BD1E321}"/>
              </a:ext>
            </a:extLst>
          </p:cNvPr>
          <p:cNvSpPr/>
          <p:nvPr/>
        </p:nvSpPr>
        <p:spPr>
          <a:xfrm>
            <a:off x="3103167" y="4640335"/>
            <a:ext cx="1026133" cy="20455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下箭头 2">
            <a:extLst>
              <a:ext uri="{FF2B5EF4-FFF2-40B4-BE49-F238E27FC236}">
                <a16:creationId xmlns:a16="http://schemas.microsoft.com/office/drawing/2014/main" id="{AB99A3C3-FAB8-DA4F-86B8-F68DCE8589B4}"/>
              </a:ext>
            </a:extLst>
          </p:cNvPr>
          <p:cNvSpPr/>
          <p:nvPr/>
        </p:nvSpPr>
        <p:spPr>
          <a:xfrm>
            <a:off x="6294346" y="4981975"/>
            <a:ext cx="184690" cy="376291"/>
          </a:xfrm>
          <a:prstGeom prst="downArrow">
            <a:avLst>
              <a:gd name="adj1" fmla="val 42441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838452FB-646E-E041-BF36-3E9AF335DB33}"/>
              </a:ext>
            </a:extLst>
          </p:cNvPr>
          <p:cNvCxnSpPr>
            <a:cxnSpLocks/>
          </p:cNvCxnSpPr>
          <p:nvPr/>
        </p:nvCxnSpPr>
        <p:spPr>
          <a:xfrm>
            <a:off x="5695234" y="6494266"/>
            <a:ext cx="488901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线连接符 139">
            <a:extLst>
              <a:ext uri="{FF2B5EF4-FFF2-40B4-BE49-F238E27FC236}">
                <a16:creationId xmlns:a16="http://schemas.microsoft.com/office/drawing/2014/main" id="{1ACC48F2-9611-9746-8B5E-E9CE32415E8E}"/>
              </a:ext>
            </a:extLst>
          </p:cNvPr>
          <p:cNvCxnSpPr>
            <a:cxnSpLocks/>
          </p:cNvCxnSpPr>
          <p:nvPr/>
        </p:nvCxnSpPr>
        <p:spPr>
          <a:xfrm flipV="1">
            <a:off x="5695234" y="6407206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43920F4B-C40F-9B40-9DD7-32763D1EB4C0}"/>
              </a:ext>
            </a:extLst>
          </p:cNvPr>
          <p:cNvCxnSpPr>
            <a:cxnSpLocks/>
          </p:cNvCxnSpPr>
          <p:nvPr/>
        </p:nvCxnSpPr>
        <p:spPr>
          <a:xfrm flipV="1">
            <a:off x="6194568" y="6407206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文本框 145">
            <a:extLst>
              <a:ext uri="{FF2B5EF4-FFF2-40B4-BE49-F238E27FC236}">
                <a16:creationId xmlns:a16="http://schemas.microsoft.com/office/drawing/2014/main" id="{0646D51C-CB2C-254C-8D29-2821D715AB5A}"/>
              </a:ext>
            </a:extLst>
          </p:cNvPr>
          <p:cNvSpPr txBox="1"/>
          <p:nvPr/>
        </p:nvSpPr>
        <p:spPr>
          <a:xfrm>
            <a:off x="6039441" y="6460527"/>
            <a:ext cx="286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8</a:t>
            </a:r>
            <a:endParaRPr lang="zh-CN" altLang="en-US" dirty="0"/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149BC42A-9F29-184F-AD50-7E561AAE48AF}"/>
              </a:ext>
            </a:extLst>
          </p:cNvPr>
          <p:cNvSpPr txBox="1"/>
          <p:nvPr/>
        </p:nvSpPr>
        <p:spPr>
          <a:xfrm>
            <a:off x="5560383" y="6456207"/>
            <a:ext cx="286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2</a:t>
            </a:r>
            <a:endParaRPr lang="zh-CN" altLang="en-US" dirty="0"/>
          </a:p>
        </p:txBody>
      </p:sp>
      <p:cxnSp>
        <p:nvCxnSpPr>
          <p:cNvPr id="154" name="直线连接符 153">
            <a:extLst>
              <a:ext uri="{FF2B5EF4-FFF2-40B4-BE49-F238E27FC236}">
                <a16:creationId xmlns:a16="http://schemas.microsoft.com/office/drawing/2014/main" id="{4E4F05CF-33A2-7E41-BED8-E503E85D66B5}"/>
              </a:ext>
            </a:extLst>
          </p:cNvPr>
          <p:cNvCxnSpPr>
            <a:cxnSpLocks/>
          </p:cNvCxnSpPr>
          <p:nvPr/>
        </p:nvCxnSpPr>
        <p:spPr>
          <a:xfrm>
            <a:off x="6585307" y="6496617"/>
            <a:ext cx="488901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线连接符 154">
            <a:extLst>
              <a:ext uri="{FF2B5EF4-FFF2-40B4-BE49-F238E27FC236}">
                <a16:creationId xmlns:a16="http://schemas.microsoft.com/office/drawing/2014/main" id="{0A9D7964-5EA4-2545-9068-D431C3662AD6}"/>
              </a:ext>
            </a:extLst>
          </p:cNvPr>
          <p:cNvCxnSpPr>
            <a:cxnSpLocks/>
          </p:cNvCxnSpPr>
          <p:nvPr/>
        </p:nvCxnSpPr>
        <p:spPr>
          <a:xfrm flipV="1">
            <a:off x="6585307" y="6409557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线连接符 155">
            <a:extLst>
              <a:ext uri="{FF2B5EF4-FFF2-40B4-BE49-F238E27FC236}">
                <a16:creationId xmlns:a16="http://schemas.microsoft.com/office/drawing/2014/main" id="{B2B515C6-2644-3841-9C47-14EBBF06320A}"/>
              </a:ext>
            </a:extLst>
          </p:cNvPr>
          <p:cNvCxnSpPr>
            <a:cxnSpLocks/>
          </p:cNvCxnSpPr>
          <p:nvPr/>
        </p:nvCxnSpPr>
        <p:spPr>
          <a:xfrm flipV="1">
            <a:off x="7084641" y="6409557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156">
            <a:extLst>
              <a:ext uri="{FF2B5EF4-FFF2-40B4-BE49-F238E27FC236}">
                <a16:creationId xmlns:a16="http://schemas.microsoft.com/office/drawing/2014/main" id="{1E7B0947-7C0F-2446-BAC3-530659B81822}"/>
              </a:ext>
            </a:extLst>
          </p:cNvPr>
          <p:cNvSpPr txBox="1"/>
          <p:nvPr/>
        </p:nvSpPr>
        <p:spPr>
          <a:xfrm>
            <a:off x="6858769" y="6459226"/>
            <a:ext cx="4287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23</a:t>
            </a:r>
            <a:endParaRPr lang="zh-CN" altLang="en-US" dirty="0"/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32C6A52D-28E9-1741-B1DE-EADFF48E01ED}"/>
              </a:ext>
            </a:extLst>
          </p:cNvPr>
          <p:cNvSpPr txBox="1"/>
          <p:nvPr/>
        </p:nvSpPr>
        <p:spPr>
          <a:xfrm>
            <a:off x="6385167" y="6467866"/>
            <a:ext cx="460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17</a:t>
            </a:r>
            <a:endParaRPr lang="zh-CN" altLang="en-US" dirty="0"/>
          </a:p>
        </p:txBody>
      </p:sp>
      <p:sp>
        <p:nvSpPr>
          <p:cNvPr id="160" name="下箭头 159">
            <a:extLst>
              <a:ext uri="{FF2B5EF4-FFF2-40B4-BE49-F238E27FC236}">
                <a16:creationId xmlns:a16="http://schemas.microsoft.com/office/drawing/2014/main" id="{FE749328-C696-8B4A-8C42-F05BD5AA51D4}"/>
              </a:ext>
            </a:extLst>
          </p:cNvPr>
          <p:cNvSpPr/>
          <p:nvPr/>
        </p:nvSpPr>
        <p:spPr>
          <a:xfrm>
            <a:off x="6297132" y="5807209"/>
            <a:ext cx="184690" cy="376291"/>
          </a:xfrm>
          <a:prstGeom prst="downArrow">
            <a:avLst>
              <a:gd name="adj1" fmla="val 42441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3" name="圆角矩形 162">
            <a:extLst>
              <a:ext uri="{FF2B5EF4-FFF2-40B4-BE49-F238E27FC236}">
                <a16:creationId xmlns:a16="http://schemas.microsoft.com/office/drawing/2014/main" id="{08CDB7D2-3697-BA4D-BB9A-3F2CB18421AF}"/>
              </a:ext>
            </a:extLst>
          </p:cNvPr>
          <p:cNvSpPr/>
          <p:nvPr/>
        </p:nvSpPr>
        <p:spPr>
          <a:xfrm>
            <a:off x="5549291" y="5424453"/>
            <a:ext cx="1665843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4" name="梯形 163">
            <a:extLst>
              <a:ext uri="{FF2B5EF4-FFF2-40B4-BE49-F238E27FC236}">
                <a16:creationId xmlns:a16="http://schemas.microsoft.com/office/drawing/2014/main" id="{AEB9147D-91F7-8343-9F96-F9173330270F}"/>
              </a:ext>
            </a:extLst>
          </p:cNvPr>
          <p:cNvSpPr/>
          <p:nvPr/>
        </p:nvSpPr>
        <p:spPr>
          <a:xfrm>
            <a:off x="6976644" y="5459641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5" name="梯形 164">
            <a:extLst>
              <a:ext uri="{FF2B5EF4-FFF2-40B4-BE49-F238E27FC236}">
                <a16:creationId xmlns:a16="http://schemas.microsoft.com/office/drawing/2014/main" id="{DC16EC88-47DC-CD4B-854B-FB15DE3FCDCE}"/>
              </a:ext>
            </a:extLst>
          </p:cNvPr>
          <p:cNvSpPr/>
          <p:nvPr/>
        </p:nvSpPr>
        <p:spPr>
          <a:xfrm>
            <a:off x="6601912" y="5459641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50" name="直线连接符 149">
            <a:extLst>
              <a:ext uri="{FF2B5EF4-FFF2-40B4-BE49-F238E27FC236}">
                <a16:creationId xmlns:a16="http://schemas.microsoft.com/office/drawing/2014/main" id="{92E64899-63C5-9E41-BCC8-3CC9CBA567E3}"/>
              </a:ext>
            </a:extLst>
          </p:cNvPr>
          <p:cNvCxnSpPr>
            <a:cxnSpLocks/>
          </p:cNvCxnSpPr>
          <p:nvPr/>
        </p:nvCxnSpPr>
        <p:spPr>
          <a:xfrm>
            <a:off x="716543" y="4387698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线连接符 150">
            <a:extLst>
              <a:ext uri="{FF2B5EF4-FFF2-40B4-BE49-F238E27FC236}">
                <a16:creationId xmlns:a16="http://schemas.microsoft.com/office/drawing/2014/main" id="{3C13062B-727E-BC4F-8DFD-8384E6CCFED1}"/>
              </a:ext>
            </a:extLst>
          </p:cNvPr>
          <p:cNvCxnSpPr>
            <a:cxnSpLocks/>
          </p:cNvCxnSpPr>
          <p:nvPr/>
        </p:nvCxnSpPr>
        <p:spPr>
          <a:xfrm flipH="1">
            <a:off x="716543" y="4387698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线连接符 151">
            <a:extLst>
              <a:ext uri="{FF2B5EF4-FFF2-40B4-BE49-F238E27FC236}">
                <a16:creationId xmlns:a16="http://schemas.microsoft.com/office/drawing/2014/main" id="{9EE89893-4201-254B-8989-283069CE6385}"/>
              </a:ext>
            </a:extLst>
          </p:cNvPr>
          <p:cNvCxnSpPr>
            <a:cxnSpLocks/>
          </p:cNvCxnSpPr>
          <p:nvPr/>
        </p:nvCxnSpPr>
        <p:spPr>
          <a:xfrm>
            <a:off x="716543" y="4754708"/>
            <a:ext cx="285450" cy="0"/>
          </a:xfrm>
          <a:prstGeom prst="line">
            <a:avLst/>
          </a:prstGeom>
          <a:ln w="22225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文本框 152">
            <a:extLst>
              <a:ext uri="{FF2B5EF4-FFF2-40B4-BE49-F238E27FC236}">
                <a16:creationId xmlns:a16="http://schemas.microsoft.com/office/drawing/2014/main" id="{D6564D83-FDD1-4047-97DF-8FCD4C2F1C7E}"/>
              </a:ext>
            </a:extLst>
          </p:cNvPr>
          <p:cNvSpPr txBox="1"/>
          <p:nvPr/>
        </p:nvSpPr>
        <p:spPr>
          <a:xfrm>
            <a:off x="602040" y="3405630"/>
            <a:ext cx="440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Old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29E493B7-8D6B-8446-901F-A1159012A12C}"/>
              </a:ext>
            </a:extLst>
          </p:cNvPr>
          <p:cNvSpPr txBox="1"/>
          <p:nvPr/>
        </p:nvSpPr>
        <p:spPr>
          <a:xfrm>
            <a:off x="562444" y="4712250"/>
            <a:ext cx="537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New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cxnSp>
        <p:nvCxnSpPr>
          <p:cNvPr id="162" name="直线连接符 161">
            <a:extLst>
              <a:ext uri="{FF2B5EF4-FFF2-40B4-BE49-F238E27FC236}">
                <a16:creationId xmlns:a16="http://schemas.microsoft.com/office/drawing/2014/main" id="{C0DA4E72-6803-BA40-BD4B-65D901F27FB2}"/>
              </a:ext>
            </a:extLst>
          </p:cNvPr>
          <p:cNvCxnSpPr>
            <a:cxnSpLocks/>
          </p:cNvCxnSpPr>
          <p:nvPr/>
        </p:nvCxnSpPr>
        <p:spPr>
          <a:xfrm flipH="1">
            <a:off x="716543" y="4013766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线连接符 165">
            <a:extLst>
              <a:ext uri="{FF2B5EF4-FFF2-40B4-BE49-F238E27FC236}">
                <a16:creationId xmlns:a16="http://schemas.microsoft.com/office/drawing/2014/main" id="{828B36E1-5244-5444-918F-46DCCB0FB114}"/>
              </a:ext>
            </a:extLst>
          </p:cNvPr>
          <p:cNvCxnSpPr>
            <a:cxnSpLocks/>
          </p:cNvCxnSpPr>
          <p:nvPr/>
        </p:nvCxnSpPr>
        <p:spPr>
          <a:xfrm>
            <a:off x="716543" y="4009474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线连接符 166">
            <a:extLst>
              <a:ext uri="{FF2B5EF4-FFF2-40B4-BE49-F238E27FC236}">
                <a16:creationId xmlns:a16="http://schemas.microsoft.com/office/drawing/2014/main" id="{12B40E33-E80E-4340-AC8B-2A5FB7ED684F}"/>
              </a:ext>
            </a:extLst>
          </p:cNvPr>
          <p:cNvCxnSpPr>
            <a:cxnSpLocks/>
          </p:cNvCxnSpPr>
          <p:nvPr/>
        </p:nvCxnSpPr>
        <p:spPr>
          <a:xfrm flipH="1">
            <a:off x="707854" y="3640170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线连接符 167">
            <a:extLst>
              <a:ext uri="{FF2B5EF4-FFF2-40B4-BE49-F238E27FC236}">
                <a16:creationId xmlns:a16="http://schemas.microsoft.com/office/drawing/2014/main" id="{2D5C3D04-7D7E-7E45-851D-AACAE3018DAE}"/>
              </a:ext>
            </a:extLst>
          </p:cNvPr>
          <p:cNvCxnSpPr>
            <a:cxnSpLocks/>
          </p:cNvCxnSpPr>
          <p:nvPr/>
        </p:nvCxnSpPr>
        <p:spPr>
          <a:xfrm>
            <a:off x="707854" y="3640170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文本框 169">
            <a:extLst>
              <a:ext uri="{FF2B5EF4-FFF2-40B4-BE49-F238E27FC236}">
                <a16:creationId xmlns:a16="http://schemas.microsoft.com/office/drawing/2014/main" id="{FB0511C0-3CAB-1849-9857-05D9EC5B955F}"/>
              </a:ext>
            </a:extLst>
          </p:cNvPr>
          <p:cNvSpPr txBox="1"/>
          <p:nvPr/>
        </p:nvSpPr>
        <p:spPr>
          <a:xfrm>
            <a:off x="10278298" y="4554444"/>
            <a:ext cx="36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</a:rPr>
              <a:t>×</a:t>
            </a:r>
            <a:endParaRPr kumimoji="1"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B5B2965E-74CC-C04C-8A05-F6CAD5706377}"/>
              </a:ext>
            </a:extLst>
          </p:cNvPr>
          <p:cNvSpPr txBox="1"/>
          <p:nvPr/>
        </p:nvSpPr>
        <p:spPr>
          <a:xfrm>
            <a:off x="10187575" y="3851751"/>
            <a:ext cx="36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</a:rPr>
              <a:t>×</a:t>
            </a:r>
            <a:endParaRPr kumimoji="1"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77" name="圆角矩形 176">
            <a:extLst>
              <a:ext uri="{FF2B5EF4-FFF2-40B4-BE49-F238E27FC236}">
                <a16:creationId xmlns:a16="http://schemas.microsoft.com/office/drawing/2014/main" id="{7C250955-7161-3243-88DD-519A0324AE76}"/>
              </a:ext>
            </a:extLst>
          </p:cNvPr>
          <p:cNvSpPr/>
          <p:nvPr/>
        </p:nvSpPr>
        <p:spPr>
          <a:xfrm>
            <a:off x="5013755" y="1477584"/>
            <a:ext cx="2722300" cy="8220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022D93D4-47B6-3B49-A685-EF76D83DC945}"/>
              </a:ext>
            </a:extLst>
          </p:cNvPr>
          <p:cNvSpPr txBox="1"/>
          <p:nvPr/>
        </p:nvSpPr>
        <p:spPr>
          <a:xfrm>
            <a:off x="5013615" y="1465939"/>
            <a:ext cx="273719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Pattern SEQ(     ,      ,      ) 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USING skip-till-any-match 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WITHIN 6secs </a:t>
            </a:r>
          </a:p>
        </p:txBody>
      </p:sp>
      <p:sp>
        <p:nvSpPr>
          <p:cNvPr id="179" name="矩形 178">
            <a:extLst>
              <a:ext uri="{FF2B5EF4-FFF2-40B4-BE49-F238E27FC236}">
                <a16:creationId xmlns:a16="http://schemas.microsoft.com/office/drawing/2014/main" id="{CA89E360-4D91-0348-BCB2-09932FD0729B}"/>
              </a:ext>
            </a:extLst>
          </p:cNvPr>
          <p:cNvSpPr/>
          <p:nvPr/>
        </p:nvSpPr>
        <p:spPr>
          <a:xfrm>
            <a:off x="6396484" y="154940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0" name="缺角矩形 179">
            <a:extLst>
              <a:ext uri="{FF2B5EF4-FFF2-40B4-BE49-F238E27FC236}">
                <a16:creationId xmlns:a16="http://schemas.microsoft.com/office/drawing/2014/main" id="{8B5A332B-AA5B-AB43-AF49-9D384D728DF5}"/>
              </a:ext>
            </a:extLst>
          </p:cNvPr>
          <p:cNvSpPr/>
          <p:nvPr/>
        </p:nvSpPr>
        <p:spPr>
          <a:xfrm>
            <a:off x="6770316" y="154940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1" name="梯形 180">
            <a:extLst>
              <a:ext uri="{FF2B5EF4-FFF2-40B4-BE49-F238E27FC236}">
                <a16:creationId xmlns:a16="http://schemas.microsoft.com/office/drawing/2014/main" id="{472C4311-531C-314B-935F-EA68BF28B213}"/>
              </a:ext>
            </a:extLst>
          </p:cNvPr>
          <p:cNvSpPr/>
          <p:nvPr/>
        </p:nvSpPr>
        <p:spPr>
          <a:xfrm>
            <a:off x="7131251" y="154916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B755A53A-3E41-094D-AA2B-2228FB22E4CA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21/31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1E03488-9FFF-3E4C-93F4-9090801FE5EC}"/>
              </a:ext>
            </a:extLst>
          </p:cNvPr>
          <p:cNvSpPr/>
          <p:nvPr/>
        </p:nvSpPr>
        <p:spPr>
          <a:xfrm>
            <a:off x="7170964" y="5928183"/>
            <a:ext cx="1672090" cy="26621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E0F01D34-0C5B-A54F-89C9-0275534E07D9}"/>
              </a:ext>
            </a:extLst>
          </p:cNvPr>
          <p:cNvSpPr txBox="1"/>
          <p:nvPr/>
        </p:nvSpPr>
        <p:spPr>
          <a:xfrm>
            <a:off x="7163680" y="5884805"/>
            <a:ext cx="1829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Timestamp: 23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174" name="曲线连接符 173">
            <a:extLst>
              <a:ext uri="{FF2B5EF4-FFF2-40B4-BE49-F238E27FC236}">
                <a16:creationId xmlns:a16="http://schemas.microsoft.com/office/drawing/2014/main" id="{3BE0F100-F71A-5B4F-A007-99A80810FCBD}"/>
              </a:ext>
            </a:extLst>
          </p:cNvPr>
          <p:cNvCxnSpPr>
            <a:cxnSpLocks/>
            <a:stCxn id="164" idx="2"/>
            <a:endCxn id="4" idx="0"/>
          </p:cNvCxnSpPr>
          <p:nvPr/>
        </p:nvCxnSpPr>
        <p:spPr>
          <a:xfrm rot="16200000" flipH="1">
            <a:off x="7415300" y="5336473"/>
            <a:ext cx="256205" cy="92721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矩形 174">
            <a:extLst>
              <a:ext uri="{FF2B5EF4-FFF2-40B4-BE49-F238E27FC236}">
                <a16:creationId xmlns:a16="http://schemas.microsoft.com/office/drawing/2014/main" id="{BE8A010E-DEFE-6547-9690-FDCB6DE0971A}"/>
              </a:ext>
            </a:extLst>
          </p:cNvPr>
          <p:cNvSpPr/>
          <p:nvPr/>
        </p:nvSpPr>
        <p:spPr>
          <a:xfrm>
            <a:off x="6817429" y="5004449"/>
            <a:ext cx="1396001" cy="26621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6" name="曲线连接符 175">
            <a:extLst>
              <a:ext uri="{FF2B5EF4-FFF2-40B4-BE49-F238E27FC236}">
                <a16:creationId xmlns:a16="http://schemas.microsoft.com/office/drawing/2014/main" id="{FA905C23-70E9-FD49-A8CA-D721967BEA1D}"/>
              </a:ext>
            </a:extLst>
          </p:cNvPr>
          <p:cNvCxnSpPr>
            <a:cxnSpLocks/>
            <a:stCxn id="165" idx="0"/>
            <a:endCxn id="175" idx="2"/>
          </p:cNvCxnSpPr>
          <p:nvPr/>
        </p:nvCxnSpPr>
        <p:spPr>
          <a:xfrm rot="5400000" flipH="1" flipV="1">
            <a:off x="7015759" y="4959971"/>
            <a:ext cx="188975" cy="810367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文本框 171">
            <a:extLst>
              <a:ext uri="{FF2B5EF4-FFF2-40B4-BE49-F238E27FC236}">
                <a16:creationId xmlns:a16="http://schemas.microsoft.com/office/drawing/2014/main" id="{9B38FFE0-0442-4F4A-AFD1-CF4E3F6901EB}"/>
              </a:ext>
            </a:extLst>
          </p:cNvPr>
          <p:cNvSpPr txBox="1"/>
          <p:nvPr/>
        </p:nvSpPr>
        <p:spPr>
          <a:xfrm>
            <a:off x="6771644" y="4980115"/>
            <a:ext cx="17552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Timestamp: 8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5694CC38-C4B8-4E4B-81FF-256F05DFD8EF}"/>
              </a:ext>
            </a:extLst>
          </p:cNvPr>
          <p:cNvSpPr txBox="1"/>
          <p:nvPr/>
        </p:nvSpPr>
        <p:spPr>
          <a:xfrm>
            <a:off x="7736054" y="3459213"/>
            <a:ext cx="29273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Timestamp range: [1,8] </a:t>
            </a:r>
            <a:endParaRPr lang="zh-CN" altLang="en-US" sz="1600" dirty="0"/>
          </a:p>
        </p:txBody>
      </p:sp>
      <p:cxnSp>
        <p:nvCxnSpPr>
          <p:cNvPr id="184" name="直线箭头连接符 183">
            <a:extLst>
              <a:ext uri="{FF2B5EF4-FFF2-40B4-BE49-F238E27FC236}">
                <a16:creationId xmlns:a16="http://schemas.microsoft.com/office/drawing/2014/main" id="{1498CF33-3A56-1244-AC78-ACE23B38806C}"/>
              </a:ext>
            </a:extLst>
          </p:cNvPr>
          <p:cNvCxnSpPr>
            <a:cxnSpLocks/>
            <a:stCxn id="366" idx="3"/>
            <a:endCxn id="183" idx="1"/>
          </p:cNvCxnSpPr>
          <p:nvPr/>
        </p:nvCxnSpPr>
        <p:spPr>
          <a:xfrm>
            <a:off x="7219507" y="3620637"/>
            <a:ext cx="516547" cy="7853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文本框 185">
            <a:extLst>
              <a:ext uri="{FF2B5EF4-FFF2-40B4-BE49-F238E27FC236}">
                <a16:creationId xmlns:a16="http://schemas.microsoft.com/office/drawing/2014/main" id="{98EF4E69-A28D-7E4B-8732-8822E7702A36}"/>
              </a:ext>
            </a:extLst>
          </p:cNvPr>
          <p:cNvSpPr txBox="1"/>
          <p:nvPr/>
        </p:nvSpPr>
        <p:spPr>
          <a:xfrm>
            <a:off x="7716452" y="3859189"/>
            <a:ext cx="29273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Timestamp range: [9,16] </a:t>
            </a:r>
            <a:endParaRPr lang="zh-CN" altLang="en-US" sz="1600" dirty="0"/>
          </a:p>
        </p:txBody>
      </p:sp>
      <p:sp>
        <p:nvSpPr>
          <p:cNvPr id="187" name="文本框 186">
            <a:extLst>
              <a:ext uri="{FF2B5EF4-FFF2-40B4-BE49-F238E27FC236}">
                <a16:creationId xmlns:a16="http://schemas.microsoft.com/office/drawing/2014/main" id="{8783B5F6-6F8A-2347-9A46-EA058F38DEBF}"/>
              </a:ext>
            </a:extLst>
          </p:cNvPr>
          <p:cNvSpPr txBox="1"/>
          <p:nvPr/>
        </p:nvSpPr>
        <p:spPr>
          <a:xfrm>
            <a:off x="7711186" y="4220014"/>
            <a:ext cx="29273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Timestamp range: [17,24] </a:t>
            </a:r>
            <a:endParaRPr lang="zh-CN" altLang="en-US" sz="1600" dirty="0"/>
          </a:p>
        </p:txBody>
      </p:sp>
      <p:cxnSp>
        <p:nvCxnSpPr>
          <p:cNvPr id="188" name="直线箭头连接符 187">
            <a:extLst>
              <a:ext uri="{FF2B5EF4-FFF2-40B4-BE49-F238E27FC236}">
                <a16:creationId xmlns:a16="http://schemas.microsoft.com/office/drawing/2014/main" id="{B584A06E-73A4-DA44-B40D-0EF6F1FCFF1D}"/>
              </a:ext>
            </a:extLst>
          </p:cNvPr>
          <p:cNvCxnSpPr>
            <a:cxnSpLocks/>
            <a:stCxn id="428" idx="3"/>
            <a:endCxn id="186" idx="1"/>
          </p:cNvCxnSpPr>
          <p:nvPr/>
        </p:nvCxnSpPr>
        <p:spPr>
          <a:xfrm>
            <a:off x="7210556" y="4023629"/>
            <a:ext cx="505896" cy="4837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线箭头连接符 188">
            <a:extLst>
              <a:ext uri="{FF2B5EF4-FFF2-40B4-BE49-F238E27FC236}">
                <a16:creationId xmlns:a16="http://schemas.microsoft.com/office/drawing/2014/main" id="{9A7365FF-E18D-9940-A3B2-11729894BB1C}"/>
              </a:ext>
            </a:extLst>
          </p:cNvPr>
          <p:cNvCxnSpPr>
            <a:cxnSpLocks/>
            <a:stCxn id="429" idx="3"/>
            <a:endCxn id="187" idx="1"/>
          </p:cNvCxnSpPr>
          <p:nvPr/>
        </p:nvCxnSpPr>
        <p:spPr>
          <a:xfrm>
            <a:off x="7219275" y="4383428"/>
            <a:ext cx="491911" cy="5863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文本框 189">
            <a:extLst>
              <a:ext uri="{FF2B5EF4-FFF2-40B4-BE49-F238E27FC236}">
                <a16:creationId xmlns:a16="http://schemas.microsoft.com/office/drawing/2014/main" id="{39F37433-4F12-5E43-861A-87C5B74A4F38}"/>
              </a:ext>
            </a:extLst>
          </p:cNvPr>
          <p:cNvSpPr txBox="1"/>
          <p:nvPr/>
        </p:nvSpPr>
        <p:spPr>
          <a:xfrm>
            <a:off x="7719783" y="4570036"/>
            <a:ext cx="29273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Timestamp range: [17,24] </a:t>
            </a:r>
            <a:endParaRPr lang="zh-CN" altLang="en-US" sz="1600" dirty="0"/>
          </a:p>
        </p:txBody>
      </p:sp>
      <p:cxnSp>
        <p:nvCxnSpPr>
          <p:cNvPr id="191" name="直线箭头连接符 190">
            <a:extLst>
              <a:ext uri="{FF2B5EF4-FFF2-40B4-BE49-F238E27FC236}">
                <a16:creationId xmlns:a16="http://schemas.microsoft.com/office/drawing/2014/main" id="{CFABB346-8DD3-2E4E-A917-3F004D1403C1}"/>
              </a:ext>
            </a:extLst>
          </p:cNvPr>
          <p:cNvCxnSpPr>
            <a:cxnSpLocks/>
            <a:stCxn id="446" idx="3"/>
            <a:endCxn id="190" idx="1"/>
          </p:cNvCxnSpPr>
          <p:nvPr/>
        </p:nvCxnSpPr>
        <p:spPr>
          <a:xfrm>
            <a:off x="7214868" y="4728233"/>
            <a:ext cx="504915" cy="1108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616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圆柱体 124">
            <a:extLst>
              <a:ext uri="{FF2B5EF4-FFF2-40B4-BE49-F238E27FC236}">
                <a16:creationId xmlns:a16="http://schemas.microsoft.com/office/drawing/2014/main" id="{2D34C3FF-00C1-C841-AA09-B028E3A814A5}"/>
              </a:ext>
            </a:extLst>
          </p:cNvPr>
          <p:cNvSpPr/>
          <p:nvPr/>
        </p:nvSpPr>
        <p:spPr>
          <a:xfrm>
            <a:off x="619595" y="3190647"/>
            <a:ext cx="3157985" cy="1880513"/>
          </a:xfrm>
          <a:prstGeom prst="can">
            <a:avLst>
              <a:gd name="adj" fmla="val 89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6" name="圆角矩形 125">
            <a:extLst>
              <a:ext uri="{FF2B5EF4-FFF2-40B4-BE49-F238E27FC236}">
                <a16:creationId xmlns:a16="http://schemas.microsoft.com/office/drawing/2014/main" id="{C6C70F62-3C17-6A4E-9339-3FE731DFCEDD}"/>
              </a:ext>
            </a:extLst>
          </p:cNvPr>
          <p:cNvSpPr/>
          <p:nvPr/>
        </p:nvSpPr>
        <p:spPr>
          <a:xfrm>
            <a:off x="1023665" y="3447261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0D314D6F-65F5-A343-98AC-F0130EB36BC2}"/>
              </a:ext>
            </a:extLst>
          </p:cNvPr>
          <p:cNvSpPr/>
          <p:nvPr/>
        </p:nvSpPr>
        <p:spPr>
          <a:xfrm>
            <a:off x="1192331" y="4579750"/>
            <a:ext cx="1848807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93DD6295-B12B-2C44-8B7F-659876738938}"/>
              </a:ext>
            </a:extLst>
          </p:cNvPr>
          <p:cNvSpPr/>
          <p:nvPr/>
        </p:nvSpPr>
        <p:spPr>
          <a:xfrm>
            <a:off x="1192331" y="4207279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887B17D3-A896-2145-8E85-02ABEF3E59E8}"/>
              </a:ext>
            </a:extLst>
          </p:cNvPr>
          <p:cNvSpPr/>
          <p:nvPr/>
        </p:nvSpPr>
        <p:spPr>
          <a:xfrm>
            <a:off x="1195291" y="3851751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8BAD679C-A36E-7444-82F0-50A6CD44E952}"/>
              </a:ext>
            </a:extLst>
          </p:cNvPr>
          <p:cNvSpPr/>
          <p:nvPr/>
        </p:nvSpPr>
        <p:spPr>
          <a:xfrm>
            <a:off x="1192331" y="3479280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7" name="椭圆 136">
            <a:extLst>
              <a:ext uri="{FF2B5EF4-FFF2-40B4-BE49-F238E27FC236}">
                <a16:creationId xmlns:a16="http://schemas.microsoft.com/office/drawing/2014/main" id="{C20A733A-E523-6E45-85BE-E1F15F530A3E}"/>
              </a:ext>
            </a:extLst>
          </p:cNvPr>
          <p:cNvSpPr/>
          <p:nvPr/>
        </p:nvSpPr>
        <p:spPr>
          <a:xfrm>
            <a:off x="1232841" y="350272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38D953C6-D53F-B444-A5D2-E909BB166223}"/>
              </a:ext>
            </a:extLst>
          </p:cNvPr>
          <p:cNvSpPr/>
          <p:nvPr/>
        </p:nvSpPr>
        <p:spPr>
          <a:xfrm>
            <a:off x="1528566" y="350272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9" name="三角形 138">
            <a:extLst>
              <a:ext uri="{FF2B5EF4-FFF2-40B4-BE49-F238E27FC236}">
                <a16:creationId xmlns:a16="http://schemas.microsoft.com/office/drawing/2014/main" id="{AB9C816F-D135-0446-949D-540D4E869BE0}"/>
              </a:ext>
            </a:extLst>
          </p:cNvPr>
          <p:cNvSpPr/>
          <p:nvPr/>
        </p:nvSpPr>
        <p:spPr>
          <a:xfrm>
            <a:off x="1824249" y="352127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40" name="六边形 139">
            <a:extLst>
              <a:ext uri="{FF2B5EF4-FFF2-40B4-BE49-F238E27FC236}">
                <a16:creationId xmlns:a16="http://schemas.microsoft.com/office/drawing/2014/main" id="{9B2D911C-8841-D24C-A8EA-9DF03ACC5088}"/>
              </a:ext>
            </a:extLst>
          </p:cNvPr>
          <p:cNvSpPr/>
          <p:nvPr/>
        </p:nvSpPr>
        <p:spPr>
          <a:xfrm>
            <a:off x="2123289" y="352371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1" name="缺角矩形 140">
            <a:extLst>
              <a:ext uri="{FF2B5EF4-FFF2-40B4-BE49-F238E27FC236}">
                <a16:creationId xmlns:a16="http://schemas.microsoft.com/office/drawing/2014/main" id="{8CE93508-E56D-2142-8707-25E922C9274C}"/>
              </a:ext>
            </a:extLst>
          </p:cNvPr>
          <p:cNvSpPr/>
          <p:nvPr/>
        </p:nvSpPr>
        <p:spPr>
          <a:xfrm>
            <a:off x="2418671" y="352091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2" name="六边形 141">
            <a:extLst>
              <a:ext uri="{FF2B5EF4-FFF2-40B4-BE49-F238E27FC236}">
                <a16:creationId xmlns:a16="http://schemas.microsoft.com/office/drawing/2014/main" id="{A3E98693-B88F-BD46-97C5-FE05682C7528}"/>
              </a:ext>
            </a:extLst>
          </p:cNvPr>
          <p:cNvSpPr/>
          <p:nvPr/>
        </p:nvSpPr>
        <p:spPr>
          <a:xfrm>
            <a:off x="1232848" y="3895082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6E9BEF59-C315-884F-B223-0C6365679C98}"/>
              </a:ext>
            </a:extLst>
          </p:cNvPr>
          <p:cNvSpPr/>
          <p:nvPr/>
        </p:nvSpPr>
        <p:spPr>
          <a:xfrm>
            <a:off x="1824291" y="389508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4" name="缺角矩形 143">
            <a:extLst>
              <a:ext uri="{FF2B5EF4-FFF2-40B4-BE49-F238E27FC236}">
                <a16:creationId xmlns:a16="http://schemas.microsoft.com/office/drawing/2014/main" id="{C02E646D-FF70-A440-9FDB-37B1597BFDA5}"/>
              </a:ext>
            </a:extLst>
          </p:cNvPr>
          <p:cNvSpPr/>
          <p:nvPr/>
        </p:nvSpPr>
        <p:spPr>
          <a:xfrm>
            <a:off x="1525628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05ABCF98-F66E-C344-B952-2A89B0E9F9E4}"/>
              </a:ext>
            </a:extLst>
          </p:cNvPr>
          <p:cNvSpPr/>
          <p:nvPr/>
        </p:nvSpPr>
        <p:spPr>
          <a:xfrm>
            <a:off x="2120011" y="389508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CC48DB02-BF93-DC44-B1A9-F1FBC153FABE}"/>
              </a:ext>
            </a:extLst>
          </p:cNvPr>
          <p:cNvSpPr/>
          <p:nvPr/>
        </p:nvSpPr>
        <p:spPr>
          <a:xfrm>
            <a:off x="2415731" y="390869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7" name="六边形 146">
            <a:extLst>
              <a:ext uri="{FF2B5EF4-FFF2-40B4-BE49-F238E27FC236}">
                <a16:creationId xmlns:a16="http://schemas.microsoft.com/office/drawing/2014/main" id="{89E8EABE-103E-7143-9DC9-A1721BEE54C1}"/>
              </a:ext>
            </a:extLst>
          </p:cNvPr>
          <p:cNvSpPr/>
          <p:nvPr/>
        </p:nvSpPr>
        <p:spPr>
          <a:xfrm>
            <a:off x="2708511" y="390869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8" name="三角形 147">
            <a:extLst>
              <a:ext uri="{FF2B5EF4-FFF2-40B4-BE49-F238E27FC236}">
                <a16:creationId xmlns:a16="http://schemas.microsoft.com/office/drawing/2014/main" id="{D2745D94-2A66-DB47-92A9-18FE005C19E0}"/>
              </a:ext>
            </a:extLst>
          </p:cNvPr>
          <p:cNvSpPr/>
          <p:nvPr/>
        </p:nvSpPr>
        <p:spPr>
          <a:xfrm>
            <a:off x="3001285" y="3895082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9" name="三角形 148">
            <a:extLst>
              <a:ext uri="{FF2B5EF4-FFF2-40B4-BE49-F238E27FC236}">
                <a16:creationId xmlns:a16="http://schemas.microsoft.com/office/drawing/2014/main" id="{3916CDF8-F1F8-6145-83CB-A403F1FC999C}"/>
              </a:ext>
            </a:extLst>
          </p:cNvPr>
          <p:cNvSpPr/>
          <p:nvPr/>
        </p:nvSpPr>
        <p:spPr>
          <a:xfrm>
            <a:off x="1232841" y="4260770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0" name="六边形 149">
            <a:extLst>
              <a:ext uri="{FF2B5EF4-FFF2-40B4-BE49-F238E27FC236}">
                <a16:creationId xmlns:a16="http://schemas.microsoft.com/office/drawing/2014/main" id="{DBAE13C1-A27E-094E-A2CC-7595DAEE9F82}"/>
              </a:ext>
            </a:extLst>
          </p:cNvPr>
          <p:cNvSpPr/>
          <p:nvPr/>
        </p:nvSpPr>
        <p:spPr>
          <a:xfrm>
            <a:off x="1525627" y="4260769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1" name="椭圆 150">
            <a:extLst>
              <a:ext uri="{FF2B5EF4-FFF2-40B4-BE49-F238E27FC236}">
                <a16:creationId xmlns:a16="http://schemas.microsoft.com/office/drawing/2014/main" id="{E47B5F87-B21F-D54C-B4C3-82EC1DB19263}"/>
              </a:ext>
            </a:extLst>
          </p:cNvPr>
          <p:cNvSpPr/>
          <p:nvPr/>
        </p:nvSpPr>
        <p:spPr>
          <a:xfrm>
            <a:off x="1824290" y="42607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4" name="椭圆 153">
            <a:extLst>
              <a:ext uri="{FF2B5EF4-FFF2-40B4-BE49-F238E27FC236}">
                <a16:creationId xmlns:a16="http://schemas.microsoft.com/office/drawing/2014/main" id="{D3C8D75C-8A9B-8A40-B1D9-9652D2346598}"/>
              </a:ext>
            </a:extLst>
          </p:cNvPr>
          <p:cNvSpPr/>
          <p:nvPr/>
        </p:nvSpPr>
        <p:spPr>
          <a:xfrm>
            <a:off x="2120010" y="42645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5" name="三角形 154">
            <a:extLst>
              <a:ext uri="{FF2B5EF4-FFF2-40B4-BE49-F238E27FC236}">
                <a16:creationId xmlns:a16="http://schemas.microsoft.com/office/drawing/2014/main" id="{004734ED-3DBB-0C4D-80E2-511CC4F1A0FA}"/>
              </a:ext>
            </a:extLst>
          </p:cNvPr>
          <p:cNvSpPr/>
          <p:nvPr/>
        </p:nvSpPr>
        <p:spPr>
          <a:xfrm>
            <a:off x="2412789" y="4260769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6" name="缺角矩形 155">
            <a:extLst>
              <a:ext uri="{FF2B5EF4-FFF2-40B4-BE49-F238E27FC236}">
                <a16:creationId xmlns:a16="http://schemas.microsoft.com/office/drawing/2014/main" id="{7ACAEF72-535C-4A4F-B7E2-40B1854AE352}"/>
              </a:ext>
            </a:extLst>
          </p:cNvPr>
          <p:cNvSpPr/>
          <p:nvPr/>
        </p:nvSpPr>
        <p:spPr>
          <a:xfrm>
            <a:off x="2705568" y="426076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7" name="梯形 156">
            <a:extLst>
              <a:ext uri="{FF2B5EF4-FFF2-40B4-BE49-F238E27FC236}">
                <a16:creationId xmlns:a16="http://schemas.microsoft.com/office/drawing/2014/main" id="{50CFAD32-5FBA-0844-A418-0435FF7EE831}"/>
              </a:ext>
            </a:extLst>
          </p:cNvPr>
          <p:cNvSpPr/>
          <p:nvPr/>
        </p:nvSpPr>
        <p:spPr>
          <a:xfrm>
            <a:off x="3014932" y="4260768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8" name="三角形 157">
            <a:extLst>
              <a:ext uri="{FF2B5EF4-FFF2-40B4-BE49-F238E27FC236}">
                <a16:creationId xmlns:a16="http://schemas.microsoft.com/office/drawing/2014/main" id="{EFDC02DD-E5DE-E748-88DA-10E7D2FB0629}"/>
              </a:ext>
            </a:extLst>
          </p:cNvPr>
          <p:cNvSpPr/>
          <p:nvPr/>
        </p:nvSpPr>
        <p:spPr>
          <a:xfrm>
            <a:off x="3317122" y="427088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9" name="六边形 158">
            <a:extLst>
              <a:ext uri="{FF2B5EF4-FFF2-40B4-BE49-F238E27FC236}">
                <a16:creationId xmlns:a16="http://schemas.microsoft.com/office/drawing/2014/main" id="{CFA5EEF8-5B76-114A-A574-FA797F0E0D2D}"/>
              </a:ext>
            </a:extLst>
          </p:cNvPr>
          <p:cNvSpPr/>
          <p:nvPr/>
        </p:nvSpPr>
        <p:spPr>
          <a:xfrm>
            <a:off x="1232848" y="462645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0" name="三角形 159">
            <a:extLst>
              <a:ext uri="{FF2B5EF4-FFF2-40B4-BE49-F238E27FC236}">
                <a16:creationId xmlns:a16="http://schemas.microsoft.com/office/drawing/2014/main" id="{393EE0A2-D872-1940-846C-75016CEE72F9}"/>
              </a:ext>
            </a:extLst>
          </p:cNvPr>
          <p:cNvSpPr/>
          <p:nvPr/>
        </p:nvSpPr>
        <p:spPr>
          <a:xfrm>
            <a:off x="1525620" y="462645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1" name="椭圆 160">
            <a:extLst>
              <a:ext uri="{FF2B5EF4-FFF2-40B4-BE49-F238E27FC236}">
                <a16:creationId xmlns:a16="http://schemas.microsoft.com/office/drawing/2014/main" id="{553ABA67-448C-104A-BA23-A49E8DC698C0}"/>
              </a:ext>
            </a:extLst>
          </p:cNvPr>
          <p:cNvSpPr/>
          <p:nvPr/>
        </p:nvSpPr>
        <p:spPr>
          <a:xfrm>
            <a:off x="1818399" y="462645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CBA24E8A-6EB0-EF43-BED1-7F46044BDD30}"/>
              </a:ext>
            </a:extLst>
          </p:cNvPr>
          <p:cNvSpPr/>
          <p:nvPr/>
        </p:nvSpPr>
        <p:spPr>
          <a:xfrm>
            <a:off x="2120009" y="462645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64A45606-E5D8-1A4A-B483-FBE3ABAA6114}"/>
              </a:ext>
            </a:extLst>
          </p:cNvPr>
          <p:cNvSpPr/>
          <p:nvPr/>
        </p:nvSpPr>
        <p:spPr>
          <a:xfrm>
            <a:off x="2412789" y="462851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9D31A7CC-5F5D-6649-BC1D-8204C30133F6}"/>
              </a:ext>
            </a:extLst>
          </p:cNvPr>
          <p:cNvSpPr/>
          <p:nvPr/>
        </p:nvSpPr>
        <p:spPr>
          <a:xfrm>
            <a:off x="3004244" y="351881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6" name="缺角矩形 165">
            <a:extLst>
              <a:ext uri="{FF2B5EF4-FFF2-40B4-BE49-F238E27FC236}">
                <a16:creationId xmlns:a16="http://schemas.microsoft.com/office/drawing/2014/main" id="{860C340B-5F6D-E641-AD13-2B400FA23D04}"/>
              </a:ext>
            </a:extLst>
          </p:cNvPr>
          <p:cNvSpPr/>
          <p:nvPr/>
        </p:nvSpPr>
        <p:spPr>
          <a:xfrm>
            <a:off x="3291477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8" name="缺角矩形 167">
            <a:extLst>
              <a:ext uri="{FF2B5EF4-FFF2-40B4-BE49-F238E27FC236}">
                <a16:creationId xmlns:a16="http://schemas.microsoft.com/office/drawing/2014/main" id="{481C6360-D43A-6245-A6E6-35F759A8D728}"/>
              </a:ext>
            </a:extLst>
          </p:cNvPr>
          <p:cNvSpPr/>
          <p:nvPr/>
        </p:nvSpPr>
        <p:spPr>
          <a:xfrm>
            <a:off x="2711451" y="351881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2" name="梯形 171">
            <a:extLst>
              <a:ext uri="{FF2B5EF4-FFF2-40B4-BE49-F238E27FC236}">
                <a16:creationId xmlns:a16="http://schemas.microsoft.com/office/drawing/2014/main" id="{8A5ABEC9-30C2-2944-8CA6-01A0B705E6DD}"/>
              </a:ext>
            </a:extLst>
          </p:cNvPr>
          <p:cNvSpPr/>
          <p:nvPr/>
        </p:nvSpPr>
        <p:spPr>
          <a:xfrm>
            <a:off x="3297043" y="3518815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3" name="缺角矩形 172">
            <a:extLst>
              <a:ext uri="{FF2B5EF4-FFF2-40B4-BE49-F238E27FC236}">
                <a16:creationId xmlns:a16="http://schemas.microsoft.com/office/drawing/2014/main" id="{2AF19561-4459-D441-AE7F-62356458BE9D}"/>
              </a:ext>
            </a:extLst>
          </p:cNvPr>
          <p:cNvSpPr/>
          <p:nvPr/>
        </p:nvSpPr>
        <p:spPr>
          <a:xfrm>
            <a:off x="2705568" y="462645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4" name="直线连接符 173">
            <a:extLst>
              <a:ext uri="{FF2B5EF4-FFF2-40B4-BE49-F238E27FC236}">
                <a16:creationId xmlns:a16="http://schemas.microsoft.com/office/drawing/2014/main" id="{2F4415C2-4913-0642-971F-EAE27C4F66E5}"/>
              </a:ext>
            </a:extLst>
          </p:cNvPr>
          <p:cNvCxnSpPr>
            <a:cxnSpLocks/>
          </p:cNvCxnSpPr>
          <p:nvPr/>
        </p:nvCxnSpPr>
        <p:spPr>
          <a:xfrm>
            <a:off x="716543" y="4387698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线连接符 179">
            <a:extLst>
              <a:ext uri="{FF2B5EF4-FFF2-40B4-BE49-F238E27FC236}">
                <a16:creationId xmlns:a16="http://schemas.microsoft.com/office/drawing/2014/main" id="{B7B55A09-4A1C-E944-B8FE-89C7D6A40869}"/>
              </a:ext>
            </a:extLst>
          </p:cNvPr>
          <p:cNvCxnSpPr>
            <a:cxnSpLocks/>
          </p:cNvCxnSpPr>
          <p:nvPr/>
        </p:nvCxnSpPr>
        <p:spPr>
          <a:xfrm flipH="1">
            <a:off x="716543" y="4387698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线连接符 180">
            <a:extLst>
              <a:ext uri="{FF2B5EF4-FFF2-40B4-BE49-F238E27FC236}">
                <a16:creationId xmlns:a16="http://schemas.microsoft.com/office/drawing/2014/main" id="{6DF67D41-1D80-734C-8657-53236B82C896}"/>
              </a:ext>
            </a:extLst>
          </p:cNvPr>
          <p:cNvCxnSpPr>
            <a:cxnSpLocks/>
          </p:cNvCxnSpPr>
          <p:nvPr/>
        </p:nvCxnSpPr>
        <p:spPr>
          <a:xfrm>
            <a:off x="716543" y="4754708"/>
            <a:ext cx="285450" cy="0"/>
          </a:xfrm>
          <a:prstGeom prst="line">
            <a:avLst/>
          </a:prstGeom>
          <a:ln w="22225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文本框 181">
            <a:extLst>
              <a:ext uri="{FF2B5EF4-FFF2-40B4-BE49-F238E27FC236}">
                <a16:creationId xmlns:a16="http://schemas.microsoft.com/office/drawing/2014/main" id="{F290A4D9-7F8F-E748-B66E-5323073D17DC}"/>
              </a:ext>
            </a:extLst>
          </p:cNvPr>
          <p:cNvSpPr txBox="1"/>
          <p:nvPr/>
        </p:nvSpPr>
        <p:spPr>
          <a:xfrm>
            <a:off x="602040" y="3405630"/>
            <a:ext cx="440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Old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8928CC7A-CD26-9F4D-BFB2-6326276E035B}"/>
              </a:ext>
            </a:extLst>
          </p:cNvPr>
          <p:cNvSpPr txBox="1"/>
          <p:nvPr/>
        </p:nvSpPr>
        <p:spPr>
          <a:xfrm>
            <a:off x="562444" y="4712250"/>
            <a:ext cx="537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New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cxnSp>
        <p:nvCxnSpPr>
          <p:cNvPr id="184" name="直线连接符 183">
            <a:extLst>
              <a:ext uri="{FF2B5EF4-FFF2-40B4-BE49-F238E27FC236}">
                <a16:creationId xmlns:a16="http://schemas.microsoft.com/office/drawing/2014/main" id="{FF5A9DED-F3EC-D14C-A186-B10C91A7F92E}"/>
              </a:ext>
            </a:extLst>
          </p:cNvPr>
          <p:cNvCxnSpPr>
            <a:cxnSpLocks/>
          </p:cNvCxnSpPr>
          <p:nvPr/>
        </p:nvCxnSpPr>
        <p:spPr>
          <a:xfrm flipH="1">
            <a:off x="716543" y="4013766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线连接符 185">
            <a:extLst>
              <a:ext uri="{FF2B5EF4-FFF2-40B4-BE49-F238E27FC236}">
                <a16:creationId xmlns:a16="http://schemas.microsoft.com/office/drawing/2014/main" id="{044E1C42-8AF1-D446-98A2-F49050557636}"/>
              </a:ext>
            </a:extLst>
          </p:cNvPr>
          <p:cNvCxnSpPr>
            <a:cxnSpLocks/>
          </p:cNvCxnSpPr>
          <p:nvPr/>
        </p:nvCxnSpPr>
        <p:spPr>
          <a:xfrm>
            <a:off x="716543" y="4009474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线连接符 186">
            <a:extLst>
              <a:ext uri="{FF2B5EF4-FFF2-40B4-BE49-F238E27FC236}">
                <a16:creationId xmlns:a16="http://schemas.microsoft.com/office/drawing/2014/main" id="{B98A9E8D-061D-6F42-BBA1-973B60BF64B9}"/>
              </a:ext>
            </a:extLst>
          </p:cNvPr>
          <p:cNvCxnSpPr>
            <a:cxnSpLocks/>
          </p:cNvCxnSpPr>
          <p:nvPr/>
        </p:nvCxnSpPr>
        <p:spPr>
          <a:xfrm flipH="1">
            <a:off x="707854" y="3640170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线连接符 187">
            <a:extLst>
              <a:ext uri="{FF2B5EF4-FFF2-40B4-BE49-F238E27FC236}">
                <a16:creationId xmlns:a16="http://schemas.microsoft.com/office/drawing/2014/main" id="{60D48707-6ADF-3246-B33F-4216F078E132}"/>
              </a:ext>
            </a:extLst>
          </p:cNvPr>
          <p:cNvCxnSpPr>
            <a:cxnSpLocks/>
          </p:cNvCxnSpPr>
          <p:nvPr/>
        </p:nvCxnSpPr>
        <p:spPr>
          <a:xfrm>
            <a:off x="707854" y="3640170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Complex event query – second phase filtering</a:t>
            </a:r>
          </a:p>
        </p:txBody>
      </p:sp>
      <p:sp>
        <p:nvSpPr>
          <p:cNvPr id="245" name="圆角矩形 244">
            <a:extLst>
              <a:ext uri="{FF2B5EF4-FFF2-40B4-BE49-F238E27FC236}">
                <a16:creationId xmlns:a16="http://schemas.microsoft.com/office/drawing/2014/main" id="{36235502-1BEF-3F4B-A7B3-3383C72022A4}"/>
              </a:ext>
            </a:extLst>
          </p:cNvPr>
          <p:cNvSpPr/>
          <p:nvPr/>
        </p:nvSpPr>
        <p:spPr>
          <a:xfrm>
            <a:off x="8331275" y="2677440"/>
            <a:ext cx="2150374" cy="2580741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6" name="文本框 245">
            <a:extLst>
              <a:ext uri="{FF2B5EF4-FFF2-40B4-BE49-F238E27FC236}">
                <a16:creationId xmlns:a16="http://schemas.microsoft.com/office/drawing/2014/main" id="{F1FDEBA4-A17B-CD48-B74B-70F01396A75B}"/>
              </a:ext>
            </a:extLst>
          </p:cNvPr>
          <p:cNvSpPr txBox="1"/>
          <p:nvPr/>
        </p:nvSpPr>
        <p:spPr>
          <a:xfrm>
            <a:off x="8330685" y="2796282"/>
            <a:ext cx="759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Type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7" name="文本框 246">
            <a:extLst>
              <a:ext uri="{FF2B5EF4-FFF2-40B4-BE49-F238E27FC236}">
                <a16:creationId xmlns:a16="http://schemas.microsoft.com/office/drawing/2014/main" id="{933A08EB-901F-2544-8D8A-D914C8CD61E3}"/>
              </a:ext>
            </a:extLst>
          </p:cNvPr>
          <p:cNvSpPr txBox="1"/>
          <p:nvPr/>
        </p:nvSpPr>
        <p:spPr>
          <a:xfrm>
            <a:off x="8769407" y="2651246"/>
            <a:ext cx="19566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Cluster </a:t>
            </a:r>
          </a:p>
          <a:p>
            <a:pPr algn="ctr"/>
            <a:r>
              <a:rPr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Synopses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8" name="直线连接符 247">
            <a:extLst>
              <a:ext uri="{FF2B5EF4-FFF2-40B4-BE49-F238E27FC236}">
                <a16:creationId xmlns:a16="http://schemas.microsoft.com/office/drawing/2014/main" id="{5E124025-2979-CB47-B048-E9A96F72FD6A}"/>
              </a:ext>
            </a:extLst>
          </p:cNvPr>
          <p:cNvCxnSpPr>
            <a:cxnSpLocks/>
          </p:cNvCxnSpPr>
          <p:nvPr/>
        </p:nvCxnSpPr>
        <p:spPr>
          <a:xfrm>
            <a:off x="8973450" y="2677440"/>
            <a:ext cx="0" cy="258074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线连接符 248">
            <a:extLst>
              <a:ext uri="{FF2B5EF4-FFF2-40B4-BE49-F238E27FC236}">
                <a16:creationId xmlns:a16="http://schemas.microsoft.com/office/drawing/2014/main" id="{AC03CF1B-DBDF-444F-951A-345BF319013C}"/>
              </a:ext>
            </a:extLst>
          </p:cNvPr>
          <p:cNvCxnSpPr>
            <a:cxnSpLocks/>
          </p:cNvCxnSpPr>
          <p:nvPr/>
        </p:nvCxnSpPr>
        <p:spPr>
          <a:xfrm>
            <a:off x="8358184" y="3216201"/>
            <a:ext cx="2123465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椭圆 249">
            <a:extLst>
              <a:ext uri="{FF2B5EF4-FFF2-40B4-BE49-F238E27FC236}">
                <a16:creationId xmlns:a16="http://schemas.microsoft.com/office/drawing/2014/main" id="{368773C2-228A-1449-8282-8C5743B7A728}"/>
              </a:ext>
            </a:extLst>
          </p:cNvPr>
          <p:cNvSpPr/>
          <p:nvPr/>
        </p:nvSpPr>
        <p:spPr>
          <a:xfrm>
            <a:off x="8551882" y="3275301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51" name="矩形 250">
            <a:extLst>
              <a:ext uri="{FF2B5EF4-FFF2-40B4-BE49-F238E27FC236}">
                <a16:creationId xmlns:a16="http://schemas.microsoft.com/office/drawing/2014/main" id="{5636FE79-E8DE-CB4A-862A-5697C6765DB0}"/>
              </a:ext>
            </a:extLst>
          </p:cNvPr>
          <p:cNvSpPr/>
          <p:nvPr/>
        </p:nvSpPr>
        <p:spPr>
          <a:xfrm>
            <a:off x="8550554" y="363563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2" name="三角形 251">
            <a:extLst>
              <a:ext uri="{FF2B5EF4-FFF2-40B4-BE49-F238E27FC236}">
                <a16:creationId xmlns:a16="http://schemas.microsoft.com/office/drawing/2014/main" id="{DD93EF99-0CF4-2E44-9544-F71B7DBD86FC}"/>
              </a:ext>
            </a:extLst>
          </p:cNvPr>
          <p:cNvSpPr/>
          <p:nvPr/>
        </p:nvSpPr>
        <p:spPr>
          <a:xfrm>
            <a:off x="8550554" y="394784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53" name="六边形 252">
            <a:extLst>
              <a:ext uri="{FF2B5EF4-FFF2-40B4-BE49-F238E27FC236}">
                <a16:creationId xmlns:a16="http://schemas.microsoft.com/office/drawing/2014/main" id="{F3F09E89-FBF9-664D-A5B4-07B5077F91B7}"/>
              </a:ext>
            </a:extLst>
          </p:cNvPr>
          <p:cNvSpPr/>
          <p:nvPr/>
        </p:nvSpPr>
        <p:spPr>
          <a:xfrm>
            <a:off x="8557540" y="426703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4" name="缺角矩形 253">
            <a:extLst>
              <a:ext uri="{FF2B5EF4-FFF2-40B4-BE49-F238E27FC236}">
                <a16:creationId xmlns:a16="http://schemas.microsoft.com/office/drawing/2014/main" id="{AC5BEED0-C098-B947-ACB1-542EE44C769E}"/>
              </a:ext>
            </a:extLst>
          </p:cNvPr>
          <p:cNvSpPr/>
          <p:nvPr/>
        </p:nvSpPr>
        <p:spPr>
          <a:xfrm>
            <a:off x="8550554" y="4619047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5" name="梯形 254">
            <a:extLst>
              <a:ext uri="{FF2B5EF4-FFF2-40B4-BE49-F238E27FC236}">
                <a16:creationId xmlns:a16="http://schemas.microsoft.com/office/drawing/2014/main" id="{B1ED4F3C-24BE-D749-8305-EDC1536B8C67}"/>
              </a:ext>
            </a:extLst>
          </p:cNvPr>
          <p:cNvSpPr/>
          <p:nvPr/>
        </p:nvSpPr>
        <p:spPr>
          <a:xfrm>
            <a:off x="8566964" y="4968062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6" name="圆角矩形 255">
            <a:extLst>
              <a:ext uri="{FF2B5EF4-FFF2-40B4-BE49-F238E27FC236}">
                <a16:creationId xmlns:a16="http://schemas.microsoft.com/office/drawing/2014/main" id="{7828176B-5DC9-1A41-8DED-2F8DC255F1B0}"/>
              </a:ext>
            </a:extLst>
          </p:cNvPr>
          <p:cNvSpPr/>
          <p:nvPr/>
        </p:nvSpPr>
        <p:spPr>
          <a:xfrm>
            <a:off x="9060548" y="3974944"/>
            <a:ext cx="32298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7" name="圆角矩形 256">
            <a:extLst>
              <a:ext uri="{FF2B5EF4-FFF2-40B4-BE49-F238E27FC236}">
                <a16:creationId xmlns:a16="http://schemas.microsoft.com/office/drawing/2014/main" id="{1A0EA9CF-6CDB-AC4B-B871-E3DFB487D3BE}"/>
              </a:ext>
            </a:extLst>
          </p:cNvPr>
          <p:cNvSpPr/>
          <p:nvPr/>
        </p:nvSpPr>
        <p:spPr>
          <a:xfrm>
            <a:off x="9533770" y="3974944"/>
            <a:ext cx="32298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8" name="圆角矩形 257">
            <a:extLst>
              <a:ext uri="{FF2B5EF4-FFF2-40B4-BE49-F238E27FC236}">
                <a16:creationId xmlns:a16="http://schemas.microsoft.com/office/drawing/2014/main" id="{42CBFE2A-1F9B-4C49-B634-964D1A41E3DF}"/>
              </a:ext>
            </a:extLst>
          </p:cNvPr>
          <p:cNvSpPr/>
          <p:nvPr/>
        </p:nvSpPr>
        <p:spPr>
          <a:xfrm>
            <a:off x="9056915" y="3624595"/>
            <a:ext cx="32298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9" name="圆角矩形 258">
            <a:extLst>
              <a:ext uri="{FF2B5EF4-FFF2-40B4-BE49-F238E27FC236}">
                <a16:creationId xmlns:a16="http://schemas.microsoft.com/office/drawing/2014/main" id="{524AB023-4CC9-DB4A-9D20-0362EE012884}"/>
              </a:ext>
            </a:extLst>
          </p:cNvPr>
          <p:cNvSpPr/>
          <p:nvPr/>
        </p:nvSpPr>
        <p:spPr>
          <a:xfrm>
            <a:off x="9530137" y="3624595"/>
            <a:ext cx="32298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0" name="圆角矩形 259">
            <a:extLst>
              <a:ext uri="{FF2B5EF4-FFF2-40B4-BE49-F238E27FC236}">
                <a16:creationId xmlns:a16="http://schemas.microsoft.com/office/drawing/2014/main" id="{12B39242-97E7-B741-B85B-EB2D8D064C7E}"/>
              </a:ext>
            </a:extLst>
          </p:cNvPr>
          <p:cNvSpPr/>
          <p:nvPr/>
        </p:nvSpPr>
        <p:spPr>
          <a:xfrm>
            <a:off x="9056130" y="3266799"/>
            <a:ext cx="32298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1" name="圆角矩形 260">
            <a:extLst>
              <a:ext uri="{FF2B5EF4-FFF2-40B4-BE49-F238E27FC236}">
                <a16:creationId xmlns:a16="http://schemas.microsoft.com/office/drawing/2014/main" id="{F5B7D625-9452-1E41-99E6-BEEE66C60653}"/>
              </a:ext>
            </a:extLst>
          </p:cNvPr>
          <p:cNvSpPr/>
          <p:nvPr/>
        </p:nvSpPr>
        <p:spPr>
          <a:xfrm>
            <a:off x="9067261" y="4271273"/>
            <a:ext cx="32298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2" name="圆角矩形 261">
            <a:extLst>
              <a:ext uri="{FF2B5EF4-FFF2-40B4-BE49-F238E27FC236}">
                <a16:creationId xmlns:a16="http://schemas.microsoft.com/office/drawing/2014/main" id="{21940C1E-FFE2-7743-AEB8-AF541F21E47E}"/>
              </a:ext>
            </a:extLst>
          </p:cNvPr>
          <p:cNvSpPr/>
          <p:nvPr/>
        </p:nvSpPr>
        <p:spPr>
          <a:xfrm>
            <a:off x="9540483" y="4271273"/>
            <a:ext cx="32298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3" name="圆角矩形 262">
            <a:extLst>
              <a:ext uri="{FF2B5EF4-FFF2-40B4-BE49-F238E27FC236}">
                <a16:creationId xmlns:a16="http://schemas.microsoft.com/office/drawing/2014/main" id="{16FE068D-5379-B94F-B075-DC8FC5BAE821}"/>
              </a:ext>
            </a:extLst>
          </p:cNvPr>
          <p:cNvSpPr/>
          <p:nvPr/>
        </p:nvSpPr>
        <p:spPr>
          <a:xfrm>
            <a:off x="9071176" y="4634116"/>
            <a:ext cx="32298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4" name="圆角矩形 263">
            <a:extLst>
              <a:ext uri="{FF2B5EF4-FFF2-40B4-BE49-F238E27FC236}">
                <a16:creationId xmlns:a16="http://schemas.microsoft.com/office/drawing/2014/main" id="{CE4E6ED8-0459-A247-9F0C-B532D353B94E}"/>
              </a:ext>
            </a:extLst>
          </p:cNvPr>
          <p:cNvSpPr/>
          <p:nvPr/>
        </p:nvSpPr>
        <p:spPr>
          <a:xfrm>
            <a:off x="9544398" y="4634116"/>
            <a:ext cx="32298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5" name="圆角矩形 264">
            <a:extLst>
              <a:ext uri="{FF2B5EF4-FFF2-40B4-BE49-F238E27FC236}">
                <a16:creationId xmlns:a16="http://schemas.microsoft.com/office/drawing/2014/main" id="{E3450084-B83B-A943-BDDB-18DEB41C42AF}"/>
              </a:ext>
            </a:extLst>
          </p:cNvPr>
          <p:cNvSpPr/>
          <p:nvPr/>
        </p:nvSpPr>
        <p:spPr>
          <a:xfrm>
            <a:off x="9071176" y="4961640"/>
            <a:ext cx="322987" cy="193085"/>
          </a:xfrm>
          <a:prstGeom prst="roundRect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6" name="文本框 265">
            <a:extLst>
              <a:ext uri="{FF2B5EF4-FFF2-40B4-BE49-F238E27FC236}">
                <a16:creationId xmlns:a16="http://schemas.microsoft.com/office/drawing/2014/main" id="{8B531269-F115-8542-B571-8A2463DA532C}"/>
              </a:ext>
            </a:extLst>
          </p:cNvPr>
          <p:cNvSpPr txBox="1"/>
          <p:nvPr/>
        </p:nvSpPr>
        <p:spPr>
          <a:xfrm>
            <a:off x="8585011" y="2344466"/>
            <a:ext cx="17298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Synopsis Table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67" name="圆角矩形 266">
            <a:extLst>
              <a:ext uri="{FF2B5EF4-FFF2-40B4-BE49-F238E27FC236}">
                <a16:creationId xmlns:a16="http://schemas.microsoft.com/office/drawing/2014/main" id="{1E87F24C-613F-924F-964B-931EF4A94D29}"/>
              </a:ext>
            </a:extLst>
          </p:cNvPr>
          <p:cNvSpPr/>
          <p:nvPr/>
        </p:nvSpPr>
        <p:spPr>
          <a:xfrm>
            <a:off x="9986404" y="3281077"/>
            <a:ext cx="32298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8" name="圆角矩形 267">
            <a:extLst>
              <a:ext uri="{FF2B5EF4-FFF2-40B4-BE49-F238E27FC236}">
                <a16:creationId xmlns:a16="http://schemas.microsoft.com/office/drawing/2014/main" id="{59235962-0863-074D-9786-425C341B26BC}"/>
              </a:ext>
            </a:extLst>
          </p:cNvPr>
          <p:cNvSpPr/>
          <p:nvPr/>
        </p:nvSpPr>
        <p:spPr>
          <a:xfrm>
            <a:off x="9986404" y="3974944"/>
            <a:ext cx="32298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2" name="圆角矩形 271">
            <a:extLst>
              <a:ext uri="{FF2B5EF4-FFF2-40B4-BE49-F238E27FC236}">
                <a16:creationId xmlns:a16="http://schemas.microsoft.com/office/drawing/2014/main" id="{BCC5A84B-D628-E84E-8D20-7EDE9FC46AFC}"/>
              </a:ext>
            </a:extLst>
          </p:cNvPr>
          <p:cNvSpPr/>
          <p:nvPr/>
        </p:nvSpPr>
        <p:spPr>
          <a:xfrm>
            <a:off x="9988031" y="4959891"/>
            <a:ext cx="322987" cy="193085"/>
          </a:xfrm>
          <a:prstGeom prst="roundRect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3" name="圆角矩形 272">
            <a:extLst>
              <a:ext uri="{FF2B5EF4-FFF2-40B4-BE49-F238E27FC236}">
                <a16:creationId xmlns:a16="http://schemas.microsoft.com/office/drawing/2014/main" id="{D5F025FF-C378-1743-A75E-A0716D15D320}"/>
              </a:ext>
            </a:extLst>
          </p:cNvPr>
          <p:cNvSpPr/>
          <p:nvPr/>
        </p:nvSpPr>
        <p:spPr>
          <a:xfrm>
            <a:off x="9985297" y="4640937"/>
            <a:ext cx="32298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6" name="圆角矩形 365">
            <a:extLst>
              <a:ext uri="{FF2B5EF4-FFF2-40B4-BE49-F238E27FC236}">
                <a16:creationId xmlns:a16="http://schemas.microsoft.com/office/drawing/2014/main" id="{EB730E67-33B4-AF49-B437-A224D1A69B99}"/>
              </a:ext>
            </a:extLst>
          </p:cNvPr>
          <p:cNvSpPr/>
          <p:nvPr/>
        </p:nvSpPr>
        <p:spPr>
          <a:xfrm>
            <a:off x="5547418" y="3479280"/>
            <a:ext cx="1672089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3" name="文本框 372">
            <a:extLst>
              <a:ext uri="{FF2B5EF4-FFF2-40B4-BE49-F238E27FC236}">
                <a16:creationId xmlns:a16="http://schemas.microsoft.com/office/drawing/2014/main" id="{E52E1054-6E1A-A249-BB89-D2B0014C20E7}"/>
              </a:ext>
            </a:extLst>
          </p:cNvPr>
          <p:cNvSpPr txBox="1"/>
          <p:nvPr/>
        </p:nvSpPr>
        <p:spPr>
          <a:xfrm>
            <a:off x="508305" y="5088927"/>
            <a:ext cx="3269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Stores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413" name="文本框 412">
            <a:extLst>
              <a:ext uri="{FF2B5EF4-FFF2-40B4-BE49-F238E27FC236}">
                <a16:creationId xmlns:a16="http://schemas.microsoft.com/office/drawing/2014/main" id="{18296456-C269-654F-A652-4E55308250F9}"/>
              </a:ext>
            </a:extLst>
          </p:cNvPr>
          <p:cNvSpPr txBox="1"/>
          <p:nvPr/>
        </p:nvSpPr>
        <p:spPr>
          <a:xfrm>
            <a:off x="292414" y="1695643"/>
            <a:ext cx="3697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 Rounded MT Bold" panose="020F0704030504030204" pitchFamily="34" charset="0"/>
              </a:rPr>
              <a:t>Assum</a:t>
            </a:r>
            <a:r>
              <a:rPr lang="en-US" altLang="zh-CN" sz="1600" dirty="0">
                <a:latin typeface="Arial Rounded MT Bold" panose="020F0704030504030204" pitchFamily="34" charset="0"/>
              </a:rPr>
              <a:t>e that </a:t>
            </a:r>
            <a:r>
              <a:rPr lang="zh-CN" altLang="en-US" sz="1600" dirty="0">
                <a:latin typeface="Arial Rounded MT Bold" panose="020F0704030504030204" pitchFamily="34" charset="0"/>
              </a:rPr>
              <a:t> the occurrence</a:t>
            </a:r>
            <a:r>
              <a:rPr lang="en-US" altLang="zh-CN" sz="1600" dirty="0">
                <a:latin typeface="Arial Rounded MT Bold" panose="020F0704030504030204" pitchFamily="34" charset="0"/>
              </a:rPr>
              <a:t> </a:t>
            </a:r>
            <a:r>
              <a:rPr lang="zh-CN" altLang="en-US" sz="1600" dirty="0">
                <a:latin typeface="Arial Rounded MT Bold" panose="020F0704030504030204" pitchFamily="34" charset="0"/>
              </a:rPr>
              <a:t>timestamp of the first</a:t>
            </a:r>
            <a:r>
              <a:rPr lang="en-US" altLang="zh-CN" sz="1600" dirty="0">
                <a:latin typeface="Arial Rounded MT Bold" panose="020F0704030504030204" pitchFamily="34" charset="0"/>
              </a:rPr>
              <a:t> events is 1.</a:t>
            </a:r>
            <a:r>
              <a:rPr lang="zh-CN" altLang="en-US" sz="1600" dirty="0">
                <a:latin typeface="Arial Rounded MT Bold" panose="020F0704030504030204" pitchFamily="34" charset="0"/>
              </a:rPr>
              <a:t> </a:t>
            </a:r>
          </a:p>
        </p:txBody>
      </p:sp>
      <p:cxnSp>
        <p:nvCxnSpPr>
          <p:cNvPr id="414" name="直线箭头连接符 413">
            <a:extLst>
              <a:ext uri="{FF2B5EF4-FFF2-40B4-BE49-F238E27FC236}">
                <a16:creationId xmlns:a16="http://schemas.microsoft.com/office/drawing/2014/main" id="{EC7F755D-6903-7B41-BE27-42CB3F8B89F4}"/>
              </a:ext>
            </a:extLst>
          </p:cNvPr>
          <p:cNvCxnSpPr>
            <a:cxnSpLocks/>
          </p:cNvCxnSpPr>
          <p:nvPr/>
        </p:nvCxnSpPr>
        <p:spPr>
          <a:xfrm>
            <a:off x="1338778" y="2277703"/>
            <a:ext cx="0" cy="1203306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文本框 414">
            <a:extLst>
              <a:ext uri="{FF2B5EF4-FFF2-40B4-BE49-F238E27FC236}">
                <a16:creationId xmlns:a16="http://schemas.microsoft.com/office/drawing/2014/main" id="{1601335D-BEB4-5345-BDCE-B30D0F6F8589}"/>
              </a:ext>
            </a:extLst>
          </p:cNvPr>
          <p:cNvSpPr txBox="1"/>
          <p:nvPr/>
        </p:nvSpPr>
        <p:spPr>
          <a:xfrm>
            <a:off x="4000731" y="3447261"/>
            <a:ext cx="1729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Index Block 1</a:t>
            </a:r>
            <a:endParaRPr lang="zh-CN" altLang="en-US" sz="1600" dirty="0"/>
          </a:p>
        </p:txBody>
      </p:sp>
      <p:sp>
        <p:nvSpPr>
          <p:cNvPr id="416" name="文本框 415">
            <a:extLst>
              <a:ext uri="{FF2B5EF4-FFF2-40B4-BE49-F238E27FC236}">
                <a16:creationId xmlns:a16="http://schemas.microsoft.com/office/drawing/2014/main" id="{68FE5400-11F2-7440-96FD-8BFD160B2115}"/>
              </a:ext>
            </a:extLst>
          </p:cNvPr>
          <p:cNvSpPr txBox="1"/>
          <p:nvPr/>
        </p:nvSpPr>
        <p:spPr>
          <a:xfrm>
            <a:off x="1232841" y="2562817"/>
            <a:ext cx="30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arrival</a:t>
            </a:r>
            <a:r>
              <a:rPr kumimoji="1" lang="zh-CN" altLang="en-US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rate: 1 event/s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418" name="文本框 417">
            <a:extLst>
              <a:ext uri="{FF2B5EF4-FFF2-40B4-BE49-F238E27FC236}">
                <a16:creationId xmlns:a16="http://schemas.microsoft.com/office/drawing/2014/main" id="{DE8EDFFF-41DC-364F-8598-A67CAAD44495}"/>
              </a:ext>
            </a:extLst>
          </p:cNvPr>
          <p:cNvSpPr txBox="1"/>
          <p:nvPr/>
        </p:nvSpPr>
        <p:spPr>
          <a:xfrm>
            <a:off x="4008075" y="4188807"/>
            <a:ext cx="1729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Index Block 3</a:t>
            </a:r>
            <a:endParaRPr lang="zh-CN" altLang="en-US" sz="1600" dirty="0"/>
          </a:p>
        </p:txBody>
      </p:sp>
      <p:sp>
        <p:nvSpPr>
          <p:cNvPr id="420" name="圆角矩形 419">
            <a:extLst>
              <a:ext uri="{FF2B5EF4-FFF2-40B4-BE49-F238E27FC236}">
                <a16:creationId xmlns:a16="http://schemas.microsoft.com/office/drawing/2014/main" id="{49B66676-7EA6-8743-AD0A-D234616780B1}"/>
              </a:ext>
            </a:extLst>
          </p:cNvPr>
          <p:cNvSpPr/>
          <p:nvPr/>
        </p:nvSpPr>
        <p:spPr>
          <a:xfrm>
            <a:off x="5620545" y="3521369"/>
            <a:ext cx="19364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1" name="圆角矩形 420">
            <a:extLst>
              <a:ext uri="{FF2B5EF4-FFF2-40B4-BE49-F238E27FC236}">
                <a16:creationId xmlns:a16="http://schemas.microsoft.com/office/drawing/2014/main" id="{B8A2B947-DC97-6E4C-9279-06311BAF1986}"/>
              </a:ext>
            </a:extLst>
          </p:cNvPr>
          <p:cNvSpPr/>
          <p:nvPr/>
        </p:nvSpPr>
        <p:spPr>
          <a:xfrm>
            <a:off x="5808092" y="3522384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2" name="圆角矩形 421">
            <a:extLst>
              <a:ext uri="{FF2B5EF4-FFF2-40B4-BE49-F238E27FC236}">
                <a16:creationId xmlns:a16="http://schemas.microsoft.com/office/drawing/2014/main" id="{382D68FD-8F41-4643-ABF2-786EF37DD1E1}"/>
              </a:ext>
            </a:extLst>
          </p:cNvPr>
          <p:cNvSpPr/>
          <p:nvPr/>
        </p:nvSpPr>
        <p:spPr>
          <a:xfrm>
            <a:off x="6003876" y="3518815"/>
            <a:ext cx="193647" cy="1930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3" name="圆角矩形 422">
            <a:extLst>
              <a:ext uri="{FF2B5EF4-FFF2-40B4-BE49-F238E27FC236}">
                <a16:creationId xmlns:a16="http://schemas.microsoft.com/office/drawing/2014/main" id="{1621497F-53BA-5048-8FDD-1F9C20D79CE9}"/>
              </a:ext>
            </a:extLst>
          </p:cNvPr>
          <p:cNvSpPr/>
          <p:nvPr/>
        </p:nvSpPr>
        <p:spPr>
          <a:xfrm>
            <a:off x="6191423" y="3519830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4" name="圆角矩形 423">
            <a:extLst>
              <a:ext uri="{FF2B5EF4-FFF2-40B4-BE49-F238E27FC236}">
                <a16:creationId xmlns:a16="http://schemas.microsoft.com/office/drawing/2014/main" id="{FCBE01B5-D9C8-2542-A814-7018606245ED}"/>
              </a:ext>
            </a:extLst>
          </p:cNvPr>
          <p:cNvSpPr/>
          <p:nvPr/>
        </p:nvSpPr>
        <p:spPr>
          <a:xfrm>
            <a:off x="6383906" y="3518815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5" name="圆角矩形 424">
            <a:extLst>
              <a:ext uri="{FF2B5EF4-FFF2-40B4-BE49-F238E27FC236}">
                <a16:creationId xmlns:a16="http://schemas.microsoft.com/office/drawing/2014/main" id="{081B1996-94F5-5D4C-87C3-7D062EE1F275}"/>
              </a:ext>
            </a:extLst>
          </p:cNvPr>
          <p:cNvSpPr/>
          <p:nvPr/>
        </p:nvSpPr>
        <p:spPr>
          <a:xfrm>
            <a:off x="6571453" y="3519830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6" name="圆角矩形 425">
            <a:extLst>
              <a:ext uri="{FF2B5EF4-FFF2-40B4-BE49-F238E27FC236}">
                <a16:creationId xmlns:a16="http://schemas.microsoft.com/office/drawing/2014/main" id="{29F0247F-8FC0-2842-8EC1-486B81582B33}"/>
              </a:ext>
            </a:extLst>
          </p:cNvPr>
          <p:cNvSpPr/>
          <p:nvPr/>
        </p:nvSpPr>
        <p:spPr>
          <a:xfrm>
            <a:off x="6767237" y="3516261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7" name="圆角矩形 426">
            <a:extLst>
              <a:ext uri="{FF2B5EF4-FFF2-40B4-BE49-F238E27FC236}">
                <a16:creationId xmlns:a16="http://schemas.microsoft.com/office/drawing/2014/main" id="{6BED19B8-6FAC-184E-9923-95554A1B4A88}"/>
              </a:ext>
            </a:extLst>
          </p:cNvPr>
          <p:cNvSpPr/>
          <p:nvPr/>
        </p:nvSpPr>
        <p:spPr>
          <a:xfrm>
            <a:off x="6954784" y="3517276"/>
            <a:ext cx="193647" cy="193085"/>
          </a:xfrm>
          <a:prstGeom prst="roundRect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9" name="圆角矩形 428">
            <a:extLst>
              <a:ext uri="{FF2B5EF4-FFF2-40B4-BE49-F238E27FC236}">
                <a16:creationId xmlns:a16="http://schemas.microsoft.com/office/drawing/2014/main" id="{64C840CD-A4AB-3B4E-B5B2-9A35CB307328}"/>
              </a:ext>
            </a:extLst>
          </p:cNvPr>
          <p:cNvSpPr/>
          <p:nvPr/>
        </p:nvSpPr>
        <p:spPr>
          <a:xfrm>
            <a:off x="5547186" y="4242071"/>
            <a:ext cx="1672089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8" name="圆角矩形 437">
            <a:extLst>
              <a:ext uri="{FF2B5EF4-FFF2-40B4-BE49-F238E27FC236}">
                <a16:creationId xmlns:a16="http://schemas.microsoft.com/office/drawing/2014/main" id="{CEB906BA-19D4-984E-9D4B-1EC5FD322009}"/>
              </a:ext>
            </a:extLst>
          </p:cNvPr>
          <p:cNvSpPr/>
          <p:nvPr/>
        </p:nvSpPr>
        <p:spPr>
          <a:xfrm>
            <a:off x="5624952" y="4295565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9" name="圆角矩形 438">
            <a:extLst>
              <a:ext uri="{FF2B5EF4-FFF2-40B4-BE49-F238E27FC236}">
                <a16:creationId xmlns:a16="http://schemas.microsoft.com/office/drawing/2014/main" id="{8919E4B8-015D-BA42-999E-7C4716D247FB}"/>
              </a:ext>
            </a:extLst>
          </p:cNvPr>
          <p:cNvSpPr/>
          <p:nvPr/>
        </p:nvSpPr>
        <p:spPr>
          <a:xfrm>
            <a:off x="5812499" y="4296580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0" name="圆角矩形 439">
            <a:extLst>
              <a:ext uri="{FF2B5EF4-FFF2-40B4-BE49-F238E27FC236}">
                <a16:creationId xmlns:a16="http://schemas.microsoft.com/office/drawing/2014/main" id="{BCE2E03C-C371-F54C-AB5A-4E787425E5A5}"/>
              </a:ext>
            </a:extLst>
          </p:cNvPr>
          <p:cNvSpPr/>
          <p:nvPr/>
        </p:nvSpPr>
        <p:spPr>
          <a:xfrm>
            <a:off x="6008283" y="4293011"/>
            <a:ext cx="193647" cy="1930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1" name="圆角矩形 440">
            <a:extLst>
              <a:ext uri="{FF2B5EF4-FFF2-40B4-BE49-F238E27FC236}">
                <a16:creationId xmlns:a16="http://schemas.microsoft.com/office/drawing/2014/main" id="{31C8BEF0-280A-8E4E-8247-9FFC38CD974E}"/>
              </a:ext>
            </a:extLst>
          </p:cNvPr>
          <p:cNvSpPr/>
          <p:nvPr/>
        </p:nvSpPr>
        <p:spPr>
          <a:xfrm>
            <a:off x="6195830" y="4294026"/>
            <a:ext cx="193647" cy="1930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2" name="圆角矩形 441">
            <a:extLst>
              <a:ext uri="{FF2B5EF4-FFF2-40B4-BE49-F238E27FC236}">
                <a16:creationId xmlns:a16="http://schemas.microsoft.com/office/drawing/2014/main" id="{94BFC660-959E-6D4F-8234-DF285F0CA4E4}"/>
              </a:ext>
            </a:extLst>
          </p:cNvPr>
          <p:cNvSpPr/>
          <p:nvPr/>
        </p:nvSpPr>
        <p:spPr>
          <a:xfrm>
            <a:off x="6388313" y="4293011"/>
            <a:ext cx="19364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3" name="圆角矩形 442">
            <a:extLst>
              <a:ext uri="{FF2B5EF4-FFF2-40B4-BE49-F238E27FC236}">
                <a16:creationId xmlns:a16="http://schemas.microsoft.com/office/drawing/2014/main" id="{E6086F7E-10CB-4D40-AF3C-8B045C008B1C}"/>
              </a:ext>
            </a:extLst>
          </p:cNvPr>
          <p:cNvSpPr/>
          <p:nvPr/>
        </p:nvSpPr>
        <p:spPr>
          <a:xfrm>
            <a:off x="6575860" y="4294026"/>
            <a:ext cx="193647" cy="1930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4" name="圆角矩形 443">
            <a:extLst>
              <a:ext uri="{FF2B5EF4-FFF2-40B4-BE49-F238E27FC236}">
                <a16:creationId xmlns:a16="http://schemas.microsoft.com/office/drawing/2014/main" id="{78C4F3E2-021C-BE44-BB10-76BF48823161}"/>
              </a:ext>
            </a:extLst>
          </p:cNvPr>
          <p:cNvSpPr/>
          <p:nvPr/>
        </p:nvSpPr>
        <p:spPr>
          <a:xfrm>
            <a:off x="6771644" y="4290457"/>
            <a:ext cx="193647" cy="193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5" name="圆角矩形 444">
            <a:extLst>
              <a:ext uri="{FF2B5EF4-FFF2-40B4-BE49-F238E27FC236}">
                <a16:creationId xmlns:a16="http://schemas.microsoft.com/office/drawing/2014/main" id="{DA03BEFF-869B-414B-86D7-833B846870A5}"/>
              </a:ext>
            </a:extLst>
          </p:cNvPr>
          <p:cNvSpPr/>
          <p:nvPr/>
        </p:nvSpPr>
        <p:spPr>
          <a:xfrm>
            <a:off x="6959191" y="4291472"/>
            <a:ext cx="193647" cy="193085"/>
          </a:xfrm>
          <a:prstGeom prst="roundRect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3" name="左右箭头 452">
            <a:extLst>
              <a:ext uri="{FF2B5EF4-FFF2-40B4-BE49-F238E27FC236}">
                <a16:creationId xmlns:a16="http://schemas.microsoft.com/office/drawing/2014/main" id="{BD61D978-2837-1F4A-9999-B7A72B1D8610}"/>
              </a:ext>
            </a:extLst>
          </p:cNvPr>
          <p:cNvSpPr/>
          <p:nvPr/>
        </p:nvSpPr>
        <p:spPr>
          <a:xfrm>
            <a:off x="3594235" y="3524933"/>
            <a:ext cx="462712" cy="20455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55" name="左右箭头 454">
            <a:extLst>
              <a:ext uri="{FF2B5EF4-FFF2-40B4-BE49-F238E27FC236}">
                <a16:creationId xmlns:a16="http://schemas.microsoft.com/office/drawing/2014/main" id="{0D62EF46-033D-F348-B846-15260F9A0F39}"/>
              </a:ext>
            </a:extLst>
          </p:cNvPr>
          <p:cNvSpPr/>
          <p:nvPr/>
        </p:nvSpPr>
        <p:spPr>
          <a:xfrm>
            <a:off x="3597187" y="4257215"/>
            <a:ext cx="462712" cy="20455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58" name="文本框 457">
            <a:extLst>
              <a:ext uri="{FF2B5EF4-FFF2-40B4-BE49-F238E27FC236}">
                <a16:creationId xmlns:a16="http://schemas.microsoft.com/office/drawing/2014/main" id="{33D75105-3C1B-9A4B-B0D3-5908B24A52C7}"/>
              </a:ext>
            </a:extLst>
          </p:cNvPr>
          <p:cNvSpPr txBox="1"/>
          <p:nvPr/>
        </p:nvSpPr>
        <p:spPr>
          <a:xfrm>
            <a:off x="10699596" y="2082359"/>
            <a:ext cx="1337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query(      )</a:t>
            </a:r>
            <a:endParaRPr lang="zh-CN" altLang="en-US" sz="1600" dirty="0">
              <a:latin typeface="Arial Rounded MT Bold" panose="020F0704030504030204" pitchFamily="34" charset="0"/>
            </a:endParaRPr>
          </a:p>
        </p:txBody>
      </p:sp>
      <p:cxnSp>
        <p:nvCxnSpPr>
          <p:cNvPr id="460" name="曲线连接符 459">
            <a:extLst>
              <a:ext uri="{FF2B5EF4-FFF2-40B4-BE49-F238E27FC236}">
                <a16:creationId xmlns:a16="http://schemas.microsoft.com/office/drawing/2014/main" id="{F0623F21-6465-CA47-BDCD-E2E07CA95B92}"/>
              </a:ext>
            </a:extLst>
          </p:cNvPr>
          <p:cNvCxnSpPr>
            <a:cxnSpLocks/>
          </p:cNvCxnSpPr>
          <p:nvPr/>
        </p:nvCxnSpPr>
        <p:spPr>
          <a:xfrm rot="5400000">
            <a:off x="10164394" y="2763775"/>
            <a:ext cx="1546898" cy="861174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曲线连接符 461">
            <a:extLst>
              <a:ext uri="{FF2B5EF4-FFF2-40B4-BE49-F238E27FC236}">
                <a16:creationId xmlns:a16="http://schemas.microsoft.com/office/drawing/2014/main" id="{A136A36E-27FC-A744-8DC1-D023F400343D}"/>
              </a:ext>
            </a:extLst>
          </p:cNvPr>
          <p:cNvCxnSpPr>
            <a:cxnSpLocks/>
            <a:endCxn id="429" idx="3"/>
          </p:cNvCxnSpPr>
          <p:nvPr/>
        </p:nvCxnSpPr>
        <p:spPr>
          <a:xfrm rot="10800000" flipV="1">
            <a:off x="7219276" y="3967810"/>
            <a:ext cx="1137609" cy="415618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曲线连接符 462">
            <a:extLst>
              <a:ext uri="{FF2B5EF4-FFF2-40B4-BE49-F238E27FC236}">
                <a16:creationId xmlns:a16="http://schemas.microsoft.com/office/drawing/2014/main" id="{164AE573-3974-6C42-AEEB-B9B3EA30C08F}"/>
              </a:ext>
            </a:extLst>
          </p:cNvPr>
          <p:cNvCxnSpPr>
            <a:cxnSpLocks/>
            <a:stCxn id="245" idx="1"/>
            <a:endCxn id="366" idx="3"/>
          </p:cNvCxnSpPr>
          <p:nvPr/>
        </p:nvCxnSpPr>
        <p:spPr>
          <a:xfrm rot="10800000">
            <a:off x="7219507" y="3620637"/>
            <a:ext cx="1111768" cy="347174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缺角矩形 151">
            <a:extLst>
              <a:ext uri="{FF2B5EF4-FFF2-40B4-BE49-F238E27FC236}">
                <a16:creationId xmlns:a16="http://schemas.microsoft.com/office/drawing/2014/main" id="{7658641D-C380-B847-AB0D-1F7CD4254C57}"/>
              </a:ext>
            </a:extLst>
          </p:cNvPr>
          <p:cNvSpPr/>
          <p:nvPr/>
        </p:nvSpPr>
        <p:spPr>
          <a:xfrm>
            <a:off x="11480061" y="217176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3" name="圆角矩形 152">
            <a:extLst>
              <a:ext uri="{FF2B5EF4-FFF2-40B4-BE49-F238E27FC236}">
                <a16:creationId xmlns:a16="http://schemas.microsoft.com/office/drawing/2014/main" id="{51AC9E3B-25F7-3B4A-AC59-F6FC27C356D7}"/>
              </a:ext>
            </a:extLst>
          </p:cNvPr>
          <p:cNvSpPr/>
          <p:nvPr/>
        </p:nvSpPr>
        <p:spPr>
          <a:xfrm>
            <a:off x="5553432" y="5363733"/>
            <a:ext cx="1665843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3" name="下箭头 162">
            <a:extLst>
              <a:ext uri="{FF2B5EF4-FFF2-40B4-BE49-F238E27FC236}">
                <a16:creationId xmlns:a16="http://schemas.microsoft.com/office/drawing/2014/main" id="{69EE9E6B-6F2A-5F48-8F8E-248BC534E3E4}"/>
              </a:ext>
            </a:extLst>
          </p:cNvPr>
          <p:cNvSpPr/>
          <p:nvPr/>
        </p:nvSpPr>
        <p:spPr>
          <a:xfrm>
            <a:off x="6294346" y="4640938"/>
            <a:ext cx="184690" cy="617244"/>
          </a:xfrm>
          <a:prstGeom prst="downArrow">
            <a:avLst>
              <a:gd name="adj1" fmla="val 42441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BDAB028E-4B2E-FF40-9AD8-603B7293FA2C}"/>
              </a:ext>
            </a:extLst>
          </p:cNvPr>
          <p:cNvSpPr txBox="1"/>
          <p:nvPr/>
        </p:nvSpPr>
        <p:spPr>
          <a:xfrm>
            <a:off x="10726037" y="5621985"/>
            <a:ext cx="1337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query(      )</a:t>
            </a:r>
            <a:endParaRPr lang="zh-CN" altLang="en-US" sz="1600" dirty="0">
              <a:latin typeface="Arial Rounded MT Bold" panose="020F0704030504030204" pitchFamily="34" charset="0"/>
            </a:endParaRPr>
          </a:p>
        </p:txBody>
      </p:sp>
      <p:cxnSp>
        <p:nvCxnSpPr>
          <p:cNvPr id="169" name="曲线连接符 168">
            <a:extLst>
              <a:ext uri="{FF2B5EF4-FFF2-40B4-BE49-F238E27FC236}">
                <a16:creationId xmlns:a16="http://schemas.microsoft.com/office/drawing/2014/main" id="{D5205269-F3FE-8442-9FDC-5775A500668A}"/>
              </a:ext>
            </a:extLst>
          </p:cNvPr>
          <p:cNvCxnSpPr>
            <a:cxnSpLocks/>
            <a:stCxn id="167" idx="0"/>
            <a:endCxn id="245" idx="3"/>
          </p:cNvCxnSpPr>
          <p:nvPr/>
        </p:nvCxnSpPr>
        <p:spPr>
          <a:xfrm rot="16200000" flipV="1">
            <a:off x="10111173" y="4338287"/>
            <a:ext cx="1654174" cy="913222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矩形 169">
            <a:extLst>
              <a:ext uri="{FF2B5EF4-FFF2-40B4-BE49-F238E27FC236}">
                <a16:creationId xmlns:a16="http://schemas.microsoft.com/office/drawing/2014/main" id="{49FFC4C3-3B80-AF41-8968-B39AC80CFB61}"/>
              </a:ext>
            </a:extLst>
          </p:cNvPr>
          <p:cNvSpPr/>
          <p:nvPr/>
        </p:nvSpPr>
        <p:spPr>
          <a:xfrm>
            <a:off x="11518443" y="568532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1" name="圆角矩形 170">
            <a:extLst>
              <a:ext uri="{FF2B5EF4-FFF2-40B4-BE49-F238E27FC236}">
                <a16:creationId xmlns:a16="http://schemas.microsoft.com/office/drawing/2014/main" id="{BE3B4482-2D31-FE48-97F6-032383CA5698}"/>
              </a:ext>
            </a:extLst>
          </p:cNvPr>
          <p:cNvSpPr/>
          <p:nvPr/>
        </p:nvSpPr>
        <p:spPr>
          <a:xfrm>
            <a:off x="5550984" y="5751998"/>
            <a:ext cx="1665843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5" name="缺角矩形 174">
            <a:extLst>
              <a:ext uri="{FF2B5EF4-FFF2-40B4-BE49-F238E27FC236}">
                <a16:creationId xmlns:a16="http://schemas.microsoft.com/office/drawing/2014/main" id="{06AB0D09-A9F6-0440-8023-9DC9B510BEE2}"/>
              </a:ext>
            </a:extLst>
          </p:cNvPr>
          <p:cNvSpPr/>
          <p:nvPr/>
        </p:nvSpPr>
        <p:spPr>
          <a:xfrm>
            <a:off x="5874620" y="540103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6" name="缺角矩形 175">
            <a:extLst>
              <a:ext uri="{FF2B5EF4-FFF2-40B4-BE49-F238E27FC236}">
                <a16:creationId xmlns:a16="http://schemas.microsoft.com/office/drawing/2014/main" id="{1DD028DC-5025-644A-8CF8-BA59941AF64E}"/>
              </a:ext>
            </a:extLst>
          </p:cNvPr>
          <p:cNvSpPr/>
          <p:nvPr/>
        </p:nvSpPr>
        <p:spPr>
          <a:xfrm>
            <a:off x="6132449" y="5393697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7" name="缺角矩形 176">
            <a:extLst>
              <a:ext uri="{FF2B5EF4-FFF2-40B4-BE49-F238E27FC236}">
                <a16:creationId xmlns:a16="http://schemas.microsoft.com/office/drawing/2014/main" id="{52EEB651-F720-A240-80A6-FEEFBA456532}"/>
              </a:ext>
            </a:extLst>
          </p:cNvPr>
          <p:cNvSpPr/>
          <p:nvPr/>
        </p:nvSpPr>
        <p:spPr>
          <a:xfrm>
            <a:off x="6840586" y="5393697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8" name="矩形 177">
            <a:extLst>
              <a:ext uri="{FF2B5EF4-FFF2-40B4-BE49-F238E27FC236}">
                <a16:creationId xmlns:a16="http://schemas.microsoft.com/office/drawing/2014/main" id="{D118E810-D765-E843-ABEE-245F4C69BD52}"/>
              </a:ext>
            </a:extLst>
          </p:cNvPr>
          <p:cNvSpPr/>
          <p:nvPr/>
        </p:nvSpPr>
        <p:spPr>
          <a:xfrm>
            <a:off x="5652827" y="578741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9" name="矩形 178">
            <a:extLst>
              <a:ext uri="{FF2B5EF4-FFF2-40B4-BE49-F238E27FC236}">
                <a16:creationId xmlns:a16="http://schemas.microsoft.com/office/drawing/2014/main" id="{0A3BBC5C-CE44-2147-999B-596961128F6E}"/>
              </a:ext>
            </a:extLst>
          </p:cNvPr>
          <p:cNvSpPr/>
          <p:nvPr/>
        </p:nvSpPr>
        <p:spPr>
          <a:xfrm>
            <a:off x="6403748" y="578741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9" name="圆角矩形 128">
            <a:extLst>
              <a:ext uri="{FF2B5EF4-FFF2-40B4-BE49-F238E27FC236}">
                <a16:creationId xmlns:a16="http://schemas.microsoft.com/office/drawing/2014/main" id="{2B0C6D77-F122-FA40-AA09-FDEA4446B3A3}"/>
              </a:ext>
            </a:extLst>
          </p:cNvPr>
          <p:cNvSpPr/>
          <p:nvPr/>
        </p:nvSpPr>
        <p:spPr>
          <a:xfrm>
            <a:off x="5013755" y="1477584"/>
            <a:ext cx="2722300" cy="8220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5A1ADCEE-C9BE-3245-AA32-CB82EDE12116}"/>
              </a:ext>
            </a:extLst>
          </p:cNvPr>
          <p:cNvSpPr txBox="1"/>
          <p:nvPr/>
        </p:nvSpPr>
        <p:spPr>
          <a:xfrm>
            <a:off x="5013615" y="1465939"/>
            <a:ext cx="273719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Pattern SEQ(     ,      ,      ) 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USING skip-till-any-match 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WITHIN 6secs </a:t>
            </a: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45B82298-C306-B547-A849-3B46BDA9B594}"/>
              </a:ext>
            </a:extLst>
          </p:cNvPr>
          <p:cNvSpPr/>
          <p:nvPr/>
        </p:nvSpPr>
        <p:spPr>
          <a:xfrm>
            <a:off x="6396484" y="154940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2" name="缺角矩形 131">
            <a:extLst>
              <a:ext uri="{FF2B5EF4-FFF2-40B4-BE49-F238E27FC236}">
                <a16:creationId xmlns:a16="http://schemas.microsoft.com/office/drawing/2014/main" id="{5020B2B5-D21F-5F43-841C-798ABD2B3E1E}"/>
              </a:ext>
            </a:extLst>
          </p:cNvPr>
          <p:cNvSpPr/>
          <p:nvPr/>
        </p:nvSpPr>
        <p:spPr>
          <a:xfrm>
            <a:off x="6770316" y="154940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3" name="梯形 132">
            <a:extLst>
              <a:ext uri="{FF2B5EF4-FFF2-40B4-BE49-F238E27FC236}">
                <a16:creationId xmlns:a16="http://schemas.microsoft.com/office/drawing/2014/main" id="{8BA3E101-8EB1-3B45-BBE4-760873453EFA}"/>
              </a:ext>
            </a:extLst>
          </p:cNvPr>
          <p:cNvSpPr/>
          <p:nvPr/>
        </p:nvSpPr>
        <p:spPr>
          <a:xfrm>
            <a:off x="7131251" y="154916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058B2123-D26A-6B48-95E3-B57DE3C6356E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22/31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14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圆柱体 92">
            <a:extLst>
              <a:ext uri="{FF2B5EF4-FFF2-40B4-BE49-F238E27FC236}">
                <a16:creationId xmlns:a16="http://schemas.microsoft.com/office/drawing/2014/main" id="{415179C3-D77A-EF46-A133-C70E9D24554F}"/>
              </a:ext>
            </a:extLst>
          </p:cNvPr>
          <p:cNvSpPr/>
          <p:nvPr/>
        </p:nvSpPr>
        <p:spPr>
          <a:xfrm>
            <a:off x="619595" y="3190647"/>
            <a:ext cx="3157985" cy="1880513"/>
          </a:xfrm>
          <a:prstGeom prst="can">
            <a:avLst>
              <a:gd name="adj" fmla="val 89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圆角矩形 93">
            <a:extLst>
              <a:ext uri="{FF2B5EF4-FFF2-40B4-BE49-F238E27FC236}">
                <a16:creationId xmlns:a16="http://schemas.microsoft.com/office/drawing/2014/main" id="{4497AA76-6461-CE4E-B33A-978852CD9DE3}"/>
              </a:ext>
            </a:extLst>
          </p:cNvPr>
          <p:cNvSpPr/>
          <p:nvPr/>
        </p:nvSpPr>
        <p:spPr>
          <a:xfrm>
            <a:off x="1023665" y="3447261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E2442A03-80CB-5B48-8C7E-57D68CE5623F}"/>
              </a:ext>
            </a:extLst>
          </p:cNvPr>
          <p:cNvSpPr/>
          <p:nvPr/>
        </p:nvSpPr>
        <p:spPr>
          <a:xfrm>
            <a:off x="1192331" y="4579750"/>
            <a:ext cx="1848807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B3F688A3-1C21-5643-AB8C-FA272939B963}"/>
              </a:ext>
            </a:extLst>
          </p:cNvPr>
          <p:cNvSpPr/>
          <p:nvPr/>
        </p:nvSpPr>
        <p:spPr>
          <a:xfrm>
            <a:off x="1192331" y="4207279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D0D28296-8C3E-2944-9F2E-0986978B84B5}"/>
              </a:ext>
            </a:extLst>
          </p:cNvPr>
          <p:cNvSpPr/>
          <p:nvPr/>
        </p:nvSpPr>
        <p:spPr>
          <a:xfrm>
            <a:off x="1195291" y="3851751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5579DF0D-141D-2F46-987D-FF82B6087FC4}"/>
              </a:ext>
            </a:extLst>
          </p:cNvPr>
          <p:cNvSpPr/>
          <p:nvPr/>
        </p:nvSpPr>
        <p:spPr>
          <a:xfrm>
            <a:off x="1192331" y="3479280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0D2B9FEA-46F0-A34C-956C-AFC32EDB836C}"/>
              </a:ext>
            </a:extLst>
          </p:cNvPr>
          <p:cNvSpPr/>
          <p:nvPr/>
        </p:nvSpPr>
        <p:spPr>
          <a:xfrm>
            <a:off x="1232841" y="350272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6C873B7C-9EDE-654F-9BB2-CE1067338DC3}"/>
              </a:ext>
            </a:extLst>
          </p:cNvPr>
          <p:cNvSpPr/>
          <p:nvPr/>
        </p:nvSpPr>
        <p:spPr>
          <a:xfrm>
            <a:off x="1528566" y="350272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7" name="三角形 106">
            <a:extLst>
              <a:ext uri="{FF2B5EF4-FFF2-40B4-BE49-F238E27FC236}">
                <a16:creationId xmlns:a16="http://schemas.microsoft.com/office/drawing/2014/main" id="{16B64CBD-734A-154A-98C7-09F1FB7601DE}"/>
              </a:ext>
            </a:extLst>
          </p:cNvPr>
          <p:cNvSpPr/>
          <p:nvPr/>
        </p:nvSpPr>
        <p:spPr>
          <a:xfrm>
            <a:off x="1824249" y="352127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08" name="六边形 107">
            <a:extLst>
              <a:ext uri="{FF2B5EF4-FFF2-40B4-BE49-F238E27FC236}">
                <a16:creationId xmlns:a16="http://schemas.microsoft.com/office/drawing/2014/main" id="{6E207E6D-2CFE-5B4F-97A7-593165CB33AB}"/>
              </a:ext>
            </a:extLst>
          </p:cNvPr>
          <p:cNvSpPr/>
          <p:nvPr/>
        </p:nvSpPr>
        <p:spPr>
          <a:xfrm>
            <a:off x="2123289" y="352371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缺角矩形 108">
            <a:extLst>
              <a:ext uri="{FF2B5EF4-FFF2-40B4-BE49-F238E27FC236}">
                <a16:creationId xmlns:a16="http://schemas.microsoft.com/office/drawing/2014/main" id="{4BC69D67-222E-A044-BE7C-51E213099E90}"/>
              </a:ext>
            </a:extLst>
          </p:cNvPr>
          <p:cNvSpPr/>
          <p:nvPr/>
        </p:nvSpPr>
        <p:spPr>
          <a:xfrm>
            <a:off x="2418671" y="352091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0" name="六边形 109">
            <a:extLst>
              <a:ext uri="{FF2B5EF4-FFF2-40B4-BE49-F238E27FC236}">
                <a16:creationId xmlns:a16="http://schemas.microsoft.com/office/drawing/2014/main" id="{55D680A2-C213-AB44-85B9-D8DC283D141B}"/>
              </a:ext>
            </a:extLst>
          </p:cNvPr>
          <p:cNvSpPr/>
          <p:nvPr/>
        </p:nvSpPr>
        <p:spPr>
          <a:xfrm>
            <a:off x="1232848" y="3895082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105DF849-87F3-5D4E-B79E-224DAE8CE771}"/>
              </a:ext>
            </a:extLst>
          </p:cNvPr>
          <p:cNvSpPr/>
          <p:nvPr/>
        </p:nvSpPr>
        <p:spPr>
          <a:xfrm>
            <a:off x="1824291" y="389508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缺角矩形 111">
            <a:extLst>
              <a:ext uri="{FF2B5EF4-FFF2-40B4-BE49-F238E27FC236}">
                <a16:creationId xmlns:a16="http://schemas.microsoft.com/office/drawing/2014/main" id="{66C2ACA4-4181-A843-BC7D-198A312B2070}"/>
              </a:ext>
            </a:extLst>
          </p:cNvPr>
          <p:cNvSpPr/>
          <p:nvPr/>
        </p:nvSpPr>
        <p:spPr>
          <a:xfrm>
            <a:off x="1525628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1387B807-825E-514D-BFBC-1D9203DBB2A2}"/>
              </a:ext>
            </a:extLst>
          </p:cNvPr>
          <p:cNvSpPr/>
          <p:nvPr/>
        </p:nvSpPr>
        <p:spPr>
          <a:xfrm>
            <a:off x="2120011" y="389508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4A664AD8-4C40-5247-BE58-3A8ABBBAAAD4}"/>
              </a:ext>
            </a:extLst>
          </p:cNvPr>
          <p:cNvSpPr/>
          <p:nvPr/>
        </p:nvSpPr>
        <p:spPr>
          <a:xfrm>
            <a:off x="2415731" y="390869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5" name="六边形 114">
            <a:extLst>
              <a:ext uri="{FF2B5EF4-FFF2-40B4-BE49-F238E27FC236}">
                <a16:creationId xmlns:a16="http://schemas.microsoft.com/office/drawing/2014/main" id="{92E0C320-C4FD-134F-BB68-944C2D80317C}"/>
              </a:ext>
            </a:extLst>
          </p:cNvPr>
          <p:cNvSpPr/>
          <p:nvPr/>
        </p:nvSpPr>
        <p:spPr>
          <a:xfrm>
            <a:off x="2708511" y="390869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6" name="三角形 115">
            <a:extLst>
              <a:ext uri="{FF2B5EF4-FFF2-40B4-BE49-F238E27FC236}">
                <a16:creationId xmlns:a16="http://schemas.microsoft.com/office/drawing/2014/main" id="{92F01DA2-272F-554E-A37E-A9809A306DE9}"/>
              </a:ext>
            </a:extLst>
          </p:cNvPr>
          <p:cNvSpPr/>
          <p:nvPr/>
        </p:nvSpPr>
        <p:spPr>
          <a:xfrm>
            <a:off x="3001285" y="3895082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7" name="三角形 116">
            <a:extLst>
              <a:ext uri="{FF2B5EF4-FFF2-40B4-BE49-F238E27FC236}">
                <a16:creationId xmlns:a16="http://schemas.microsoft.com/office/drawing/2014/main" id="{39A7F721-EF06-6640-B643-248FA95C6BC3}"/>
              </a:ext>
            </a:extLst>
          </p:cNvPr>
          <p:cNvSpPr/>
          <p:nvPr/>
        </p:nvSpPr>
        <p:spPr>
          <a:xfrm>
            <a:off x="1232841" y="4260770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8" name="六边形 117">
            <a:extLst>
              <a:ext uri="{FF2B5EF4-FFF2-40B4-BE49-F238E27FC236}">
                <a16:creationId xmlns:a16="http://schemas.microsoft.com/office/drawing/2014/main" id="{036DB917-6B47-BE45-94DF-593C520D2D02}"/>
              </a:ext>
            </a:extLst>
          </p:cNvPr>
          <p:cNvSpPr/>
          <p:nvPr/>
        </p:nvSpPr>
        <p:spPr>
          <a:xfrm>
            <a:off x="1525627" y="4260769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65849A31-E3CD-5043-9C60-D83D5C63DF5B}"/>
              </a:ext>
            </a:extLst>
          </p:cNvPr>
          <p:cNvSpPr/>
          <p:nvPr/>
        </p:nvSpPr>
        <p:spPr>
          <a:xfrm>
            <a:off x="1824290" y="42607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7805C0CD-9968-A443-B0ED-F51E678686DE}"/>
              </a:ext>
            </a:extLst>
          </p:cNvPr>
          <p:cNvSpPr/>
          <p:nvPr/>
        </p:nvSpPr>
        <p:spPr>
          <a:xfrm>
            <a:off x="2120010" y="42645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1" name="三角形 120">
            <a:extLst>
              <a:ext uri="{FF2B5EF4-FFF2-40B4-BE49-F238E27FC236}">
                <a16:creationId xmlns:a16="http://schemas.microsoft.com/office/drawing/2014/main" id="{253768EA-FAA3-AF48-9B0C-92F66C5E57CF}"/>
              </a:ext>
            </a:extLst>
          </p:cNvPr>
          <p:cNvSpPr/>
          <p:nvPr/>
        </p:nvSpPr>
        <p:spPr>
          <a:xfrm>
            <a:off x="2412789" y="4260769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2" name="缺角矩形 121">
            <a:extLst>
              <a:ext uri="{FF2B5EF4-FFF2-40B4-BE49-F238E27FC236}">
                <a16:creationId xmlns:a16="http://schemas.microsoft.com/office/drawing/2014/main" id="{A0C1FF8B-DE91-8A42-AE21-3143383D25BF}"/>
              </a:ext>
            </a:extLst>
          </p:cNvPr>
          <p:cNvSpPr/>
          <p:nvPr/>
        </p:nvSpPr>
        <p:spPr>
          <a:xfrm>
            <a:off x="2705568" y="426076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3" name="梯形 122">
            <a:extLst>
              <a:ext uri="{FF2B5EF4-FFF2-40B4-BE49-F238E27FC236}">
                <a16:creationId xmlns:a16="http://schemas.microsoft.com/office/drawing/2014/main" id="{2B016B5E-03FE-AE4C-9E44-381D9E8DDC02}"/>
              </a:ext>
            </a:extLst>
          </p:cNvPr>
          <p:cNvSpPr/>
          <p:nvPr/>
        </p:nvSpPr>
        <p:spPr>
          <a:xfrm>
            <a:off x="3014932" y="4260768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4" name="三角形 123">
            <a:extLst>
              <a:ext uri="{FF2B5EF4-FFF2-40B4-BE49-F238E27FC236}">
                <a16:creationId xmlns:a16="http://schemas.microsoft.com/office/drawing/2014/main" id="{527A95FC-65A7-5E44-B6E0-884A825CE4CC}"/>
              </a:ext>
            </a:extLst>
          </p:cNvPr>
          <p:cNvSpPr/>
          <p:nvPr/>
        </p:nvSpPr>
        <p:spPr>
          <a:xfrm>
            <a:off x="3317122" y="427088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5" name="六边形 124">
            <a:extLst>
              <a:ext uri="{FF2B5EF4-FFF2-40B4-BE49-F238E27FC236}">
                <a16:creationId xmlns:a16="http://schemas.microsoft.com/office/drawing/2014/main" id="{2679AC4F-003D-5342-B860-3FA637A68D2C}"/>
              </a:ext>
            </a:extLst>
          </p:cNvPr>
          <p:cNvSpPr/>
          <p:nvPr/>
        </p:nvSpPr>
        <p:spPr>
          <a:xfrm>
            <a:off x="1232848" y="462645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6" name="三角形 125">
            <a:extLst>
              <a:ext uri="{FF2B5EF4-FFF2-40B4-BE49-F238E27FC236}">
                <a16:creationId xmlns:a16="http://schemas.microsoft.com/office/drawing/2014/main" id="{9F4A1671-1DBB-6A4C-BA55-D2FA3EFDEDFE}"/>
              </a:ext>
            </a:extLst>
          </p:cNvPr>
          <p:cNvSpPr/>
          <p:nvPr/>
        </p:nvSpPr>
        <p:spPr>
          <a:xfrm>
            <a:off x="1525620" y="462645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070518FE-837D-AF4A-9937-266909736DB5}"/>
              </a:ext>
            </a:extLst>
          </p:cNvPr>
          <p:cNvSpPr/>
          <p:nvPr/>
        </p:nvSpPr>
        <p:spPr>
          <a:xfrm>
            <a:off x="1818399" y="462645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AE634941-E0A4-AD47-8D4B-B3D82B446750}"/>
              </a:ext>
            </a:extLst>
          </p:cNvPr>
          <p:cNvSpPr/>
          <p:nvPr/>
        </p:nvSpPr>
        <p:spPr>
          <a:xfrm>
            <a:off x="2120009" y="462645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B45F22B2-F119-1145-83BF-E50B9949AF39}"/>
              </a:ext>
            </a:extLst>
          </p:cNvPr>
          <p:cNvSpPr/>
          <p:nvPr/>
        </p:nvSpPr>
        <p:spPr>
          <a:xfrm>
            <a:off x="2412789" y="462851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2846B1BD-6137-CA4F-8295-0C364D544215}"/>
              </a:ext>
            </a:extLst>
          </p:cNvPr>
          <p:cNvSpPr/>
          <p:nvPr/>
        </p:nvSpPr>
        <p:spPr>
          <a:xfrm>
            <a:off x="3004244" y="351881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1" name="缺角矩形 130">
            <a:extLst>
              <a:ext uri="{FF2B5EF4-FFF2-40B4-BE49-F238E27FC236}">
                <a16:creationId xmlns:a16="http://schemas.microsoft.com/office/drawing/2014/main" id="{A416EE4C-2506-0F42-B859-C6B9EFC5E989}"/>
              </a:ext>
            </a:extLst>
          </p:cNvPr>
          <p:cNvSpPr/>
          <p:nvPr/>
        </p:nvSpPr>
        <p:spPr>
          <a:xfrm>
            <a:off x="3291477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2" name="缺角矩形 131">
            <a:extLst>
              <a:ext uri="{FF2B5EF4-FFF2-40B4-BE49-F238E27FC236}">
                <a16:creationId xmlns:a16="http://schemas.microsoft.com/office/drawing/2014/main" id="{EE1E4C87-6E84-AA4E-B7FF-C6687E9C351F}"/>
              </a:ext>
            </a:extLst>
          </p:cNvPr>
          <p:cNvSpPr/>
          <p:nvPr/>
        </p:nvSpPr>
        <p:spPr>
          <a:xfrm>
            <a:off x="2711451" y="351881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3" name="梯形 132">
            <a:extLst>
              <a:ext uri="{FF2B5EF4-FFF2-40B4-BE49-F238E27FC236}">
                <a16:creationId xmlns:a16="http://schemas.microsoft.com/office/drawing/2014/main" id="{8CBA5D5F-8D3E-C844-976F-05D9DC034BDA}"/>
              </a:ext>
            </a:extLst>
          </p:cNvPr>
          <p:cNvSpPr/>
          <p:nvPr/>
        </p:nvSpPr>
        <p:spPr>
          <a:xfrm>
            <a:off x="3297043" y="3518815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4" name="缺角矩形 133">
            <a:extLst>
              <a:ext uri="{FF2B5EF4-FFF2-40B4-BE49-F238E27FC236}">
                <a16:creationId xmlns:a16="http://schemas.microsoft.com/office/drawing/2014/main" id="{459CBA22-6134-D84E-919C-D64A2D9E2553}"/>
              </a:ext>
            </a:extLst>
          </p:cNvPr>
          <p:cNvSpPr/>
          <p:nvPr/>
        </p:nvSpPr>
        <p:spPr>
          <a:xfrm>
            <a:off x="2705568" y="462645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5" name="直线连接符 134">
            <a:extLst>
              <a:ext uri="{FF2B5EF4-FFF2-40B4-BE49-F238E27FC236}">
                <a16:creationId xmlns:a16="http://schemas.microsoft.com/office/drawing/2014/main" id="{1641D6EC-5F58-A64B-A692-6F466BFACE67}"/>
              </a:ext>
            </a:extLst>
          </p:cNvPr>
          <p:cNvCxnSpPr>
            <a:cxnSpLocks/>
          </p:cNvCxnSpPr>
          <p:nvPr/>
        </p:nvCxnSpPr>
        <p:spPr>
          <a:xfrm>
            <a:off x="716543" y="4387698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线连接符 136">
            <a:extLst>
              <a:ext uri="{FF2B5EF4-FFF2-40B4-BE49-F238E27FC236}">
                <a16:creationId xmlns:a16="http://schemas.microsoft.com/office/drawing/2014/main" id="{8336E0C8-8804-1F48-BEBA-C6F050E2835C}"/>
              </a:ext>
            </a:extLst>
          </p:cNvPr>
          <p:cNvCxnSpPr>
            <a:cxnSpLocks/>
          </p:cNvCxnSpPr>
          <p:nvPr/>
        </p:nvCxnSpPr>
        <p:spPr>
          <a:xfrm flipH="1">
            <a:off x="716543" y="4387698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线连接符 137">
            <a:extLst>
              <a:ext uri="{FF2B5EF4-FFF2-40B4-BE49-F238E27FC236}">
                <a16:creationId xmlns:a16="http://schemas.microsoft.com/office/drawing/2014/main" id="{90229921-6749-424F-9558-01A90B4C5E1F}"/>
              </a:ext>
            </a:extLst>
          </p:cNvPr>
          <p:cNvCxnSpPr>
            <a:cxnSpLocks/>
          </p:cNvCxnSpPr>
          <p:nvPr/>
        </p:nvCxnSpPr>
        <p:spPr>
          <a:xfrm>
            <a:off x="716543" y="4754708"/>
            <a:ext cx="285450" cy="0"/>
          </a:xfrm>
          <a:prstGeom prst="line">
            <a:avLst/>
          </a:prstGeom>
          <a:ln w="22225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文本框 138">
            <a:extLst>
              <a:ext uri="{FF2B5EF4-FFF2-40B4-BE49-F238E27FC236}">
                <a16:creationId xmlns:a16="http://schemas.microsoft.com/office/drawing/2014/main" id="{11CC0E5D-B952-F749-9AEF-27F3FE0631E0}"/>
              </a:ext>
            </a:extLst>
          </p:cNvPr>
          <p:cNvSpPr txBox="1"/>
          <p:nvPr/>
        </p:nvSpPr>
        <p:spPr>
          <a:xfrm>
            <a:off x="602040" y="3405630"/>
            <a:ext cx="440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Old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1C0E3038-E680-DF45-9B54-1A07FAF83930}"/>
              </a:ext>
            </a:extLst>
          </p:cNvPr>
          <p:cNvSpPr txBox="1"/>
          <p:nvPr/>
        </p:nvSpPr>
        <p:spPr>
          <a:xfrm>
            <a:off x="562444" y="4712250"/>
            <a:ext cx="537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New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cxnSp>
        <p:nvCxnSpPr>
          <p:cNvPr id="141" name="直线连接符 140">
            <a:extLst>
              <a:ext uri="{FF2B5EF4-FFF2-40B4-BE49-F238E27FC236}">
                <a16:creationId xmlns:a16="http://schemas.microsoft.com/office/drawing/2014/main" id="{32B3A7B8-6F07-1F4B-8A82-BA02E1357B85}"/>
              </a:ext>
            </a:extLst>
          </p:cNvPr>
          <p:cNvCxnSpPr>
            <a:cxnSpLocks/>
          </p:cNvCxnSpPr>
          <p:nvPr/>
        </p:nvCxnSpPr>
        <p:spPr>
          <a:xfrm flipH="1">
            <a:off x="716543" y="4013766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线连接符 141">
            <a:extLst>
              <a:ext uri="{FF2B5EF4-FFF2-40B4-BE49-F238E27FC236}">
                <a16:creationId xmlns:a16="http://schemas.microsoft.com/office/drawing/2014/main" id="{EB02AD56-65B4-284E-97D5-5EF9BD6C08D4}"/>
              </a:ext>
            </a:extLst>
          </p:cNvPr>
          <p:cNvCxnSpPr>
            <a:cxnSpLocks/>
          </p:cNvCxnSpPr>
          <p:nvPr/>
        </p:nvCxnSpPr>
        <p:spPr>
          <a:xfrm>
            <a:off x="716543" y="4009474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772867F1-617D-2649-A5AB-351CBF73A5C3}"/>
              </a:ext>
            </a:extLst>
          </p:cNvPr>
          <p:cNvCxnSpPr>
            <a:cxnSpLocks/>
          </p:cNvCxnSpPr>
          <p:nvPr/>
        </p:nvCxnSpPr>
        <p:spPr>
          <a:xfrm flipH="1">
            <a:off x="707854" y="3640170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线连接符 143">
            <a:extLst>
              <a:ext uri="{FF2B5EF4-FFF2-40B4-BE49-F238E27FC236}">
                <a16:creationId xmlns:a16="http://schemas.microsoft.com/office/drawing/2014/main" id="{8C39AFC8-B911-9E4D-94D1-E5EE79EAF2C9}"/>
              </a:ext>
            </a:extLst>
          </p:cNvPr>
          <p:cNvCxnSpPr>
            <a:cxnSpLocks/>
          </p:cNvCxnSpPr>
          <p:nvPr/>
        </p:nvCxnSpPr>
        <p:spPr>
          <a:xfrm>
            <a:off x="707854" y="3640170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矩形 268">
            <a:extLst>
              <a:ext uri="{FF2B5EF4-FFF2-40B4-BE49-F238E27FC236}">
                <a16:creationId xmlns:a16="http://schemas.microsoft.com/office/drawing/2014/main" id="{4B2E5D46-F8D7-754D-A5D1-B1D4EC169BB5}"/>
              </a:ext>
            </a:extLst>
          </p:cNvPr>
          <p:cNvSpPr/>
          <p:nvPr/>
        </p:nvSpPr>
        <p:spPr>
          <a:xfrm>
            <a:off x="9715264" y="4706871"/>
            <a:ext cx="211873" cy="21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6" name="圆角矩形 135">
            <a:extLst>
              <a:ext uri="{FF2B5EF4-FFF2-40B4-BE49-F238E27FC236}">
                <a16:creationId xmlns:a16="http://schemas.microsoft.com/office/drawing/2014/main" id="{52F9739B-3948-8B4A-B805-E4F97DA740D3}"/>
              </a:ext>
            </a:extLst>
          </p:cNvPr>
          <p:cNvSpPr/>
          <p:nvPr/>
        </p:nvSpPr>
        <p:spPr>
          <a:xfrm>
            <a:off x="9377122" y="4700616"/>
            <a:ext cx="821444" cy="425263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0" name="矩形 199">
            <a:extLst>
              <a:ext uri="{FF2B5EF4-FFF2-40B4-BE49-F238E27FC236}">
                <a16:creationId xmlns:a16="http://schemas.microsoft.com/office/drawing/2014/main" id="{6235B5E8-7359-8949-AAD6-E3F093F3CC8E}"/>
              </a:ext>
            </a:extLst>
          </p:cNvPr>
          <p:cNvSpPr/>
          <p:nvPr/>
        </p:nvSpPr>
        <p:spPr>
          <a:xfrm>
            <a:off x="6601319" y="4706277"/>
            <a:ext cx="211873" cy="21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Complex event query – second phase filtering</a:t>
            </a:r>
          </a:p>
        </p:txBody>
      </p:sp>
      <p:sp>
        <p:nvSpPr>
          <p:cNvPr id="373" name="文本框 372">
            <a:extLst>
              <a:ext uri="{FF2B5EF4-FFF2-40B4-BE49-F238E27FC236}">
                <a16:creationId xmlns:a16="http://schemas.microsoft.com/office/drawing/2014/main" id="{E52E1054-6E1A-A249-BB89-D2B0014C20E7}"/>
              </a:ext>
            </a:extLst>
          </p:cNvPr>
          <p:cNvSpPr txBox="1"/>
          <p:nvPr/>
        </p:nvSpPr>
        <p:spPr>
          <a:xfrm>
            <a:off x="508305" y="5088927"/>
            <a:ext cx="3269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Stores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413" name="文本框 412">
            <a:extLst>
              <a:ext uri="{FF2B5EF4-FFF2-40B4-BE49-F238E27FC236}">
                <a16:creationId xmlns:a16="http://schemas.microsoft.com/office/drawing/2014/main" id="{18296456-C269-654F-A652-4E55308250F9}"/>
              </a:ext>
            </a:extLst>
          </p:cNvPr>
          <p:cNvSpPr txBox="1"/>
          <p:nvPr/>
        </p:nvSpPr>
        <p:spPr>
          <a:xfrm>
            <a:off x="292414" y="1695643"/>
            <a:ext cx="3697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 Rounded MT Bold" panose="020F0704030504030204" pitchFamily="34" charset="0"/>
              </a:rPr>
              <a:t>Assum</a:t>
            </a:r>
            <a:r>
              <a:rPr lang="en-US" altLang="zh-CN" sz="1600" dirty="0">
                <a:latin typeface="Arial Rounded MT Bold" panose="020F0704030504030204" pitchFamily="34" charset="0"/>
              </a:rPr>
              <a:t>e that </a:t>
            </a:r>
            <a:r>
              <a:rPr lang="zh-CN" altLang="en-US" sz="1600" dirty="0">
                <a:latin typeface="Arial Rounded MT Bold" panose="020F0704030504030204" pitchFamily="34" charset="0"/>
              </a:rPr>
              <a:t> the occurrence</a:t>
            </a:r>
            <a:r>
              <a:rPr lang="en-US" altLang="zh-CN" sz="1600" dirty="0">
                <a:latin typeface="Arial Rounded MT Bold" panose="020F0704030504030204" pitchFamily="34" charset="0"/>
              </a:rPr>
              <a:t> </a:t>
            </a:r>
            <a:r>
              <a:rPr lang="zh-CN" altLang="en-US" sz="1600" dirty="0">
                <a:latin typeface="Arial Rounded MT Bold" panose="020F0704030504030204" pitchFamily="34" charset="0"/>
              </a:rPr>
              <a:t>timestamp of the first</a:t>
            </a:r>
            <a:r>
              <a:rPr lang="en-US" altLang="zh-CN" sz="1600" dirty="0">
                <a:latin typeface="Arial Rounded MT Bold" panose="020F0704030504030204" pitchFamily="34" charset="0"/>
              </a:rPr>
              <a:t> events is 1.</a:t>
            </a:r>
            <a:r>
              <a:rPr lang="zh-CN" altLang="en-US" sz="1600" dirty="0">
                <a:latin typeface="Arial Rounded MT Bold" panose="020F0704030504030204" pitchFamily="34" charset="0"/>
              </a:rPr>
              <a:t> </a:t>
            </a:r>
          </a:p>
        </p:txBody>
      </p:sp>
      <p:cxnSp>
        <p:nvCxnSpPr>
          <p:cNvPr id="414" name="直线箭头连接符 413">
            <a:extLst>
              <a:ext uri="{FF2B5EF4-FFF2-40B4-BE49-F238E27FC236}">
                <a16:creationId xmlns:a16="http://schemas.microsoft.com/office/drawing/2014/main" id="{EC7F755D-6903-7B41-BE27-42CB3F8B89F4}"/>
              </a:ext>
            </a:extLst>
          </p:cNvPr>
          <p:cNvCxnSpPr>
            <a:cxnSpLocks/>
          </p:cNvCxnSpPr>
          <p:nvPr/>
        </p:nvCxnSpPr>
        <p:spPr>
          <a:xfrm>
            <a:off x="1338778" y="2277703"/>
            <a:ext cx="0" cy="1203306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文本框 415">
            <a:extLst>
              <a:ext uri="{FF2B5EF4-FFF2-40B4-BE49-F238E27FC236}">
                <a16:creationId xmlns:a16="http://schemas.microsoft.com/office/drawing/2014/main" id="{68FE5400-11F2-7440-96FD-8BFD160B2115}"/>
              </a:ext>
            </a:extLst>
          </p:cNvPr>
          <p:cNvSpPr txBox="1"/>
          <p:nvPr/>
        </p:nvSpPr>
        <p:spPr>
          <a:xfrm>
            <a:off x="1232841" y="2562817"/>
            <a:ext cx="30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arrival</a:t>
            </a:r>
            <a:r>
              <a:rPr kumimoji="1" lang="zh-CN" altLang="en-US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rate: 1 event/s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53" name="圆角矩形 152">
            <a:extLst>
              <a:ext uri="{FF2B5EF4-FFF2-40B4-BE49-F238E27FC236}">
                <a16:creationId xmlns:a16="http://schemas.microsoft.com/office/drawing/2014/main" id="{51AC9E3B-25F7-3B4A-AC59-F6FC27C356D7}"/>
              </a:ext>
            </a:extLst>
          </p:cNvPr>
          <p:cNvSpPr/>
          <p:nvPr/>
        </p:nvSpPr>
        <p:spPr>
          <a:xfrm>
            <a:off x="7089342" y="3425178"/>
            <a:ext cx="1665843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1" name="圆角矩形 170">
            <a:extLst>
              <a:ext uri="{FF2B5EF4-FFF2-40B4-BE49-F238E27FC236}">
                <a16:creationId xmlns:a16="http://schemas.microsoft.com/office/drawing/2014/main" id="{BE3B4482-2D31-FE48-97F6-032383CA5698}"/>
              </a:ext>
            </a:extLst>
          </p:cNvPr>
          <p:cNvSpPr/>
          <p:nvPr/>
        </p:nvSpPr>
        <p:spPr>
          <a:xfrm>
            <a:off x="9415865" y="3429000"/>
            <a:ext cx="1665843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5" name="缺角矩形 174">
            <a:extLst>
              <a:ext uri="{FF2B5EF4-FFF2-40B4-BE49-F238E27FC236}">
                <a16:creationId xmlns:a16="http://schemas.microsoft.com/office/drawing/2014/main" id="{06AB0D09-A9F6-0440-8023-9DC9B510BEE2}"/>
              </a:ext>
            </a:extLst>
          </p:cNvPr>
          <p:cNvSpPr/>
          <p:nvPr/>
        </p:nvSpPr>
        <p:spPr>
          <a:xfrm>
            <a:off x="7410530" y="346247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6" name="缺角矩形 175">
            <a:extLst>
              <a:ext uri="{FF2B5EF4-FFF2-40B4-BE49-F238E27FC236}">
                <a16:creationId xmlns:a16="http://schemas.microsoft.com/office/drawing/2014/main" id="{1DD028DC-5025-644A-8CF8-BA59941AF64E}"/>
              </a:ext>
            </a:extLst>
          </p:cNvPr>
          <p:cNvSpPr/>
          <p:nvPr/>
        </p:nvSpPr>
        <p:spPr>
          <a:xfrm>
            <a:off x="7665296" y="346221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8" name="矩形 177">
            <a:extLst>
              <a:ext uri="{FF2B5EF4-FFF2-40B4-BE49-F238E27FC236}">
                <a16:creationId xmlns:a16="http://schemas.microsoft.com/office/drawing/2014/main" id="{D118E810-D765-E843-ABEE-245F4C69BD52}"/>
              </a:ext>
            </a:extLst>
          </p:cNvPr>
          <p:cNvSpPr/>
          <p:nvPr/>
        </p:nvSpPr>
        <p:spPr>
          <a:xfrm>
            <a:off x="9517708" y="346441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9" name="矩形 178">
            <a:extLst>
              <a:ext uri="{FF2B5EF4-FFF2-40B4-BE49-F238E27FC236}">
                <a16:creationId xmlns:a16="http://schemas.microsoft.com/office/drawing/2014/main" id="{0A3BBC5C-CE44-2147-999B-596961128F6E}"/>
              </a:ext>
            </a:extLst>
          </p:cNvPr>
          <p:cNvSpPr/>
          <p:nvPr/>
        </p:nvSpPr>
        <p:spPr>
          <a:xfrm>
            <a:off x="10268629" y="346441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0" name="圆角矩形 179">
            <a:extLst>
              <a:ext uri="{FF2B5EF4-FFF2-40B4-BE49-F238E27FC236}">
                <a16:creationId xmlns:a16="http://schemas.microsoft.com/office/drawing/2014/main" id="{2275D089-71A4-AA4D-A431-40DE50AC9A3A}"/>
              </a:ext>
            </a:extLst>
          </p:cNvPr>
          <p:cNvSpPr/>
          <p:nvPr/>
        </p:nvSpPr>
        <p:spPr>
          <a:xfrm>
            <a:off x="4762819" y="3427631"/>
            <a:ext cx="1665843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1" name="梯形 180">
            <a:extLst>
              <a:ext uri="{FF2B5EF4-FFF2-40B4-BE49-F238E27FC236}">
                <a16:creationId xmlns:a16="http://schemas.microsoft.com/office/drawing/2014/main" id="{1B34BBBE-BA97-D142-B14B-10DC030DCBBC}"/>
              </a:ext>
            </a:extLst>
          </p:cNvPr>
          <p:cNvSpPr/>
          <p:nvPr/>
        </p:nvSpPr>
        <p:spPr>
          <a:xfrm>
            <a:off x="6190172" y="346281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2" name="梯形 181">
            <a:extLst>
              <a:ext uri="{FF2B5EF4-FFF2-40B4-BE49-F238E27FC236}">
                <a16:creationId xmlns:a16="http://schemas.microsoft.com/office/drawing/2014/main" id="{462BE9E1-1D83-F74A-AA1C-E4647485F04E}"/>
              </a:ext>
            </a:extLst>
          </p:cNvPr>
          <p:cNvSpPr/>
          <p:nvPr/>
        </p:nvSpPr>
        <p:spPr>
          <a:xfrm>
            <a:off x="5815440" y="346281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3" name="圆角矩形 182">
            <a:extLst>
              <a:ext uri="{FF2B5EF4-FFF2-40B4-BE49-F238E27FC236}">
                <a16:creationId xmlns:a16="http://schemas.microsoft.com/office/drawing/2014/main" id="{E83E7730-842A-064F-8491-F683A62F37A7}"/>
              </a:ext>
            </a:extLst>
          </p:cNvPr>
          <p:cNvSpPr/>
          <p:nvPr/>
        </p:nvSpPr>
        <p:spPr>
          <a:xfrm>
            <a:off x="6290175" y="4703700"/>
            <a:ext cx="821444" cy="425263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84" name="直线连接符 183">
            <a:extLst>
              <a:ext uri="{FF2B5EF4-FFF2-40B4-BE49-F238E27FC236}">
                <a16:creationId xmlns:a16="http://schemas.microsoft.com/office/drawing/2014/main" id="{C843A284-2601-CC4A-874B-6C93839B45C8}"/>
              </a:ext>
            </a:extLst>
          </p:cNvPr>
          <p:cNvCxnSpPr>
            <a:cxnSpLocks/>
          </p:cNvCxnSpPr>
          <p:nvPr/>
        </p:nvCxnSpPr>
        <p:spPr>
          <a:xfrm>
            <a:off x="6438005" y="4940420"/>
            <a:ext cx="488901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线连接符 185">
            <a:extLst>
              <a:ext uri="{FF2B5EF4-FFF2-40B4-BE49-F238E27FC236}">
                <a16:creationId xmlns:a16="http://schemas.microsoft.com/office/drawing/2014/main" id="{D69BE354-DD74-2F42-AAC2-81CCD9DEF584}"/>
              </a:ext>
            </a:extLst>
          </p:cNvPr>
          <p:cNvCxnSpPr>
            <a:cxnSpLocks/>
          </p:cNvCxnSpPr>
          <p:nvPr/>
        </p:nvCxnSpPr>
        <p:spPr>
          <a:xfrm flipV="1">
            <a:off x="6438005" y="4853360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线连接符 186">
            <a:extLst>
              <a:ext uri="{FF2B5EF4-FFF2-40B4-BE49-F238E27FC236}">
                <a16:creationId xmlns:a16="http://schemas.microsoft.com/office/drawing/2014/main" id="{B08BD7BB-39DC-C344-8A22-19CB26E49AC8}"/>
              </a:ext>
            </a:extLst>
          </p:cNvPr>
          <p:cNvCxnSpPr>
            <a:cxnSpLocks/>
          </p:cNvCxnSpPr>
          <p:nvPr/>
        </p:nvCxnSpPr>
        <p:spPr>
          <a:xfrm flipV="1">
            <a:off x="6937339" y="4853360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文本框 187">
            <a:extLst>
              <a:ext uri="{FF2B5EF4-FFF2-40B4-BE49-F238E27FC236}">
                <a16:creationId xmlns:a16="http://schemas.microsoft.com/office/drawing/2014/main" id="{3E55FB00-A3B8-1842-B75C-75B7D64CC334}"/>
              </a:ext>
            </a:extLst>
          </p:cNvPr>
          <p:cNvSpPr txBox="1"/>
          <p:nvPr/>
        </p:nvSpPr>
        <p:spPr>
          <a:xfrm>
            <a:off x="6790868" y="4915321"/>
            <a:ext cx="286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 Rounded MT Bold" panose="020F0704030504030204" pitchFamily="34" charset="0"/>
              </a:rPr>
              <a:t>8</a:t>
            </a:r>
            <a:endParaRPr lang="zh-CN" altLang="en-US" sz="1200" dirty="0"/>
          </a:p>
        </p:txBody>
      </p:sp>
      <p:sp>
        <p:nvSpPr>
          <p:cNvPr id="189" name="文本框 188">
            <a:extLst>
              <a:ext uri="{FF2B5EF4-FFF2-40B4-BE49-F238E27FC236}">
                <a16:creationId xmlns:a16="http://schemas.microsoft.com/office/drawing/2014/main" id="{3617E376-8FEC-1C41-AAA0-8AB872D4FEBC}"/>
              </a:ext>
            </a:extLst>
          </p:cNvPr>
          <p:cNvSpPr txBox="1"/>
          <p:nvPr/>
        </p:nvSpPr>
        <p:spPr>
          <a:xfrm>
            <a:off x="6278995" y="4916669"/>
            <a:ext cx="286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 Rounded MT Bold" panose="020F0704030504030204" pitchFamily="34" charset="0"/>
              </a:rPr>
              <a:t>2</a:t>
            </a:r>
            <a:endParaRPr lang="zh-CN" altLang="en-US" sz="1200" dirty="0"/>
          </a:p>
        </p:txBody>
      </p:sp>
      <p:cxnSp>
        <p:nvCxnSpPr>
          <p:cNvPr id="190" name="直线连接符 189">
            <a:extLst>
              <a:ext uri="{FF2B5EF4-FFF2-40B4-BE49-F238E27FC236}">
                <a16:creationId xmlns:a16="http://schemas.microsoft.com/office/drawing/2014/main" id="{B07F81C2-FEB6-4240-82CC-53F0E1679501}"/>
              </a:ext>
            </a:extLst>
          </p:cNvPr>
          <p:cNvCxnSpPr>
            <a:cxnSpLocks/>
          </p:cNvCxnSpPr>
          <p:nvPr/>
        </p:nvCxnSpPr>
        <p:spPr>
          <a:xfrm>
            <a:off x="9543019" y="4913248"/>
            <a:ext cx="488901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线连接符 190">
            <a:extLst>
              <a:ext uri="{FF2B5EF4-FFF2-40B4-BE49-F238E27FC236}">
                <a16:creationId xmlns:a16="http://schemas.microsoft.com/office/drawing/2014/main" id="{098E9C6F-1CED-DB4D-8109-FC1D1AD1625E}"/>
              </a:ext>
            </a:extLst>
          </p:cNvPr>
          <p:cNvCxnSpPr>
            <a:cxnSpLocks/>
          </p:cNvCxnSpPr>
          <p:nvPr/>
        </p:nvCxnSpPr>
        <p:spPr>
          <a:xfrm flipV="1">
            <a:off x="9543019" y="4826188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线连接符 191">
            <a:extLst>
              <a:ext uri="{FF2B5EF4-FFF2-40B4-BE49-F238E27FC236}">
                <a16:creationId xmlns:a16="http://schemas.microsoft.com/office/drawing/2014/main" id="{34A4EF51-818B-B34D-819B-5F2317450DD3}"/>
              </a:ext>
            </a:extLst>
          </p:cNvPr>
          <p:cNvCxnSpPr>
            <a:cxnSpLocks/>
          </p:cNvCxnSpPr>
          <p:nvPr/>
        </p:nvCxnSpPr>
        <p:spPr>
          <a:xfrm flipV="1">
            <a:off x="10042353" y="4826188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文本框 192">
            <a:extLst>
              <a:ext uri="{FF2B5EF4-FFF2-40B4-BE49-F238E27FC236}">
                <a16:creationId xmlns:a16="http://schemas.microsoft.com/office/drawing/2014/main" id="{0098A945-91EA-5E42-8F4F-17C45DF744F4}"/>
              </a:ext>
            </a:extLst>
          </p:cNvPr>
          <p:cNvSpPr txBox="1"/>
          <p:nvPr/>
        </p:nvSpPr>
        <p:spPr>
          <a:xfrm>
            <a:off x="9843489" y="4879755"/>
            <a:ext cx="4287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 Rounded MT Bold" panose="020F0704030504030204" pitchFamily="34" charset="0"/>
              </a:rPr>
              <a:t>23</a:t>
            </a:r>
            <a:endParaRPr lang="zh-CN" altLang="en-US" sz="1200" dirty="0"/>
          </a:p>
        </p:txBody>
      </p:sp>
      <p:sp>
        <p:nvSpPr>
          <p:cNvPr id="194" name="文本框 193">
            <a:extLst>
              <a:ext uri="{FF2B5EF4-FFF2-40B4-BE49-F238E27FC236}">
                <a16:creationId xmlns:a16="http://schemas.microsoft.com/office/drawing/2014/main" id="{BE89BEBC-06A6-8D4B-9A8C-22ADAD8EEB1B}"/>
              </a:ext>
            </a:extLst>
          </p:cNvPr>
          <p:cNvSpPr txBox="1"/>
          <p:nvPr/>
        </p:nvSpPr>
        <p:spPr>
          <a:xfrm>
            <a:off x="9342879" y="4884497"/>
            <a:ext cx="460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 Rounded MT Bold" panose="020F0704030504030204" pitchFamily="34" charset="0"/>
              </a:rPr>
              <a:t>17</a:t>
            </a:r>
            <a:endParaRPr lang="zh-CN" altLang="en-US" sz="1200" dirty="0"/>
          </a:p>
        </p:txBody>
      </p:sp>
      <p:cxnSp>
        <p:nvCxnSpPr>
          <p:cNvPr id="195" name="曲线连接符 194">
            <a:extLst>
              <a:ext uri="{FF2B5EF4-FFF2-40B4-BE49-F238E27FC236}">
                <a16:creationId xmlns:a16="http://schemas.microsoft.com/office/drawing/2014/main" id="{6A6B84C3-74FA-2241-BDC1-71ABAEEFCDB6}"/>
              </a:ext>
            </a:extLst>
          </p:cNvPr>
          <p:cNvCxnSpPr>
            <a:cxnSpLocks/>
            <a:stCxn id="178" idx="2"/>
            <a:endCxn id="200" idx="0"/>
          </p:cNvCxnSpPr>
          <p:nvPr/>
        </p:nvCxnSpPr>
        <p:spPr>
          <a:xfrm rot="5400000">
            <a:off x="7650457" y="2733089"/>
            <a:ext cx="1029988" cy="2916389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曲线连接符 195">
            <a:extLst>
              <a:ext uri="{FF2B5EF4-FFF2-40B4-BE49-F238E27FC236}">
                <a16:creationId xmlns:a16="http://schemas.microsoft.com/office/drawing/2014/main" id="{D74CE08D-989C-F64A-B730-541134B9A9CF}"/>
              </a:ext>
            </a:extLst>
          </p:cNvPr>
          <p:cNvCxnSpPr>
            <a:cxnSpLocks/>
            <a:stCxn id="179" idx="2"/>
            <a:endCxn id="200" idx="0"/>
          </p:cNvCxnSpPr>
          <p:nvPr/>
        </p:nvCxnSpPr>
        <p:spPr>
          <a:xfrm rot="5400000">
            <a:off x="8025917" y="2357628"/>
            <a:ext cx="1029988" cy="3667310"/>
          </a:xfrm>
          <a:prstGeom prst="curvedConnector3">
            <a:avLst>
              <a:gd name="adj1" fmla="val 6011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曲线连接符 208">
            <a:extLst>
              <a:ext uri="{FF2B5EF4-FFF2-40B4-BE49-F238E27FC236}">
                <a16:creationId xmlns:a16="http://schemas.microsoft.com/office/drawing/2014/main" id="{165A21EF-4BD0-2F45-92C6-A433A3CCB7B5}"/>
              </a:ext>
            </a:extLst>
          </p:cNvPr>
          <p:cNvCxnSpPr>
            <a:cxnSpLocks/>
            <a:stCxn id="176" idx="2"/>
            <a:endCxn id="200" idx="0"/>
          </p:cNvCxnSpPr>
          <p:nvPr/>
        </p:nvCxnSpPr>
        <p:spPr>
          <a:xfrm rot="5400000">
            <a:off x="6723150" y="3658197"/>
            <a:ext cx="1032186" cy="106397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曲线连接符 211">
            <a:extLst>
              <a:ext uri="{FF2B5EF4-FFF2-40B4-BE49-F238E27FC236}">
                <a16:creationId xmlns:a16="http://schemas.microsoft.com/office/drawing/2014/main" id="{8B009BA2-D234-E745-B01E-025014AF2B1F}"/>
              </a:ext>
            </a:extLst>
          </p:cNvPr>
          <p:cNvCxnSpPr>
            <a:cxnSpLocks/>
            <a:stCxn id="175" idx="2"/>
            <a:endCxn id="200" idx="0"/>
          </p:cNvCxnSpPr>
          <p:nvPr/>
        </p:nvCxnSpPr>
        <p:spPr>
          <a:xfrm rot="5400000">
            <a:off x="6595896" y="3785709"/>
            <a:ext cx="1031928" cy="809208"/>
          </a:xfrm>
          <a:prstGeom prst="curvedConnector3">
            <a:avLst>
              <a:gd name="adj1" fmla="val 3990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曲线连接符 223">
            <a:extLst>
              <a:ext uri="{FF2B5EF4-FFF2-40B4-BE49-F238E27FC236}">
                <a16:creationId xmlns:a16="http://schemas.microsoft.com/office/drawing/2014/main" id="{090C843A-3B4E-4E41-BE48-A10EBFF60A0D}"/>
              </a:ext>
            </a:extLst>
          </p:cNvPr>
          <p:cNvCxnSpPr>
            <a:cxnSpLocks/>
            <a:stCxn id="182" idx="2"/>
            <a:endCxn id="200" idx="0"/>
          </p:cNvCxnSpPr>
          <p:nvPr/>
        </p:nvCxnSpPr>
        <p:spPr>
          <a:xfrm rot="16200000" flipH="1">
            <a:off x="5797363" y="3796383"/>
            <a:ext cx="1031121" cy="788665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曲线连接符 269">
            <a:extLst>
              <a:ext uri="{FF2B5EF4-FFF2-40B4-BE49-F238E27FC236}">
                <a16:creationId xmlns:a16="http://schemas.microsoft.com/office/drawing/2014/main" id="{3C85BA96-01FF-2541-978A-5D2F1A49A92B}"/>
              </a:ext>
            </a:extLst>
          </p:cNvPr>
          <p:cNvCxnSpPr>
            <a:cxnSpLocks/>
            <a:stCxn id="181" idx="2"/>
            <a:endCxn id="269" idx="0"/>
          </p:cNvCxnSpPr>
          <p:nvPr/>
        </p:nvCxnSpPr>
        <p:spPr>
          <a:xfrm rot="16200000" flipH="1">
            <a:off x="7541405" y="2427074"/>
            <a:ext cx="1031715" cy="352787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曲线连接符 270">
            <a:extLst>
              <a:ext uri="{FF2B5EF4-FFF2-40B4-BE49-F238E27FC236}">
                <a16:creationId xmlns:a16="http://schemas.microsoft.com/office/drawing/2014/main" id="{846BAD02-3EE8-5249-99B4-BA15968D9CBD}"/>
              </a:ext>
            </a:extLst>
          </p:cNvPr>
          <p:cNvCxnSpPr>
            <a:cxnSpLocks/>
            <a:stCxn id="177" idx="2"/>
            <a:endCxn id="269" idx="0"/>
          </p:cNvCxnSpPr>
          <p:nvPr/>
        </p:nvCxnSpPr>
        <p:spPr>
          <a:xfrm rot="16200000" flipH="1">
            <a:off x="8618313" y="3503983"/>
            <a:ext cx="1032780" cy="1372995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文本框 273">
            <a:extLst>
              <a:ext uri="{FF2B5EF4-FFF2-40B4-BE49-F238E27FC236}">
                <a16:creationId xmlns:a16="http://schemas.microsoft.com/office/drawing/2014/main" id="{8FEC1F3E-0675-0942-BC16-3E1E804BBFD3}"/>
              </a:ext>
            </a:extLst>
          </p:cNvPr>
          <p:cNvSpPr txBox="1"/>
          <p:nvPr/>
        </p:nvSpPr>
        <p:spPr>
          <a:xfrm>
            <a:off x="9695736" y="5078366"/>
            <a:ext cx="36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</a:rPr>
              <a:t>×</a:t>
            </a:r>
            <a:endParaRPr kumimoji="1"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77" name="缺角矩形 176">
            <a:extLst>
              <a:ext uri="{FF2B5EF4-FFF2-40B4-BE49-F238E27FC236}">
                <a16:creationId xmlns:a16="http://schemas.microsoft.com/office/drawing/2014/main" id="{52EEB651-F720-A240-80A6-FEEFBA456532}"/>
              </a:ext>
            </a:extLst>
          </p:cNvPr>
          <p:cNvSpPr/>
          <p:nvPr/>
        </p:nvSpPr>
        <p:spPr>
          <a:xfrm>
            <a:off x="8342272" y="346221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圆角矩形 96">
            <a:extLst>
              <a:ext uri="{FF2B5EF4-FFF2-40B4-BE49-F238E27FC236}">
                <a16:creationId xmlns:a16="http://schemas.microsoft.com/office/drawing/2014/main" id="{D9609F89-971D-D746-8715-C41FA67E4BC5}"/>
              </a:ext>
            </a:extLst>
          </p:cNvPr>
          <p:cNvSpPr/>
          <p:nvPr/>
        </p:nvSpPr>
        <p:spPr>
          <a:xfrm>
            <a:off x="5013755" y="1477584"/>
            <a:ext cx="2722300" cy="8220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3AC04614-7AB5-2149-961F-0378AF989825}"/>
              </a:ext>
            </a:extLst>
          </p:cNvPr>
          <p:cNvSpPr txBox="1"/>
          <p:nvPr/>
        </p:nvSpPr>
        <p:spPr>
          <a:xfrm>
            <a:off x="5013615" y="1465939"/>
            <a:ext cx="273719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Pattern SEQ(     ,      ,      ) 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USING skip-till-any-match 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WITHIN 6secs </a:t>
            </a: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BFADABFD-F5F0-9E4F-9B7D-6D7731AA7F0B}"/>
              </a:ext>
            </a:extLst>
          </p:cNvPr>
          <p:cNvSpPr/>
          <p:nvPr/>
        </p:nvSpPr>
        <p:spPr>
          <a:xfrm>
            <a:off x="6396484" y="154940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缺角矩形 99">
            <a:extLst>
              <a:ext uri="{FF2B5EF4-FFF2-40B4-BE49-F238E27FC236}">
                <a16:creationId xmlns:a16="http://schemas.microsoft.com/office/drawing/2014/main" id="{91E5B620-69B3-144F-BC96-D478044EA4F5}"/>
              </a:ext>
            </a:extLst>
          </p:cNvPr>
          <p:cNvSpPr/>
          <p:nvPr/>
        </p:nvSpPr>
        <p:spPr>
          <a:xfrm>
            <a:off x="6770316" y="154940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梯形 100">
            <a:extLst>
              <a:ext uri="{FF2B5EF4-FFF2-40B4-BE49-F238E27FC236}">
                <a16:creationId xmlns:a16="http://schemas.microsoft.com/office/drawing/2014/main" id="{C4DFD77A-ECB1-F844-A45C-1AB6340B55EA}"/>
              </a:ext>
            </a:extLst>
          </p:cNvPr>
          <p:cNvSpPr/>
          <p:nvPr/>
        </p:nvSpPr>
        <p:spPr>
          <a:xfrm>
            <a:off x="7131251" y="154916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C405D1D4-E4B9-1147-9D29-F77C124A99B1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23/31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B99FBAAE-C4C9-5146-A7D2-EA42E035BE17}"/>
              </a:ext>
            </a:extLst>
          </p:cNvPr>
          <p:cNvSpPr txBox="1"/>
          <p:nvPr/>
        </p:nvSpPr>
        <p:spPr>
          <a:xfrm>
            <a:off x="5785809" y="3447261"/>
            <a:ext cx="286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8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0129157D-2C7E-B740-8987-0DFE5CB608B5}"/>
              </a:ext>
            </a:extLst>
          </p:cNvPr>
          <p:cNvSpPr txBox="1"/>
          <p:nvPr/>
        </p:nvSpPr>
        <p:spPr>
          <a:xfrm>
            <a:off x="6118674" y="3447260"/>
            <a:ext cx="426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23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9BB4BC3E-418C-A44C-93F9-EFBE48090000}"/>
              </a:ext>
            </a:extLst>
          </p:cNvPr>
          <p:cNvSpPr txBox="1"/>
          <p:nvPr/>
        </p:nvSpPr>
        <p:spPr>
          <a:xfrm>
            <a:off x="7371605" y="3429000"/>
            <a:ext cx="426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5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2E62DC19-8179-5749-926D-631C9BB807D6}"/>
              </a:ext>
            </a:extLst>
          </p:cNvPr>
          <p:cNvSpPr txBox="1"/>
          <p:nvPr/>
        </p:nvSpPr>
        <p:spPr>
          <a:xfrm>
            <a:off x="7632204" y="3422484"/>
            <a:ext cx="426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6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76185A51-EED7-B84F-BDF6-34FB1D9C9B42}"/>
              </a:ext>
            </a:extLst>
          </p:cNvPr>
          <p:cNvSpPr txBox="1"/>
          <p:nvPr/>
        </p:nvSpPr>
        <p:spPr>
          <a:xfrm>
            <a:off x="8266279" y="3436158"/>
            <a:ext cx="426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22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15EE2B3C-EA33-2440-8693-44CF2A2663D8}"/>
              </a:ext>
            </a:extLst>
          </p:cNvPr>
          <p:cNvSpPr txBox="1"/>
          <p:nvPr/>
        </p:nvSpPr>
        <p:spPr>
          <a:xfrm>
            <a:off x="9487309" y="3433936"/>
            <a:ext cx="426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0477F782-C5A6-B54E-8165-52FE4AF944ED}"/>
              </a:ext>
            </a:extLst>
          </p:cNvPr>
          <p:cNvSpPr txBox="1"/>
          <p:nvPr/>
        </p:nvSpPr>
        <p:spPr>
          <a:xfrm>
            <a:off x="10229944" y="3434715"/>
            <a:ext cx="426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7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/>
        </p:nvSpPr>
        <p:spPr>
          <a:xfrm>
            <a:off x="476974" y="165627"/>
            <a:ext cx="92675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Complex event recognition (CER): query statement</a:t>
            </a:r>
            <a:endParaRPr lang="en-US" altLang="zh-CN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" name="Google Shape;126;p5">
            <a:extLst>
              <a:ext uri="{FF2B5EF4-FFF2-40B4-BE49-F238E27FC236}">
                <a16:creationId xmlns:a16="http://schemas.microsoft.com/office/drawing/2014/main" id="{E77B4874-A2D6-7249-9B34-935772B05156}"/>
              </a:ext>
            </a:extLst>
          </p:cNvPr>
          <p:cNvCxnSpPr>
            <a:cxnSpLocks/>
          </p:cNvCxnSpPr>
          <p:nvPr/>
        </p:nvCxnSpPr>
        <p:spPr>
          <a:xfrm>
            <a:off x="355055" y="76673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" name="图片 81">
            <a:extLst>
              <a:ext uri="{FF2B5EF4-FFF2-40B4-BE49-F238E27FC236}">
                <a16:creationId xmlns:a16="http://schemas.microsoft.com/office/drawing/2014/main" id="{DE559E8F-93B2-A64F-94AF-3C5C616AB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4" name="椭圆形标注 13">
            <a:extLst>
              <a:ext uri="{FF2B5EF4-FFF2-40B4-BE49-F238E27FC236}">
                <a16:creationId xmlns:a16="http://schemas.microsoft.com/office/drawing/2014/main" id="{C1F22304-2F48-C14D-B563-086EF83A7AB1}"/>
              </a:ext>
            </a:extLst>
          </p:cNvPr>
          <p:cNvSpPr/>
          <p:nvPr/>
        </p:nvSpPr>
        <p:spPr>
          <a:xfrm>
            <a:off x="355054" y="2030682"/>
            <a:ext cx="3789433" cy="1098268"/>
          </a:xfrm>
          <a:prstGeom prst="wedgeEllipseCallout">
            <a:avLst>
              <a:gd name="adj1" fmla="val -23151"/>
              <a:gd name="adj2" fmla="val 7708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43EC36-6A3D-3740-BB9F-B82EC86B5E64}"/>
              </a:ext>
            </a:extLst>
          </p:cNvPr>
          <p:cNvSpPr txBox="1"/>
          <p:nvPr/>
        </p:nvSpPr>
        <p:spPr>
          <a:xfrm>
            <a:off x="523171" y="2215039"/>
            <a:ext cx="3332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When users want to query a complex event pattern, how to express it</a:t>
            </a:r>
            <a:r>
              <a:rPr kumimoji="1" lang="en" altLang="zh-CN" sz="1800" dirty="0">
                <a:latin typeface="Arial Rounded MT Bold" panose="020F0704030504030204" pitchFamily="34" charset="0"/>
              </a:rPr>
              <a:t>?</a:t>
            </a:r>
          </a:p>
        </p:txBody>
      </p:sp>
      <p:pic>
        <p:nvPicPr>
          <p:cNvPr id="24" name="图形 23" descr="困惑的人 纯色填充">
            <a:extLst>
              <a:ext uri="{FF2B5EF4-FFF2-40B4-BE49-F238E27FC236}">
                <a16:creationId xmlns:a16="http://schemas.microsoft.com/office/drawing/2014/main" id="{4D50EBC5-0A5D-1E48-88DC-2131DE150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046" y="3429000"/>
            <a:ext cx="1917883" cy="1917883"/>
          </a:xfrm>
          <a:prstGeom prst="rect">
            <a:avLst/>
          </a:prstGeom>
        </p:spPr>
      </p:pic>
      <p:pic>
        <p:nvPicPr>
          <p:cNvPr id="25" name="图形 24" descr="呼叫中心 纯色填充">
            <a:extLst>
              <a:ext uri="{FF2B5EF4-FFF2-40B4-BE49-F238E27FC236}">
                <a16:creationId xmlns:a16="http://schemas.microsoft.com/office/drawing/2014/main" id="{5BFA90FA-0604-E040-A985-FFD712920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8060" y="3639989"/>
            <a:ext cx="1469782" cy="1469782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B425BFCC-BF54-8940-9C2D-7A5B1ABC6392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3/31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标注 28">
            <a:extLst>
              <a:ext uri="{FF2B5EF4-FFF2-40B4-BE49-F238E27FC236}">
                <a16:creationId xmlns:a16="http://schemas.microsoft.com/office/drawing/2014/main" id="{548D4C8A-7F8A-A041-BC44-3ED1D6269056}"/>
              </a:ext>
            </a:extLst>
          </p:cNvPr>
          <p:cNvSpPr/>
          <p:nvPr/>
        </p:nvSpPr>
        <p:spPr>
          <a:xfrm>
            <a:off x="5660910" y="2262505"/>
            <a:ext cx="5351334" cy="955473"/>
          </a:xfrm>
          <a:prstGeom prst="wedgeRoundRectCallout">
            <a:avLst>
              <a:gd name="adj1" fmla="val 38311"/>
              <a:gd name="adj2" fmla="val 98366"/>
              <a:gd name="adj3" fmla="val 16667"/>
            </a:avLst>
          </a:prstGeom>
          <a:solidFill>
            <a:schemeClr val="tx2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Users can use SQL standard to express it because ISO has issued new semantics in SQL [1] to support CER in 2016.</a:t>
            </a:r>
            <a:endParaRPr kumimoji="1" lang="zh-CN" altLang="en-US" sz="1800" dirty="0">
              <a:solidFill>
                <a:schemeClr val="tx1"/>
              </a:solidFill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32" name="圆角矩形标注 31">
            <a:extLst>
              <a:ext uri="{FF2B5EF4-FFF2-40B4-BE49-F238E27FC236}">
                <a16:creationId xmlns:a16="http://schemas.microsoft.com/office/drawing/2014/main" id="{73F211E8-6870-2948-94DA-E77E9C151A2E}"/>
              </a:ext>
            </a:extLst>
          </p:cNvPr>
          <p:cNvSpPr/>
          <p:nvPr/>
        </p:nvSpPr>
        <p:spPr>
          <a:xfrm flipV="1">
            <a:off x="4552775" y="4602569"/>
            <a:ext cx="5591771" cy="955468"/>
          </a:xfrm>
          <a:prstGeom prst="wedgeRoundRectCallout">
            <a:avLst>
              <a:gd name="adj1" fmla="val 42967"/>
              <a:gd name="adj2" fmla="val 69912"/>
              <a:gd name="adj3" fmla="val 16667"/>
            </a:avLst>
          </a:prstGeom>
          <a:solidFill>
            <a:schemeClr val="tx2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kumimoji="1" lang="en-US" altLang="zh-CN" sz="1800" dirty="0">
              <a:solidFill>
                <a:schemeClr val="tx1"/>
              </a:solidFill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CAB13B5-4A44-E74D-85C9-4B92572CBF09}"/>
              </a:ext>
            </a:extLst>
          </p:cNvPr>
          <p:cNvSpPr txBox="1"/>
          <p:nvPr/>
        </p:nvSpPr>
        <p:spPr>
          <a:xfrm>
            <a:off x="4552775" y="4618638"/>
            <a:ext cx="54724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Your also can use SASE-like query style [2] (it is very easy to understand and is widely used in </a:t>
            </a:r>
            <a:r>
              <a:rPr kumimoji="1" lang="en" altLang="zh-CN" sz="18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academia</a:t>
            </a:r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) to express a complex event pattern.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55F3E39-2B17-9945-BDA2-B9DE4F221888}"/>
              </a:ext>
            </a:extLst>
          </p:cNvPr>
          <p:cNvSpPr txBox="1"/>
          <p:nvPr/>
        </p:nvSpPr>
        <p:spPr>
          <a:xfrm>
            <a:off x="3739218" y="6058675"/>
            <a:ext cx="70995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[1] </a:t>
            </a:r>
            <a:r>
              <a:rPr lang="en-US" altLang="zh-CN" dirty="0">
                <a:solidFill>
                  <a:srgbClr val="0432FF"/>
                </a:solidFill>
                <a:latin typeface="Arial Rounded MT Bold" panose="020F07040305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https://www.iso.org/standard/78936.html</a:t>
            </a:r>
            <a:endParaRPr lang="en-US" altLang="zh-CN" dirty="0">
              <a:solidFill>
                <a:srgbClr val="0432FF"/>
              </a:solidFill>
              <a:latin typeface="Arial Rounded MT Bold" panose="020F0704030504030204" pitchFamily="34" charset="0"/>
            </a:endParaRPr>
          </a:p>
          <a:p>
            <a:r>
              <a:rPr lang="en-US" altLang="zh-CN" dirty="0">
                <a:latin typeface="Arial Rounded MT Bold" panose="020F0704030504030204" pitchFamily="34" charset="0"/>
              </a:rPr>
              <a:t>[2] </a:t>
            </a:r>
            <a:r>
              <a:rPr lang="zh-CN" altLang="en-US" dirty="0">
                <a:latin typeface="Arial Rounded MT Bold" panose="020F0704030504030204" pitchFamily="34" charset="0"/>
              </a:rPr>
              <a:t>ZStream: A Cost-based Query Processor</a:t>
            </a:r>
            <a:r>
              <a:rPr lang="en-US" altLang="zh-CN" dirty="0">
                <a:latin typeface="Arial Rounded MT Bold" panose="020F0704030504030204" pitchFamily="34" charset="0"/>
              </a:rPr>
              <a:t> </a:t>
            </a:r>
            <a:r>
              <a:rPr lang="zh-CN" altLang="en-US" dirty="0">
                <a:latin typeface="Arial Rounded MT Bold" panose="020F0704030504030204" pitchFamily="34" charset="0"/>
              </a:rPr>
              <a:t>for Adaptively Detecting Composite Events.</a:t>
            </a:r>
            <a:r>
              <a:rPr lang="en-US" altLang="zh-CN" dirty="0">
                <a:latin typeface="Arial Rounded MT Bold" panose="020F0704030504030204" pitchFamily="34" charset="0"/>
              </a:rPr>
              <a:t> In SIGMOD, 2009.</a:t>
            </a:r>
            <a:r>
              <a:rPr lang="zh-CN" altLang="en-US" dirty="0"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0355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圆角矩形 145">
            <a:extLst>
              <a:ext uri="{FF2B5EF4-FFF2-40B4-BE49-F238E27FC236}">
                <a16:creationId xmlns:a16="http://schemas.microsoft.com/office/drawing/2014/main" id="{176924BD-02B0-0E4B-BC79-F3652884D546}"/>
              </a:ext>
            </a:extLst>
          </p:cNvPr>
          <p:cNvSpPr/>
          <p:nvPr/>
        </p:nvSpPr>
        <p:spPr>
          <a:xfrm>
            <a:off x="7089342" y="3425178"/>
            <a:ext cx="1665843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7" name="圆角矩形 146">
            <a:extLst>
              <a:ext uri="{FF2B5EF4-FFF2-40B4-BE49-F238E27FC236}">
                <a16:creationId xmlns:a16="http://schemas.microsoft.com/office/drawing/2014/main" id="{997706D9-E214-2648-97F5-CEAF338D8146}"/>
              </a:ext>
            </a:extLst>
          </p:cNvPr>
          <p:cNvSpPr/>
          <p:nvPr/>
        </p:nvSpPr>
        <p:spPr>
          <a:xfrm>
            <a:off x="9415865" y="3429000"/>
            <a:ext cx="1665843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8" name="缺角矩形 147">
            <a:extLst>
              <a:ext uri="{FF2B5EF4-FFF2-40B4-BE49-F238E27FC236}">
                <a16:creationId xmlns:a16="http://schemas.microsoft.com/office/drawing/2014/main" id="{9CC6C453-8886-7B45-AEE1-1BD7DB5BA679}"/>
              </a:ext>
            </a:extLst>
          </p:cNvPr>
          <p:cNvSpPr/>
          <p:nvPr/>
        </p:nvSpPr>
        <p:spPr>
          <a:xfrm>
            <a:off x="7410530" y="346247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9" name="缺角矩形 148">
            <a:extLst>
              <a:ext uri="{FF2B5EF4-FFF2-40B4-BE49-F238E27FC236}">
                <a16:creationId xmlns:a16="http://schemas.microsoft.com/office/drawing/2014/main" id="{2AA61844-D54B-BA49-8C64-E083C2FEB448}"/>
              </a:ext>
            </a:extLst>
          </p:cNvPr>
          <p:cNvSpPr/>
          <p:nvPr/>
        </p:nvSpPr>
        <p:spPr>
          <a:xfrm>
            <a:off x="7665296" y="346221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91B1A5C3-D1A3-D74B-8DC0-3AC8DB2DC046}"/>
              </a:ext>
            </a:extLst>
          </p:cNvPr>
          <p:cNvSpPr/>
          <p:nvPr/>
        </p:nvSpPr>
        <p:spPr>
          <a:xfrm>
            <a:off x="9517708" y="346441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2C3373EA-83CE-454A-AC30-D3FDCDE21E49}"/>
              </a:ext>
            </a:extLst>
          </p:cNvPr>
          <p:cNvSpPr/>
          <p:nvPr/>
        </p:nvSpPr>
        <p:spPr>
          <a:xfrm>
            <a:off x="10268629" y="346441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5" name="圆角矩形 154">
            <a:extLst>
              <a:ext uri="{FF2B5EF4-FFF2-40B4-BE49-F238E27FC236}">
                <a16:creationId xmlns:a16="http://schemas.microsoft.com/office/drawing/2014/main" id="{693A3F7D-F379-6246-A557-01D3C36CE983}"/>
              </a:ext>
            </a:extLst>
          </p:cNvPr>
          <p:cNvSpPr/>
          <p:nvPr/>
        </p:nvSpPr>
        <p:spPr>
          <a:xfrm>
            <a:off x="4762819" y="3427631"/>
            <a:ext cx="1665843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7" name="梯形 156">
            <a:extLst>
              <a:ext uri="{FF2B5EF4-FFF2-40B4-BE49-F238E27FC236}">
                <a16:creationId xmlns:a16="http://schemas.microsoft.com/office/drawing/2014/main" id="{C4A00D22-F043-9845-BA44-586A7A65DE24}"/>
              </a:ext>
            </a:extLst>
          </p:cNvPr>
          <p:cNvSpPr/>
          <p:nvPr/>
        </p:nvSpPr>
        <p:spPr>
          <a:xfrm>
            <a:off x="6190172" y="346281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8" name="梯形 157">
            <a:extLst>
              <a:ext uri="{FF2B5EF4-FFF2-40B4-BE49-F238E27FC236}">
                <a16:creationId xmlns:a16="http://schemas.microsoft.com/office/drawing/2014/main" id="{DC5E1903-5CDF-F84F-9D2F-C8DB9550DB1C}"/>
              </a:ext>
            </a:extLst>
          </p:cNvPr>
          <p:cNvSpPr/>
          <p:nvPr/>
        </p:nvSpPr>
        <p:spPr>
          <a:xfrm>
            <a:off x="5815440" y="346281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9" name="缺角矩形 158">
            <a:extLst>
              <a:ext uri="{FF2B5EF4-FFF2-40B4-BE49-F238E27FC236}">
                <a16:creationId xmlns:a16="http://schemas.microsoft.com/office/drawing/2014/main" id="{4E963048-0012-D045-84B9-C65CA5EC4D90}"/>
              </a:ext>
            </a:extLst>
          </p:cNvPr>
          <p:cNvSpPr/>
          <p:nvPr/>
        </p:nvSpPr>
        <p:spPr>
          <a:xfrm>
            <a:off x="8342272" y="346221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15DB7170-0507-F848-8A52-B6529F3E857C}"/>
              </a:ext>
            </a:extLst>
          </p:cNvPr>
          <p:cNvSpPr txBox="1"/>
          <p:nvPr/>
        </p:nvSpPr>
        <p:spPr>
          <a:xfrm>
            <a:off x="5785809" y="3447261"/>
            <a:ext cx="286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8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766BFBD3-46E2-2B46-AAD5-9533817ED2F3}"/>
              </a:ext>
            </a:extLst>
          </p:cNvPr>
          <p:cNvSpPr txBox="1"/>
          <p:nvPr/>
        </p:nvSpPr>
        <p:spPr>
          <a:xfrm>
            <a:off x="6118674" y="3447260"/>
            <a:ext cx="426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23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F3F444C2-37D0-2947-BDC6-563B3DF19ED2}"/>
              </a:ext>
            </a:extLst>
          </p:cNvPr>
          <p:cNvSpPr txBox="1"/>
          <p:nvPr/>
        </p:nvSpPr>
        <p:spPr>
          <a:xfrm>
            <a:off x="7371605" y="3429000"/>
            <a:ext cx="426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5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68D590E9-6098-A241-A1B6-D74A901830FE}"/>
              </a:ext>
            </a:extLst>
          </p:cNvPr>
          <p:cNvSpPr txBox="1"/>
          <p:nvPr/>
        </p:nvSpPr>
        <p:spPr>
          <a:xfrm>
            <a:off x="7632204" y="3422484"/>
            <a:ext cx="426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6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38F0D316-CE11-3442-8335-96D35FE18163}"/>
              </a:ext>
            </a:extLst>
          </p:cNvPr>
          <p:cNvSpPr txBox="1"/>
          <p:nvPr/>
        </p:nvSpPr>
        <p:spPr>
          <a:xfrm>
            <a:off x="8266279" y="3436158"/>
            <a:ext cx="426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22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A055750E-57EF-7743-99DE-6816A600B0F4}"/>
              </a:ext>
            </a:extLst>
          </p:cNvPr>
          <p:cNvSpPr txBox="1"/>
          <p:nvPr/>
        </p:nvSpPr>
        <p:spPr>
          <a:xfrm>
            <a:off x="9487309" y="3433936"/>
            <a:ext cx="426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26F52049-2742-D949-B89A-7D2CC917F3FF}"/>
              </a:ext>
            </a:extLst>
          </p:cNvPr>
          <p:cNvSpPr txBox="1"/>
          <p:nvPr/>
        </p:nvSpPr>
        <p:spPr>
          <a:xfrm>
            <a:off x="10229944" y="3434715"/>
            <a:ext cx="426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7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1" name="圆柱体 100">
            <a:extLst>
              <a:ext uri="{FF2B5EF4-FFF2-40B4-BE49-F238E27FC236}">
                <a16:creationId xmlns:a16="http://schemas.microsoft.com/office/drawing/2014/main" id="{1B0AFC10-9335-0D4D-9817-F2109749E5DD}"/>
              </a:ext>
            </a:extLst>
          </p:cNvPr>
          <p:cNvSpPr/>
          <p:nvPr/>
        </p:nvSpPr>
        <p:spPr>
          <a:xfrm>
            <a:off x="619595" y="3190647"/>
            <a:ext cx="3157985" cy="1880513"/>
          </a:xfrm>
          <a:prstGeom prst="can">
            <a:avLst>
              <a:gd name="adj" fmla="val 89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CAF5191E-433A-DA4A-A633-0C764A1DC531}"/>
              </a:ext>
            </a:extLst>
          </p:cNvPr>
          <p:cNvSpPr/>
          <p:nvPr/>
        </p:nvSpPr>
        <p:spPr>
          <a:xfrm>
            <a:off x="1023665" y="3447261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29782EBD-58BA-D14A-8A52-AE8091DC0158}"/>
              </a:ext>
            </a:extLst>
          </p:cNvPr>
          <p:cNvSpPr/>
          <p:nvPr/>
        </p:nvSpPr>
        <p:spPr>
          <a:xfrm>
            <a:off x="1192331" y="4579750"/>
            <a:ext cx="1848807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E932398D-D660-224F-9C1A-0011A2E72B65}"/>
              </a:ext>
            </a:extLst>
          </p:cNvPr>
          <p:cNvSpPr/>
          <p:nvPr/>
        </p:nvSpPr>
        <p:spPr>
          <a:xfrm>
            <a:off x="1192331" y="4207279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74936F2B-F466-FA42-87C1-A975D08294ED}"/>
              </a:ext>
            </a:extLst>
          </p:cNvPr>
          <p:cNvSpPr/>
          <p:nvPr/>
        </p:nvSpPr>
        <p:spPr>
          <a:xfrm>
            <a:off x="1195291" y="3851751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8B2A9CBB-2535-974C-A3D8-947F20B49733}"/>
              </a:ext>
            </a:extLst>
          </p:cNvPr>
          <p:cNvSpPr/>
          <p:nvPr/>
        </p:nvSpPr>
        <p:spPr>
          <a:xfrm>
            <a:off x="1192331" y="3479280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A5A947FE-8F12-F04C-BAAD-E4437ECAC435}"/>
              </a:ext>
            </a:extLst>
          </p:cNvPr>
          <p:cNvSpPr/>
          <p:nvPr/>
        </p:nvSpPr>
        <p:spPr>
          <a:xfrm>
            <a:off x="1232841" y="350272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6627E467-C2EF-2E46-8C75-0F43024CBDD6}"/>
              </a:ext>
            </a:extLst>
          </p:cNvPr>
          <p:cNvSpPr/>
          <p:nvPr/>
        </p:nvSpPr>
        <p:spPr>
          <a:xfrm>
            <a:off x="1528566" y="350272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三角形 108">
            <a:extLst>
              <a:ext uri="{FF2B5EF4-FFF2-40B4-BE49-F238E27FC236}">
                <a16:creationId xmlns:a16="http://schemas.microsoft.com/office/drawing/2014/main" id="{CCCCC6F2-4733-FE4D-895F-D24B9DF81C18}"/>
              </a:ext>
            </a:extLst>
          </p:cNvPr>
          <p:cNvSpPr/>
          <p:nvPr/>
        </p:nvSpPr>
        <p:spPr>
          <a:xfrm>
            <a:off x="1824249" y="352127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10" name="六边形 109">
            <a:extLst>
              <a:ext uri="{FF2B5EF4-FFF2-40B4-BE49-F238E27FC236}">
                <a16:creationId xmlns:a16="http://schemas.microsoft.com/office/drawing/2014/main" id="{8478A5CF-6F11-A140-86EA-1473D0E0AD28}"/>
              </a:ext>
            </a:extLst>
          </p:cNvPr>
          <p:cNvSpPr/>
          <p:nvPr/>
        </p:nvSpPr>
        <p:spPr>
          <a:xfrm>
            <a:off x="2123289" y="352371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1" name="缺角矩形 110">
            <a:extLst>
              <a:ext uri="{FF2B5EF4-FFF2-40B4-BE49-F238E27FC236}">
                <a16:creationId xmlns:a16="http://schemas.microsoft.com/office/drawing/2014/main" id="{0ED15B06-A205-6840-AAF1-B09E245AD249}"/>
              </a:ext>
            </a:extLst>
          </p:cNvPr>
          <p:cNvSpPr/>
          <p:nvPr/>
        </p:nvSpPr>
        <p:spPr>
          <a:xfrm>
            <a:off x="2418671" y="352091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六边形 111">
            <a:extLst>
              <a:ext uri="{FF2B5EF4-FFF2-40B4-BE49-F238E27FC236}">
                <a16:creationId xmlns:a16="http://schemas.microsoft.com/office/drawing/2014/main" id="{256A41A9-BFC3-BB40-9314-49C359BBBB37}"/>
              </a:ext>
            </a:extLst>
          </p:cNvPr>
          <p:cNvSpPr/>
          <p:nvPr/>
        </p:nvSpPr>
        <p:spPr>
          <a:xfrm>
            <a:off x="1232848" y="3895082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7F07959B-3E02-AB43-AE94-DD55CD9EDC20}"/>
              </a:ext>
            </a:extLst>
          </p:cNvPr>
          <p:cNvSpPr/>
          <p:nvPr/>
        </p:nvSpPr>
        <p:spPr>
          <a:xfrm>
            <a:off x="1824291" y="389508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4" name="缺角矩形 113">
            <a:extLst>
              <a:ext uri="{FF2B5EF4-FFF2-40B4-BE49-F238E27FC236}">
                <a16:creationId xmlns:a16="http://schemas.microsoft.com/office/drawing/2014/main" id="{439AE3F4-4475-7C40-87D0-D85F229A6F95}"/>
              </a:ext>
            </a:extLst>
          </p:cNvPr>
          <p:cNvSpPr/>
          <p:nvPr/>
        </p:nvSpPr>
        <p:spPr>
          <a:xfrm>
            <a:off x="1525628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19FEC3E5-344F-B54E-8D26-0EA600CBA64D}"/>
              </a:ext>
            </a:extLst>
          </p:cNvPr>
          <p:cNvSpPr/>
          <p:nvPr/>
        </p:nvSpPr>
        <p:spPr>
          <a:xfrm>
            <a:off x="2120011" y="389508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D1E3D71C-F772-8F47-9648-8C92E009734F}"/>
              </a:ext>
            </a:extLst>
          </p:cNvPr>
          <p:cNvSpPr/>
          <p:nvPr/>
        </p:nvSpPr>
        <p:spPr>
          <a:xfrm>
            <a:off x="2415731" y="390869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7" name="六边形 116">
            <a:extLst>
              <a:ext uri="{FF2B5EF4-FFF2-40B4-BE49-F238E27FC236}">
                <a16:creationId xmlns:a16="http://schemas.microsoft.com/office/drawing/2014/main" id="{D3EC2896-2839-A44F-AB4E-C2F6D87E7391}"/>
              </a:ext>
            </a:extLst>
          </p:cNvPr>
          <p:cNvSpPr/>
          <p:nvPr/>
        </p:nvSpPr>
        <p:spPr>
          <a:xfrm>
            <a:off x="2708511" y="390869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8" name="三角形 117">
            <a:extLst>
              <a:ext uri="{FF2B5EF4-FFF2-40B4-BE49-F238E27FC236}">
                <a16:creationId xmlns:a16="http://schemas.microsoft.com/office/drawing/2014/main" id="{3D925E54-499F-4B42-8C85-953CB900C988}"/>
              </a:ext>
            </a:extLst>
          </p:cNvPr>
          <p:cNvSpPr/>
          <p:nvPr/>
        </p:nvSpPr>
        <p:spPr>
          <a:xfrm>
            <a:off x="3001285" y="3895082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9" name="三角形 118">
            <a:extLst>
              <a:ext uri="{FF2B5EF4-FFF2-40B4-BE49-F238E27FC236}">
                <a16:creationId xmlns:a16="http://schemas.microsoft.com/office/drawing/2014/main" id="{15D0EC6F-FB15-F449-A8F6-1B14A95ECECF}"/>
              </a:ext>
            </a:extLst>
          </p:cNvPr>
          <p:cNvSpPr/>
          <p:nvPr/>
        </p:nvSpPr>
        <p:spPr>
          <a:xfrm>
            <a:off x="1232841" y="4260770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0" name="六边形 119">
            <a:extLst>
              <a:ext uri="{FF2B5EF4-FFF2-40B4-BE49-F238E27FC236}">
                <a16:creationId xmlns:a16="http://schemas.microsoft.com/office/drawing/2014/main" id="{0858751A-B58A-124C-AA89-CCD17DF5D65B}"/>
              </a:ext>
            </a:extLst>
          </p:cNvPr>
          <p:cNvSpPr/>
          <p:nvPr/>
        </p:nvSpPr>
        <p:spPr>
          <a:xfrm>
            <a:off x="1525627" y="4260769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CE530810-2A98-3946-A1EF-1BE4D4399BD9}"/>
              </a:ext>
            </a:extLst>
          </p:cNvPr>
          <p:cNvSpPr/>
          <p:nvPr/>
        </p:nvSpPr>
        <p:spPr>
          <a:xfrm>
            <a:off x="1824290" y="42607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8BE41EFE-D3E9-C24E-9D1C-5A5FEE8B7020}"/>
              </a:ext>
            </a:extLst>
          </p:cNvPr>
          <p:cNvSpPr/>
          <p:nvPr/>
        </p:nvSpPr>
        <p:spPr>
          <a:xfrm>
            <a:off x="2120010" y="42645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3" name="三角形 122">
            <a:extLst>
              <a:ext uri="{FF2B5EF4-FFF2-40B4-BE49-F238E27FC236}">
                <a16:creationId xmlns:a16="http://schemas.microsoft.com/office/drawing/2014/main" id="{96F5401D-12D8-2547-B9F8-DC2430354D04}"/>
              </a:ext>
            </a:extLst>
          </p:cNvPr>
          <p:cNvSpPr/>
          <p:nvPr/>
        </p:nvSpPr>
        <p:spPr>
          <a:xfrm>
            <a:off x="2412789" y="4260769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4" name="缺角矩形 123">
            <a:extLst>
              <a:ext uri="{FF2B5EF4-FFF2-40B4-BE49-F238E27FC236}">
                <a16:creationId xmlns:a16="http://schemas.microsoft.com/office/drawing/2014/main" id="{6F79C652-D902-9748-B48A-683D5A962CA2}"/>
              </a:ext>
            </a:extLst>
          </p:cNvPr>
          <p:cNvSpPr/>
          <p:nvPr/>
        </p:nvSpPr>
        <p:spPr>
          <a:xfrm>
            <a:off x="2705568" y="426076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5" name="梯形 124">
            <a:extLst>
              <a:ext uri="{FF2B5EF4-FFF2-40B4-BE49-F238E27FC236}">
                <a16:creationId xmlns:a16="http://schemas.microsoft.com/office/drawing/2014/main" id="{22264C9C-2203-3C4A-847C-7FC33033258F}"/>
              </a:ext>
            </a:extLst>
          </p:cNvPr>
          <p:cNvSpPr/>
          <p:nvPr/>
        </p:nvSpPr>
        <p:spPr>
          <a:xfrm>
            <a:off x="3014932" y="4260768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6" name="三角形 125">
            <a:extLst>
              <a:ext uri="{FF2B5EF4-FFF2-40B4-BE49-F238E27FC236}">
                <a16:creationId xmlns:a16="http://schemas.microsoft.com/office/drawing/2014/main" id="{A3F56B52-8EBC-1C44-BC2C-848613D18B7C}"/>
              </a:ext>
            </a:extLst>
          </p:cNvPr>
          <p:cNvSpPr/>
          <p:nvPr/>
        </p:nvSpPr>
        <p:spPr>
          <a:xfrm>
            <a:off x="3317122" y="427088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7" name="六边形 126">
            <a:extLst>
              <a:ext uri="{FF2B5EF4-FFF2-40B4-BE49-F238E27FC236}">
                <a16:creationId xmlns:a16="http://schemas.microsoft.com/office/drawing/2014/main" id="{E262E0F8-9E84-5742-8A0A-3F5314DFC9E3}"/>
              </a:ext>
            </a:extLst>
          </p:cNvPr>
          <p:cNvSpPr/>
          <p:nvPr/>
        </p:nvSpPr>
        <p:spPr>
          <a:xfrm>
            <a:off x="1232848" y="462645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8" name="三角形 127">
            <a:extLst>
              <a:ext uri="{FF2B5EF4-FFF2-40B4-BE49-F238E27FC236}">
                <a16:creationId xmlns:a16="http://schemas.microsoft.com/office/drawing/2014/main" id="{E6A7BF5D-5521-9042-9FF3-93FA5B8B62E9}"/>
              </a:ext>
            </a:extLst>
          </p:cNvPr>
          <p:cNvSpPr/>
          <p:nvPr/>
        </p:nvSpPr>
        <p:spPr>
          <a:xfrm>
            <a:off x="1525620" y="462645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99A6EEFD-2876-4241-B048-C96D43C313A6}"/>
              </a:ext>
            </a:extLst>
          </p:cNvPr>
          <p:cNvSpPr/>
          <p:nvPr/>
        </p:nvSpPr>
        <p:spPr>
          <a:xfrm>
            <a:off x="1818399" y="462645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DD8589E2-3EEF-E14F-A566-DAB81701B2E0}"/>
              </a:ext>
            </a:extLst>
          </p:cNvPr>
          <p:cNvSpPr/>
          <p:nvPr/>
        </p:nvSpPr>
        <p:spPr>
          <a:xfrm>
            <a:off x="2120009" y="462645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631CE65E-1CAA-C244-8608-D7104E59D6EB}"/>
              </a:ext>
            </a:extLst>
          </p:cNvPr>
          <p:cNvSpPr/>
          <p:nvPr/>
        </p:nvSpPr>
        <p:spPr>
          <a:xfrm>
            <a:off x="2412789" y="462851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E6C2F6E5-0006-0B43-A1DA-B682B4DE365D}"/>
              </a:ext>
            </a:extLst>
          </p:cNvPr>
          <p:cNvSpPr/>
          <p:nvPr/>
        </p:nvSpPr>
        <p:spPr>
          <a:xfrm>
            <a:off x="3004244" y="351881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3" name="缺角矩形 132">
            <a:extLst>
              <a:ext uri="{FF2B5EF4-FFF2-40B4-BE49-F238E27FC236}">
                <a16:creationId xmlns:a16="http://schemas.microsoft.com/office/drawing/2014/main" id="{0F4DC391-4B51-7E4E-8BD7-764FF10BB641}"/>
              </a:ext>
            </a:extLst>
          </p:cNvPr>
          <p:cNvSpPr/>
          <p:nvPr/>
        </p:nvSpPr>
        <p:spPr>
          <a:xfrm>
            <a:off x="3291477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4" name="缺角矩形 133">
            <a:extLst>
              <a:ext uri="{FF2B5EF4-FFF2-40B4-BE49-F238E27FC236}">
                <a16:creationId xmlns:a16="http://schemas.microsoft.com/office/drawing/2014/main" id="{88A253E7-9B0E-504D-A98F-A0828ADA6D77}"/>
              </a:ext>
            </a:extLst>
          </p:cNvPr>
          <p:cNvSpPr/>
          <p:nvPr/>
        </p:nvSpPr>
        <p:spPr>
          <a:xfrm>
            <a:off x="2711451" y="351881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5" name="梯形 134">
            <a:extLst>
              <a:ext uri="{FF2B5EF4-FFF2-40B4-BE49-F238E27FC236}">
                <a16:creationId xmlns:a16="http://schemas.microsoft.com/office/drawing/2014/main" id="{B42368F0-83D7-7D46-8857-E667D5A25F79}"/>
              </a:ext>
            </a:extLst>
          </p:cNvPr>
          <p:cNvSpPr/>
          <p:nvPr/>
        </p:nvSpPr>
        <p:spPr>
          <a:xfrm>
            <a:off x="3297043" y="3518815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6" name="缺角矩形 135">
            <a:extLst>
              <a:ext uri="{FF2B5EF4-FFF2-40B4-BE49-F238E27FC236}">
                <a16:creationId xmlns:a16="http://schemas.microsoft.com/office/drawing/2014/main" id="{2146E78E-BBC8-404A-B994-18B7EB86D9D1}"/>
              </a:ext>
            </a:extLst>
          </p:cNvPr>
          <p:cNvSpPr/>
          <p:nvPr/>
        </p:nvSpPr>
        <p:spPr>
          <a:xfrm>
            <a:off x="2705568" y="462645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7" name="直线连接符 136">
            <a:extLst>
              <a:ext uri="{FF2B5EF4-FFF2-40B4-BE49-F238E27FC236}">
                <a16:creationId xmlns:a16="http://schemas.microsoft.com/office/drawing/2014/main" id="{25A6AA3F-F433-B441-A481-C3B9A3459630}"/>
              </a:ext>
            </a:extLst>
          </p:cNvPr>
          <p:cNvCxnSpPr>
            <a:cxnSpLocks/>
          </p:cNvCxnSpPr>
          <p:nvPr/>
        </p:nvCxnSpPr>
        <p:spPr>
          <a:xfrm>
            <a:off x="716543" y="4387698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线连接符 137">
            <a:extLst>
              <a:ext uri="{FF2B5EF4-FFF2-40B4-BE49-F238E27FC236}">
                <a16:creationId xmlns:a16="http://schemas.microsoft.com/office/drawing/2014/main" id="{7FD4AB54-EF74-4547-9B80-1CECD60DF11E}"/>
              </a:ext>
            </a:extLst>
          </p:cNvPr>
          <p:cNvCxnSpPr>
            <a:cxnSpLocks/>
          </p:cNvCxnSpPr>
          <p:nvPr/>
        </p:nvCxnSpPr>
        <p:spPr>
          <a:xfrm flipH="1">
            <a:off x="716543" y="4387698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线连接符 138">
            <a:extLst>
              <a:ext uri="{FF2B5EF4-FFF2-40B4-BE49-F238E27FC236}">
                <a16:creationId xmlns:a16="http://schemas.microsoft.com/office/drawing/2014/main" id="{F9615371-2EB6-B848-9E00-16871AD0B1DB}"/>
              </a:ext>
            </a:extLst>
          </p:cNvPr>
          <p:cNvCxnSpPr>
            <a:cxnSpLocks/>
          </p:cNvCxnSpPr>
          <p:nvPr/>
        </p:nvCxnSpPr>
        <p:spPr>
          <a:xfrm>
            <a:off x="716543" y="4754708"/>
            <a:ext cx="285450" cy="0"/>
          </a:xfrm>
          <a:prstGeom prst="line">
            <a:avLst/>
          </a:prstGeom>
          <a:ln w="22225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文本框 139">
            <a:extLst>
              <a:ext uri="{FF2B5EF4-FFF2-40B4-BE49-F238E27FC236}">
                <a16:creationId xmlns:a16="http://schemas.microsoft.com/office/drawing/2014/main" id="{F4AAC07B-8319-DC4C-BDD7-A7D17D0CC0DA}"/>
              </a:ext>
            </a:extLst>
          </p:cNvPr>
          <p:cNvSpPr txBox="1"/>
          <p:nvPr/>
        </p:nvSpPr>
        <p:spPr>
          <a:xfrm>
            <a:off x="602040" y="3405630"/>
            <a:ext cx="440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Old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F2104754-1EF3-DF44-B1D9-C876E03AE91A}"/>
              </a:ext>
            </a:extLst>
          </p:cNvPr>
          <p:cNvSpPr txBox="1"/>
          <p:nvPr/>
        </p:nvSpPr>
        <p:spPr>
          <a:xfrm>
            <a:off x="562444" y="4712250"/>
            <a:ext cx="537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New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cxnSp>
        <p:nvCxnSpPr>
          <p:cNvPr id="142" name="直线连接符 141">
            <a:extLst>
              <a:ext uri="{FF2B5EF4-FFF2-40B4-BE49-F238E27FC236}">
                <a16:creationId xmlns:a16="http://schemas.microsoft.com/office/drawing/2014/main" id="{CC458448-065E-574E-8C19-470D2E29D543}"/>
              </a:ext>
            </a:extLst>
          </p:cNvPr>
          <p:cNvCxnSpPr>
            <a:cxnSpLocks/>
          </p:cNvCxnSpPr>
          <p:nvPr/>
        </p:nvCxnSpPr>
        <p:spPr>
          <a:xfrm flipH="1">
            <a:off x="716543" y="4013766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19D913EE-6443-A14C-8CC0-80481064458C}"/>
              </a:ext>
            </a:extLst>
          </p:cNvPr>
          <p:cNvCxnSpPr>
            <a:cxnSpLocks/>
          </p:cNvCxnSpPr>
          <p:nvPr/>
        </p:nvCxnSpPr>
        <p:spPr>
          <a:xfrm>
            <a:off x="716543" y="4009474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线连接符 143">
            <a:extLst>
              <a:ext uri="{FF2B5EF4-FFF2-40B4-BE49-F238E27FC236}">
                <a16:creationId xmlns:a16="http://schemas.microsoft.com/office/drawing/2014/main" id="{DE2CF7E7-3127-9143-B002-5D15943B6BD4}"/>
              </a:ext>
            </a:extLst>
          </p:cNvPr>
          <p:cNvCxnSpPr>
            <a:cxnSpLocks/>
          </p:cNvCxnSpPr>
          <p:nvPr/>
        </p:nvCxnSpPr>
        <p:spPr>
          <a:xfrm flipH="1">
            <a:off x="707854" y="3640170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线连接符 144">
            <a:extLst>
              <a:ext uri="{FF2B5EF4-FFF2-40B4-BE49-F238E27FC236}">
                <a16:creationId xmlns:a16="http://schemas.microsoft.com/office/drawing/2014/main" id="{51FEB824-F164-F84D-AADE-7262ADC3EF01}"/>
              </a:ext>
            </a:extLst>
          </p:cNvPr>
          <p:cNvCxnSpPr>
            <a:cxnSpLocks/>
          </p:cNvCxnSpPr>
          <p:nvPr/>
        </p:nvCxnSpPr>
        <p:spPr>
          <a:xfrm>
            <a:off x="707854" y="3640170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矩形 268">
            <a:extLst>
              <a:ext uri="{FF2B5EF4-FFF2-40B4-BE49-F238E27FC236}">
                <a16:creationId xmlns:a16="http://schemas.microsoft.com/office/drawing/2014/main" id="{4B2E5D46-F8D7-754D-A5D1-B1D4EC169BB5}"/>
              </a:ext>
            </a:extLst>
          </p:cNvPr>
          <p:cNvSpPr/>
          <p:nvPr/>
        </p:nvSpPr>
        <p:spPr>
          <a:xfrm>
            <a:off x="9715264" y="4706871"/>
            <a:ext cx="211873" cy="21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4" name="圆角矩形 93">
            <a:extLst>
              <a:ext uri="{FF2B5EF4-FFF2-40B4-BE49-F238E27FC236}">
                <a16:creationId xmlns:a16="http://schemas.microsoft.com/office/drawing/2014/main" id="{14648264-4D7C-5644-9AE0-AC6B22BFB03C}"/>
              </a:ext>
            </a:extLst>
          </p:cNvPr>
          <p:cNvSpPr/>
          <p:nvPr/>
        </p:nvSpPr>
        <p:spPr>
          <a:xfrm>
            <a:off x="9377122" y="4700616"/>
            <a:ext cx="821444" cy="425263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0" name="矩形 199">
            <a:extLst>
              <a:ext uri="{FF2B5EF4-FFF2-40B4-BE49-F238E27FC236}">
                <a16:creationId xmlns:a16="http://schemas.microsoft.com/office/drawing/2014/main" id="{6235B5E8-7359-8949-AAD6-E3F093F3CC8E}"/>
              </a:ext>
            </a:extLst>
          </p:cNvPr>
          <p:cNvSpPr/>
          <p:nvPr/>
        </p:nvSpPr>
        <p:spPr>
          <a:xfrm>
            <a:off x="6601319" y="4706277"/>
            <a:ext cx="211873" cy="21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Complex event query – second phase filtering</a:t>
            </a:r>
          </a:p>
        </p:txBody>
      </p:sp>
      <p:sp>
        <p:nvSpPr>
          <p:cNvPr id="373" name="文本框 372">
            <a:extLst>
              <a:ext uri="{FF2B5EF4-FFF2-40B4-BE49-F238E27FC236}">
                <a16:creationId xmlns:a16="http://schemas.microsoft.com/office/drawing/2014/main" id="{E52E1054-6E1A-A249-BB89-D2B0014C20E7}"/>
              </a:ext>
            </a:extLst>
          </p:cNvPr>
          <p:cNvSpPr txBox="1"/>
          <p:nvPr/>
        </p:nvSpPr>
        <p:spPr>
          <a:xfrm>
            <a:off x="508305" y="5088927"/>
            <a:ext cx="3269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Stores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413" name="文本框 412">
            <a:extLst>
              <a:ext uri="{FF2B5EF4-FFF2-40B4-BE49-F238E27FC236}">
                <a16:creationId xmlns:a16="http://schemas.microsoft.com/office/drawing/2014/main" id="{18296456-C269-654F-A652-4E55308250F9}"/>
              </a:ext>
            </a:extLst>
          </p:cNvPr>
          <p:cNvSpPr txBox="1"/>
          <p:nvPr/>
        </p:nvSpPr>
        <p:spPr>
          <a:xfrm>
            <a:off x="292414" y="1695643"/>
            <a:ext cx="3697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 Rounded MT Bold" panose="020F0704030504030204" pitchFamily="34" charset="0"/>
              </a:rPr>
              <a:t>Assum</a:t>
            </a:r>
            <a:r>
              <a:rPr lang="en-US" altLang="zh-CN" sz="1600" dirty="0">
                <a:latin typeface="Arial Rounded MT Bold" panose="020F0704030504030204" pitchFamily="34" charset="0"/>
              </a:rPr>
              <a:t>e that </a:t>
            </a:r>
            <a:r>
              <a:rPr lang="zh-CN" altLang="en-US" sz="1600" dirty="0">
                <a:latin typeface="Arial Rounded MT Bold" panose="020F0704030504030204" pitchFamily="34" charset="0"/>
              </a:rPr>
              <a:t> the occurrence</a:t>
            </a:r>
            <a:r>
              <a:rPr lang="en-US" altLang="zh-CN" sz="1600" dirty="0">
                <a:latin typeface="Arial Rounded MT Bold" panose="020F0704030504030204" pitchFamily="34" charset="0"/>
              </a:rPr>
              <a:t> </a:t>
            </a:r>
            <a:r>
              <a:rPr lang="zh-CN" altLang="en-US" sz="1600" dirty="0">
                <a:latin typeface="Arial Rounded MT Bold" panose="020F0704030504030204" pitchFamily="34" charset="0"/>
              </a:rPr>
              <a:t>timestamp of the first</a:t>
            </a:r>
            <a:r>
              <a:rPr lang="en-US" altLang="zh-CN" sz="1600" dirty="0">
                <a:latin typeface="Arial Rounded MT Bold" panose="020F0704030504030204" pitchFamily="34" charset="0"/>
              </a:rPr>
              <a:t> events is 1.</a:t>
            </a:r>
            <a:r>
              <a:rPr lang="zh-CN" altLang="en-US" sz="1600" dirty="0">
                <a:latin typeface="Arial Rounded MT Bold" panose="020F0704030504030204" pitchFamily="34" charset="0"/>
              </a:rPr>
              <a:t> </a:t>
            </a:r>
          </a:p>
        </p:txBody>
      </p:sp>
      <p:cxnSp>
        <p:nvCxnSpPr>
          <p:cNvPr id="414" name="直线箭头连接符 413">
            <a:extLst>
              <a:ext uri="{FF2B5EF4-FFF2-40B4-BE49-F238E27FC236}">
                <a16:creationId xmlns:a16="http://schemas.microsoft.com/office/drawing/2014/main" id="{EC7F755D-6903-7B41-BE27-42CB3F8B89F4}"/>
              </a:ext>
            </a:extLst>
          </p:cNvPr>
          <p:cNvCxnSpPr>
            <a:cxnSpLocks/>
          </p:cNvCxnSpPr>
          <p:nvPr/>
        </p:nvCxnSpPr>
        <p:spPr>
          <a:xfrm>
            <a:off x="1338778" y="2277703"/>
            <a:ext cx="0" cy="1203306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文本框 415">
            <a:extLst>
              <a:ext uri="{FF2B5EF4-FFF2-40B4-BE49-F238E27FC236}">
                <a16:creationId xmlns:a16="http://schemas.microsoft.com/office/drawing/2014/main" id="{68FE5400-11F2-7440-96FD-8BFD160B2115}"/>
              </a:ext>
            </a:extLst>
          </p:cNvPr>
          <p:cNvSpPr txBox="1"/>
          <p:nvPr/>
        </p:nvSpPr>
        <p:spPr>
          <a:xfrm>
            <a:off x="1232841" y="2562817"/>
            <a:ext cx="30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arrival</a:t>
            </a:r>
            <a:r>
              <a:rPr kumimoji="1" lang="zh-CN" altLang="en-US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rate: 1 event/s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83" name="圆角矩形 182">
            <a:extLst>
              <a:ext uri="{FF2B5EF4-FFF2-40B4-BE49-F238E27FC236}">
                <a16:creationId xmlns:a16="http://schemas.microsoft.com/office/drawing/2014/main" id="{E83E7730-842A-064F-8491-F683A62F37A7}"/>
              </a:ext>
            </a:extLst>
          </p:cNvPr>
          <p:cNvSpPr/>
          <p:nvPr/>
        </p:nvSpPr>
        <p:spPr>
          <a:xfrm>
            <a:off x="6290175" y="4703700"/>
            <a:ext cx="821444" cy="425263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84" name="直线连接符 183">
            <a:extLst>
              <a:ext uri="{FF2B5EF4-FFF2-40B4-BE49-F238E27FC236}">
                <a16:creationId xmlns:a16="http://schemas.microsoft.com/office/drawing/2014/main" id="{C843A284-2601-CC4A-874B-6C93839B45C8}"/>
              </a:ext>
            </a:extLst>
          </p:cNvPr>
          <p:cNvCxnSpPr>
            <a:cxnSpLocks/>
          </p:cNvCxnSpPr>
          <p:nvPr/>
        </p:nvCxnSpPr>
        <p:spPr>
          <a:xfrm>
            <a:off x="6438005" y="4940420"/>
            <a:ext cx="488901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线连接符 185">
            <a:extLst>
              <a:ext uri="{FF2B5EF4-FFF2-40B4-BE49-F238E27FC236}">
                <a16:creationId xmlns:a16="http://schemas.microsoft.com/office/drawing/2014/main" id="{D69BE354-DD74-2F42-AAC2-81CCD9DEF584}"/>
              </a:ext>
            </a:extLst>
          </p:cNvPr>
          <p:cNvCxnSpPr>
            <a:cxnSpLocks/>
          </p:cNvCxnSpPr>
          <p:nvPr/>
        </p:nvCxnSpPr>
        <p:spPr>
          <a:xfrm flipV="1">
            <a:off x="6438005" y="4853360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线连接符 186">
            <a:extLst>
              <a:ext uri="{FF2B5EF4-FFF2-40B4-BE49-F238E27FC236}">
                <a16:creationId xmlns:a16="http://schemas.microsoft.com/office/drawing/2014/main" id="{B08BD7BB-39DC-C344-8A22-19CB26E49AC8}"/>
              </a:ext>
            </a:extLst>
          </p:cNvPr>
          <p:cNvCxnSpPr>
            <a:cxnSpLocks/>
          </p:cNvCxnSpPr>
          <p:nvPr/>
        </p:nvCxnSpPr>
        <p:spPr>
          <a:xfrm flipV="1">
            <a:off x="6937339" y="4853360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文本框 187">
            <a:extLst>
              <a:ext uri="{FF2B5EF4-FFF2-40B4-BE49-F238E27FC236}">
                <a16:creationId xmlns:a16="http://schemas.microsoft.com/office/drawing/2014/main" id="{3E55FB00-A3B8-1842-B75C-75B7D64CC334}"/>
              </a:ext>
            </a:extLst>
          </p:cNvPr>
          <p:cNvSpPr txBox="1"/>
          <p:nvPr/>
        </p:nvSpPr>
        <p:spPr>
          <a:xfrm>
            <a:off x="6790868" y="4915321"/>
            <a:ext cx="286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 Rounded MT Bold" panose="020F0704030504030204" pitchFamily="34" charset="0"/>
              </a:rPr>
              <a:t>8</a:t>
            </a:r>
            <a:endParaRPr lang="zh-CN" altLang="en-US" sz="1200" dirty="0"/>
          </a:p>
        </p:txBody>
      </p:sp>
      <p:sp>
        <p:nvSpPr>
          <p:cNvPr id="189" name="文本框 188">
            <a:extLst>
              <a:ext uri="{FF2B5EF4-FFF2-40B4-BE49-F238E27FC236}">
                <a16:creationId xmlns:a16="http://schemas.microsoft.com/office/drawing/2014/main" id="{3617E376-8FEC-1C41-AAA0-8AB872D4FEBC}"/>
              </a:ext>
            </a:extLst>
          </p:cNvPr>
          <p:cNvSpPr txBox="1"/>
          <p:nvPr/>
        </p:nvSpPr>
        <p:spPr>
          <a:xfrm>
            <a:off x="6278995" y="4916669"/>
            <a:ext cx="286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 Rounded MT Bold" panose="020F0704030504030204" pitchFamily="34" charset="0"/>
              </a:rPr>
              <a:t>2</a:t>
            </a:r>
            <a:endParaRPr lang="zh-CN" altLang="en-US" sz="1200" dirty="0"/>
          </a:p>
        </p:txBody>
      </p:sp>
      <p:cxnSp>
        <p:nvCxnSpPr>
          <p:cNvPr id="190" name="直线连接符 189">
            <a:extLst>
              <a:ext uri="{FF2B5EF4-FFF2-40B4-BE49-F238E27FC236}">
                <a16:creationId xmlns:a16="http://schemas.microsoft.com/office/drawing/2014/main" id="{B07F81C2-FEB6-4240-82CC-53F0E1679501}"/>
              </a:ext>
            </a:extLst>
          </p:cNvPr>
          <p:cNvCxnSpPr>
            <a:cxnSpLocks/>
          </p:cNvCxnSpPr>
          <p:nvPr/>
        </p:nvCxnSpPr>
        <p:spPr>
          <a:xfrm>
            <a:off x="9543019" y="4913248"/>
            <a:ext cx="488901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线连接符 190">
            <a:extLst>
              <a:ext uri="{FF2B5EF4-FFF2-40B4-BE49-F238E27FC236}">
                <a16:creationId xmlns:a16="http://schemas.microsoft.com/office/drawing/2014/main" id="{098E9C6F-1CED-DB4D-8109-FC1D1AD1625E}"/>
              </a:ext>
            </a:extLst>
          </p:cNvPr>
          <p:cNvCxnSpPr>
            <a:cxnSpLocks/>
          </p:cNvCxnSpPr>
          <p:nvPr/>
        </p:nvCxnSpPr>
        <p:spPr>
          <a:xfrm flipV="1">
            <a:off x="9543019" y="4826188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线连接符 191">
            <a:extLst>
              <a:ext uri="{FF2B5EF4-FFF2-40B4-BE49-F238E27FC236}">
                <a16:creationId xmlns:a16="http://schemas.microsoft.com/office/drawing/2014/main" id="{34A4EF51-818B-B34D-819B-5F2317450DD3}"/>
              </a:ext>
            </a:extLst>
          </p:cNvPr>
          <p:cNvCxnSpPr>
            <a:cxnSpLocks/>
          </p:cNvCxnSpPr>
          <p:nvPr/>
        </p:nvCxnSpPr>
        <p:spPr>
          <a:xfrm flipV="1">
            <a:off x="10042353" y="4826188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文本框 192">
            <a:extLst>
              <a:ext uri="{FF2B5EF4-FFF2-40B4-BE49-F238E27FC236}">
                <a16:creationId xmlns:a16="http://schemas.microsoft.com/office/drawing/2014/main" id="{0098A945-91EA-5E42-8F4F-17C45DF744F4}"/>
              </a:ext>
            </a:extLst>
          </p:cNvPr>
          <p:cNvSpPr txBox="1"/>
          <p:nvPr/>
        </p:nvSpPr>
        <p:spPr>
          <a:xfrm>
            <a:off x="9843489" y="4879755"/>
            <a:ext cx="4287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 Rounded MT Bold" panose="020F0704030504030204" pitchFamily="34" charset="0"/>
              </a:rPr>
              <a:t>23</a:t>
            </a:r>
            <a:endParaRPr lang="zh-CN" altLang="en-US" sz="1200" dirty="0"/>
          </a:p>
        </p:txBody>
      </p:sp>
      <p:sp>
        <p:nvSpPr>
          <p:cNvPr id="194" name="文本框 193">
            <a:extLst>
              <a:ext uri="{FF2B5EF4-FFF2-40B4-BE49-F238E27FC236}">
                <a16:creationId xmlns:a16="http://schemas.microsoft.com/office/drawing/2014/main" id="{BE89BEBC-06A6-8D4B-9A8C-22ADAD8EEB1B}"/>
              </a:ext>
            </a:extLst>
          </p:cNvPr>
          <p:cNvSpPr txBox="1"/>
          <p:nvPr/>
        </p:nvSpPr>
        <p:spPr>
          <a:xfrm>
            <a:off x="9342879" y="4884497"/>
            <a:ext cx="4600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 Rounded MT Bold" panose="020F0704030504030204" pitchFamily="34" charset="0"/>
              </a:rPr>
              <a:t>17</a:t>
            </a:r>
            <a:endParaRPr lang="zh-CN" altLang="en-US" sz="1200" dirty="0"/>
          </a:p>
        </p:txBody>
      </p:sp>
      <p:cxnSp>
        <p:nvCxnSpPr>
          <p:cNvPr id="195" name="曲线连接符 194">
            <a:extLst>
              <a:ext uri="{FF2B5EF4-FFF2-40B4-BE49-F238E27FC236}">
                <a16:creationId xmlns:a16="http://schemas.microsoft.com/office/drawing/2014/main" id="{6A6B84C3-74FA-2241-BDC1-71ABAEEFCDB6}"/>
              </a:ext>
            </a:extLst>
          </p:cNvPr>
          <p:cNvCxnSpPr>
            <a:cxnSpLocks/>
            <a:endCxn id="200" idx="0"/>
          </p:cNvCxnSpPr>
          <p:nvPr/>
        </p:nvCxnSpPr>
        <p:spPr>
          <a:xfrm rot="5400000">
            <a:off x="7650457" y="2733089"/>
            <a:ext cx="1029988" cy="2916389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曲线连接符 195">
            <a:extLst>
              <a:ext uri="{FF2B5EF4-FFF2-40B4-BE49-F238E27FC236}">
                <a16:creationId xmlns:a16="http://schemas.microsoft.com/office/drawing/2014/main" id="{D74CE08D-989C-F64A-B730-541134B9A9CF}"/>
              </a:ext>
            </a:extLst>
          </p:cNvPr>
          <p:cNvCxnSpPr>
            <a:cxnSpLocks/>
            <a:endCxn id="200" idx="0"/>
          </p:cNvCxnSpPr>
          <p:nvPr/>
        </p:nvCxnSpPr>
        <p:spPr>
          <a:xfrm rot="5400000">
            <a:off x="8025917" y="2357628"/>
            <a:ext cx="1029988" cy="3667310"/>
          </a:xfrm>
          <a:prstGeom prst="curvedConnector3">
            <a:avLst>
              <a:gd name="adj1" fmla="val 6011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曲线连接符 208">
            <a:extLst>
              <a:ext uri="{FF2B5EF4-FFF2-40B4-BE49-F238E27FC236}">
                <a16:creationId xmlns:a16="http://schemas.microsoft.com/office/drawing/2014/main" id="{165A21EF-4BD0-2F45-92C6-A433A3CCB7B5}"/>
              </a:ext>
            </a:extLst>
          </p:cNvPr>
          <p:cNvCxnSpPr>
            <a:cxnSpLocks/>
            <a:endCxn id="200" idx="0"/>
          </p:cNvCxnSpPr>
          <p:nvPr/>
        </p:nvCxnSpPr>
        <p:spPr>
          <a:xfrm rot="5400000">
            <a:off x="6723150" y="3658197"/>
            <a:ext cx="1032186" cy="106397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曲线连接符 211">
            <a:extLst>
              <a:ext uri="{FF2B5EF4-FFF2-40B4-BE49-F238E27FC236}">
                <a16:creationId xmlns:a16="http://schemas.microsoft.com/office/drawing/2014/main" id="{8B009BA2-D234-E745-B01E-025014AF2B1F}"/>
              </a:ext>
            </a:extLst>
          </p:cNvPr>
          <p:cNvCxnSpPr>
            <a:cxnSpLocks/>
            <a:endCxn id="200" idx="0"/>
          </p:cNvCxnSpPr>
          <p:nvPr/>
        </p:nvCxnSpPr>
        <p:spPr>
          <a:xfrm rot="5400000">
            <a:off x="6595896" y="3785709"/>
            <a:ext cx="1031928" cy="809208"/>
          </a:xfrm>
          <a:prstGeom prst="curvedConnector3">
            <a:avLst>
              <a:gd name="adj1" fmla="val 3990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曲线连接符 223">
            <a:extLst>
              <a:ext uri="{FF2B5EF4-FFF2-40B4-BE49-F238E27FC236}">
                <a16:creationId xmlns:a16="http://schemas.microsoft.com/office/drawing/2014/main" id="{090C843A-3B4E-4E41-BE48-A10EBFF60A0D}"/>
              </a:ext>
            </a:extLst>
          </p:cNvPr>
          <p:cNvCxnSpPr>
            <a:cxnSpLocks/>
            <a:endCxn id="200" idx="0"/>
          </p:cNvCxnSpPr>
          <p:nvPr/>
        </p:nvCxnSpPr>
        <p:spPr>
          <a:xfrm rot="16200000" flipH="1">
            <a:off x="5797363" y="3796383"/>
            <a:ext cx="1031121" cy="788665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曲线连接符 269">
            <a:extLst>
              <a:ext uri="{FF2B5EF4-FFF2-40B4-BE49-F238E27FC236}">
                <a16:creationId xmlns:a16="http://schemas.microsoft.com/office/drawing/2014/main" id="{3C85BA96-01FF-2541-978A-5D2F1A49A92B}"/>
              </a:ext>
            </a:extLst>
          </p:cNvPr>
          <p:cNvCxnSpPr>
            <a:cxnSpLocks/>
            <a:endCxn id="269" idx="0"/>
          </p:cNvCxnSpPr>
          <p:nvPr/>
        </p:nvCxnSpPr>
        <p:spPr>
          <a:xfrm rot="16200000" flipH="1">
            <a:off x="7541405" y="2427074"/>
            <a:ext cx="1031715" cy="352787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曲线连接符 270">
            <a:extLst>
              <a:ext uri="{FF2B5EF4-FFF2-40B4-BE49-F238E27FC236}">
                <a16:creationId xmlns:a16="http://schemas.microsoft.com/office/drawing/2014/main" id="{846BAD02-3EE8-5249-99B4-BA15968D9CBD}"/>
              </a:ext>
            </a:extLst>
          </p:cNvPr>
          <p:cNvCxnSpPr>
            <a:cxnSpLocks/>
            <a:endCxn id="269" idx="0"/>
          </p:cNvCxnSpPr>
          <p:nvPr/>
        </p:nvCxnSpPr>
        <p:spPr>
          <a:xfrm rot="16200000" flipH="1">
            <a:off x="8618313" y="3503983"/>
            <a:ext cx="1032780" cy="1372995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文本框 151">
            <a:extLst>
              <a:ext uri="{FF2B5EF4-FFF2-40B4-BE49-F238E27FC236}">
                <a16:creationId xmlns:a16="http://schemas.microsoft.com/office/drawing/2014/main" id="{B0C774B0-55DA-D149-8A60-2CC046FF83BC}"/>
              </a:ext>
            </a:extLst>
          </p:cNvPr>
          <p:cNvSpPr txBox="1"/>
          <p:nvPr/>
        </p:nvSpPr>
        <p:spPr>
          <a:xfrm>
            <a:off x="9695736" y="5078366"/>
            <a:ext cx="36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</a:rPr>
              <a:t>×</a:t>
            </a:r>
            <a:endParaRPr kumimoji="1"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A05DC5F8-24E3-0644-9176-8D3BD9671BE3}"/>
              </a:ext>
            </a:extLst>
          </p:cNvPr>
          <p:cNvSpPr txBox="1"/>
          <p:nvPr/>
        </p:nvSpPr>
        <p:spPr>
          <a:xfrm>
            <a:off x="8289201" y="3096354"/>
            <a:ext cx="36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</a:rPr>
              <a:t>×</a:t>
            </a:r>
            <a:endParaRPr kumimoji="1"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030636A9-9357-E143-AE01-944E6D46D4E5}"/>
              </a:ext>
            </a:extLst>
          </p:cNvPr>
          <p:cNvSpPr txBox="1"/>
          <p:nvPr/>
        </p:nvSpPr>
        <p:spPr>
          <a:xfrm>
            <a:off x="6157785" y="3086657"/>
            <a:ext cx="36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</a:rPr>
              <a:t>×</a:t>
            </a:r>
            <a:endParaRPr kumimoji="1"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95" name="圆角矩形 94">
            <a:extLst>
              <a:ext uri="{FF2B5EF4-FFF2-40B4-BE49-F238E27FC236}">
                <a16:creationId xmlns:a16="http://schemas.microsoft.com/office/drawing/2014/main" id="{F0349032-8ADD-7247-B8C3-953CF295E98F}"/>
              </a:ext>
            </a:extLst>
          </p:cNvPr>
          <p:cNvSpPr/>
          <p:nvPr/>
        </p:nvSpPr>
        <p:spPr>
          <a:xfrm>
            <a:off x="5013755" y="1477584"/>
            <a:ext cx="2722300" cy="8220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629BE510-8222-244F-9E3C-4C23C942E369}"/>
              </a:ext>
            </a:extLst>
          </p:cNvPr>
          <p:cNvSpPr txBox="1"/>
          <p:nvPr/>
        </p:nvSpPr>
        <p:spPr>
          <a:xfrm>
            <a:off x="5013615" y="1465939"/>
            <a:ext cx="273719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Pattern SEQ(     ,      ,      ) 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USING skip-till-any-match 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WITHIN 6secs </a:t>
            </a: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DCF29D0E-DAEB-6A46-A0B7-FF8145E06479}"/>
              </a:ext>
            </a:extLst>
          </p:cNvPr>
          <p:cNvSpPr/>
          <p:nvPr/>
        </p:nvSpPr>
        <p:spPr>
          <a:xfrm>
            <a:off x="6396484" y="154940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缺角矩形 97">
            <a:extLst>
              <a:ext uri="{FF2B5EF4-FFF2-40B4-BE49-F238E27FC236}">
                <a16:creationId xmlns:a16="http://schemas.microsoft.com/office/drawing/2014/main" id="{F8323790-35A5-0D4C-B8B3-65BA1BC4FC07}"/>
              </a:ext>
            </a:extLst>
          </p:cNvPr>
          <p:cNvSpPr/>
          <p:nvPr/>
        </p:nvSpPr>
        <p:spPr>
          <a:xfrm>
            <a:off x="6770316" y="154940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梯形 98">
            <a:extLst>
              <a:ext uri="{FF2B5EF4-FFF2-40B4-BE49-F238E27FC236}">
                <a16:creationId xmlns:a16="http://schemas.microsoft.com/office/drawing/2014/main" id="{3E33063D-D973-8D47-B7F7-288B111A5EF4}"/>
              </a:ext>
            </a:extLst>
          </p:cNvPr>
          <p:cNvSpPr/>
          <p:nvPr/>
        </p:nvSpPr>
        <p:spPr>
          <a:xfrm>
            <a:off x="7131251" y="154916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6DD0421F-3A4E-C64B-A682-1CE23C88F2F0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23/31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49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圆柱体 103">
            <a:extLst>
              <a:ext uri="{FF2B5EF4-FFF2-40B4-BE49-F238E27FC236}">
                <a16:creationId xmlns:a16="http://schemas.microsoft.com/office/drawing/2014/main" id="{24AB0B35-EA63-1B43-AA6D-C05534F06BBC}"/>
              </a:ext>
            </a:extLst>
          </p:cNvPr>
          <p:cNvSpPr/>
          <p:nvPr/>
        </p:nvSpPr>
        <p:spPr>
          <a:xfrm>
            <a:off x="619595" y="3190647"/>
            <a:ext cx="3157985" cy="1880513"/>
          </a:xfrm>
          <a:prstGeom prst="can">
            <a:avLst>
              <a:gd name="adj" fmla="val 89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4" name="圆角矩形 113">
            <a:extLst>
              <a:ext uri="{FF2B5EF4-FFF2-40B4-BE49-F238E27FC236}">
                <a16:creationId xmlns:a16="http://schemas.microsoft.com/office/drawing/2014/main" id="{13D34242-DF52-8E4C-8EBA-8FC613FF58A0}"/>
              </a:ext>
            </a:extLst>
          </p:cNvPr>
          <p:cNvSpPr/>
          <p:nvPr/>
        </p:nvSpPr>
        <p:spPr>
          <a:xfrm>
            <a:off x="1023665" y="3447261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015DD631-386F-E748-95BC-374BBBC213A6}"/>
              </a:ext>
            </a:extLst>
          </p:cNvPr>
          <p:cNvSpPr/>
          <p:nvPr/>
        </p:nvSpPr>
        <p:spPr>
          <a:xfrm>
            <a:off x="1192331" y="4579750"/>
            <a:ext cx="1848807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D6D96132-F9B5-F641-B2B7-FB58A8738E16}"/>
              </a:ext>
            </a:extLst>
          </p:cNvPr>
          <p:cNvSpPr/>
          <p:nvPr/>
        </p:nvSpPr>
        <p:spPr>
          <a:xfrm>
            <a:off x="1192331" y="4207279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ACC72CE9-EB5F-2E4C-9CE0-B2AFD3A99851}"/>
              </a:ext>
            </a:extLst>
          </p:cNvPr>
          <p:cNvSpPr/>
          <p:nvPr/>
        </p:nvSpPr>
        <p:spPr>
          <a:xfrm>
            <a:off x="1195291" y="3851751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EAF665ED-5A60-5247-9FC5-2BDB05B91AEA}"/>
              </a:ext>
            </a:extLst>
          </p:cNvPr>
          <p:cNvSpPr/>
          <p:nvPr/>
        </p:nvSpPr>
        <p:spPr>
          <a:xfrm>
            <a:off x="1192331" y="3479280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D4987447-A861-5943-B0ED-ADC60B478763}"/>
              </a:ext>
            </a:extLst>
          </p:cNvPr>
          <p:cNvSpPr/>
          <p:nvPr/>
        </p:nvSpPr>
        <p:spPr>
          <a:xfrm>
            <a:off x="1232841" y="350272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6A2AC4DB-347C-9A4C-9181-B00DE3531193}"/>
              </a:ext>
            </a:extLst>
          </p:cNvPr>
          <p:cNvSpPr/>
          <p:nvPr/>
        </p:nvSpPr>
        <p:spPr>
          <a:xfrm>
            <a:off x="1528566" y="350272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8" name="三角形 127">
            <a:extLst>
              <a:ext uri="{FF2B5EF4-FFF2-40B4-BE49-F238E27FC236}">
                <a16:creationId xmlns:a16="http://schemas.microsoft.com/office/drawing/2014/main" id="{7E187EAD-B4FD-954D-9BC0-BDBCBE3C51C4}"/>
              </a:ext>
            </a:extLst>
          </p:cNvPr>
          <p:cNvSpPr/>
          <p:nvPr/>
        </p:nvSpPr>
        <p:spPr>
          <a:xfrm>
            <a:off x="1824249" y="352127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29" name="六边形 128">
            <a:extLst>
              <a:ext uri="{FF2B5EF4-FFF2-40B4-BE49-F238E27FC236}">
                <a16:creationId xmlns:a16="http://schemas.microsoft.com/office/drawing/2014/main" id="{19945C64-F26C-4545-8E03-9B3F545A0CA7}"/>
              </a:ext>
            </a:extLst>
          </p:cNvPr>
          <p:cNvSpPr/>
          <p:nvPr/>
        </p:nvSpPr>
        <p:spPr>
          <a:xfrm>
            <a:off x="2123289" y="352371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0" name="缺角矩形 129">
            <a:extLst>
              <a:ext uri="{FF2B5EF4-FFF2-40B4-BE49-F238E27FC236}">
                <a16:creationId xmlns:a16="http://schemas.microsoft.com/office/drawing/2014/main" id="{AF688D8D-002D-DB4A-B19C-BE4E0B160923}"/>
              </a:ext>
            </a:extLst>
          </p:cNvPr>
          <p:cNvSpPr/>
          <p:nvPr/>
        </p:nvSpPr>
        <p:spPr>
          <a:xfrm>
            <a:off x="2418671" y="352091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1" name="六边形 130">
            <a:extLst>
              <a:ext uri="{FF2B5EF4-FFF2-40B4-BE49-F238E27FC236}">
                <a16:creationId xmlns:a16="http://schemas.microsoft.com/office/drawing/2014/main" id="{2ADFE512-4349-C541-B468-40BDA122A068}"/>
              </a:ext>
            </a:extLst>
          </p:cNvPr>
          <p:cNvSpPr/>
          <p:nvPr/>
        </p:nvSpPr>
        <p:spPr>
          <a:xfrm>
            <a:off x="1232848" y="3895082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249ABB34-BFFE-4343-8E4D-754B806DFAA1}"/>
              </a:ext>
            </a:extLst>
          </p:cNvPr>
          <p:cNvSpPr/>
          <p:nvPr/>
        </p:nvSpPr>
        <p:spPr>
          <a:xfrm>
            <a:off x="1824291" y="389508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3" name="缺角矩形 132">
            <a:extLst>
              <a:ext uri="{FF2B5EF4-FFF2-40B4-BE49-F238E27FC236}">
                <a16:creationId xmlns:a16="http://schemas.microsoft.com/office/drawing/2014/main" id="{25C2A3F1-9134-194E-A32F-444B5C6C7A2D}"/>
              </a:ext>
            </a:extLst>
          </p:cNvPr>
          <p:cNvSpPr/>
          <p:nvPr/>
        </p:nvSpPr>
        <p:spPr>
          <a:xfrm>
            <a:off x="1525628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F93391D5-2E51-5E4E-8441-2BE9B2995778}"/>
              </a:ext>
            </a:extLst>
          </p:cNvPr>
          <p:cNvSpPr/>
          <p:nvPr/>
        </p:nvSpPr>
        <p:spPr>
          <a:xfrm>
            <a:off x="2120011" y="389508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A61DE73D-0AE7-674B-BD8C-4A26D0031674}"/>
              </a:ext>
            </a:extLst>
          </p:cNvPr>
          <p:cNvSpPr/>
          <p:nvPr/>
        </p:nvSpPr>
        <p:spPr>
          <a:xfrm>
            <a:off x="2415731" y="390869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6" name="六边形 135">
            <a:extLst>
              <a:ext uri="{FF2B5EF4-FFF2-40B4-BE49-F238E27FC236}">
                <a16:creationId xmlns:a16="http://schemas.microsoft.com/office/drawing/2014/main" id="{979E1325-1E1B-E046-B944-36F101A09636}"/>
              </a:ext>
            </a:extLst>
          </p:cNvPr>
          <p:cNvSpPr/>
          <p:nvPr/>
        </p:nvSpPr>
        <p:spPr>
          <a:xfrm>
            <a:off x="2708511" y="390869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7" name="三角形 136">
            <a:extLst>
              <a:ext uri="{FF2B5EF4-FFF2-40B4-BE49-F238E27FC236}">
                <a16:creationId xmlns:a16="http://schemas.microsoft.com/office/drawing/2014/main" id="{B50CC574-4EF5-644B-BBFA-A39C559DB22B}"/>
              </a:ext>
            </a:extLst>
          </p:cNvPr>
          <p:cNvSpPr/>
          <p:nvPr/>
        </p:nvSpPr>
        <p:spPr>
          <a:xfrm>
            <a:off x="3001285" y="3895082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8" name="三角形 137">
            <a:extLst>
              <a:ext uri="{FF2B5EF4-FFF2-40B4-BE49-F238E27FC236}">
                <a16:creationId xmlns:a16="http://schemas.microsoft.com/office/drawing/2014/main" id="{267B0E56-B831-2C46-AF13-EA1D784F9302}"/>
              </a:ext>
            </a:extLst>
          </p:cNvPr>
          <p:cNvSpPr/>
          <p:nvPr/>
        </p:nvSpPr>
        <p:spPr>
          <a:xfrm>
            <a:off x="1232841" y="4260770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9" name="六边形 138">
            <a:extLst>
              <a:ext uri="{FF2B5EF4-FFF2-40B4-BE49-F238E27FC236}">
                <a16:creationId xmlns:a16="http://schemas.microsoft.com/office/drawing/2014/main" id="{74C7CF31-D8AA-D94D-90A9-CAC34CC0A46C}"/>
              </a:ext>
            </a:extLst>
          </p:cNvPr>
          <p:cNvSpPr/>
          <p:nvPr/>
        </p:nvSpPr>
        <p:spPr>
          <a:xfrm>
            <a:off x="1525627" y="4260769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0" name="椭圆 139">
            <a:extLst>
              <a:ext uri="{FF2B5EF4-FFF2-40B4-BE49-F238E27FC236}">
                <a16:creationId xmlns:a16="http://schemas.microsoft.com/office/drawing/2014/main" id="{187FAFA6-7BED-8E4E-89DF-F427E7F45B7A}"/>
              </a:ext>
            </a:extLst>
          </p:cNvPr>
          <p:cNvSpPr/>
          <p:nvPr/>
        </p:nvSpPr>
        <p:spPr>
          <a:xfrm>
            <a:off x="1824290" y="42607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02A98C60-C8AA-6F47-8868-8FD3308DFDBC}"/>
              </a:ext>
            </a:extLst>
          </p:cNvPr>
          <p:cNvSpPr/>
          <p:nvPr/>
        </p:nvSpPr>
        <p:spPr>
          <a:xfrm>
            <a:off x="2120010" y="42645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2" name="三角形 141">
            <a:extLst>
              <a:ext uri="{FF2B5EF4-FFF2-40B4-BE49-F238E27FC236}">
                <a16:creationId xmlns:a16="http://schemas.microsoft.com/office/drawing/2014/main" id="{8F886E2C-9996-C94F-B3DA-65D4D2D53E8E}"/>
              </a:ext>
            </a:extLst>
          </p:cNvPr>
          <p:cNvSpPr/>
          <p:nvPr/>
        </p:nvSpPr>
        <p:spPr>
          <a:xfrm>
            <a:off x="2412789" y="4260769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3" name="缺角矩形 142">
            <a:extLst>
              <a:ext uri="{FF2B5EF4-FFF2-40B4-BE49-F238E27FC236}">
                <a16:creationId xmlns:a16="http://schemas.microsoft.com/office/drawing/2014/main" id="{78F0F71C-12CF-E142-A894-D71DD4A89967}"/>
              </a:ext>
            </a:extLst>
          </p:cNvPr>
          <p:cNvSpPr/>
          <p:nvPr/>
        </p:nvSpPr>
        <p:spPr>
          <a:xfrm>
            <a:off x="2705568" y="426076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4" name="梯形 143">
            <a:extLst>
              <a:ext uri="{FF2B5EF4-FFF2-40B4-BE49-F238E27FC236}">
                <a16:creationId xmlns:a16="http://schemas.microsoft.com/office/drawing/2014/main" id="{53FDBD8C-092A-204E-BCC1-091111100B32}"/>
              </a:ext>
            </a:extLst>
          </p:cNvPr>
          <p:cNvSpPr/>
          <p:nvPr/>
        </p:nvSpPr>
        <p:spPr>
          <a:xfrm>
            <a:off x="3014932" y="4260768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5" name="三角形 144">
            <a:extLst>
              <a:ext uri="{FF2B5EF4-FFF2-40B4-BE49-F238E27FC236}">
                <a16:creationId xmlns:a16="http://schemas.microsoft.com/office/drawing/2014/main" id="{24BC7C4C-B616-DF49-B181-5D88B5CE2BFE}"/>
              </a:ext>
            </a:extLst>
          </p:cNvPr>
          <p:cNvSpPr/>
          <p:nvPr/>
        </p:nvSpPr>
        <p:spPr>
          <a:xfrm>
            <a:off x="3317122" y="427088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6" name="六边形 145">
            <a:extLst>
              <a:ext uri="{FF2B5EF4-FFF2-40B4-BE49-F238E27FC236}">
                <a16:creationId xmlns:a16="http://schemas.microsoft.com/office/drawing/2014/main" id="{E4786D82-7AC7-DE4B-B862-98A24E339EC2}"/>
              </a:ext>
            </a:extLst>
          </p:cNvPr>
          <p:cNvSpPr/>
          <p:nvPr/>
        </p:nvSpPr>
        <p:spPr>
          <a:xfrm>
            <a:off x="1232848" y="462645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7" name="三角形 146">
            <a:extLst>
              <a:ext uri="{FF2B5EF4-FFF2-40B4-BE49-F238E27FC236}">
                <a16:creationId xmlns:a16="http://schemas.microsoft.com/office/drawing/2014/main" id="{B8C989E1-46AC-C24C-AE50-AF550DA46A71}"/>
              </a:ext>
            </a:extLst>
          </p:cNvPr>
          <p:cNvSpPr/>
          <p:nvPr/>
        </p:nvSpPr>
        <p:spPr>
          <a:xfrm>
            <a:off x="1525620" y="462645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490F4179-F946-7244-B5E2-C695259DEE38}"/>
              </a:ext>
            </a:extLst>
          </p:cNvPr>
          <p:cNvSpPr/>
          <p:nvPr/>
        </p:nvSpPr>
        <p:spPr>
          <a:xfrm>
            <a:off x="1818399" y="462645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FA6761FE-7171-B142-96C4-A6FB0132B65F}"/>
              </a:ext>
            </a:extLst>
          </p:cNvPr>
          <p:cNvSpPr/>
          <p:nvPr/>
        </p:nvSpPr>
        <p:spPr>
          <a:xfrm>
            <a:off x="2120009" y="462645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A9F70D83-CCB9-D94A-AD39-C1E3B7E3522D}"/>
              </a:ext>
            </a:extLst>
          </p:cNvPr>
          <p:cNvSpPr/>
          <p:nvPr/>
        </p:nvSpPr>
        <p:spPr>
          <a:xfrm>
            <a:off x="2412789" y="462851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E21B5673-4E12-BF46-9D72-C5AF25A617F5}"/>
              </a:ext>
            </a:extLst>
          </p:cNvPr>
          <p:cNvSpPr/>
          <p:nvPr/>
        </p:nvSpPr>
        <p:spPr>
          <a:xfrm>
            <a:off x="3004244" y="351881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2" name="缺角矩形 151">
            <a:extLst>
              <a:ext uri="{FF2B5EF4-FFF2-40B4-BE49-F238E27FC236}">
                <a16:creationId xmlns:a16="http://schemas.microsoft.com/office/drawing/2014/main" id="{F651F560-C063-804D-B9BF-D50A535DF09C}"/>
              </a:ext>
            </a:extLst>
          </p:cNvPr>
          <p:cNvSpPr/>
          <p:nvPr/>
        </p:nvSpPr>
        <p:spPr>
          <a:xfrm>
            <a:off x="3291477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4" name="缺角矩形 153">
            <a:extLst>
              <a:ext uri="{FF2B5EF4-FFF2-40B4-BE49-F238E27FC236}">
                <a16:creationId xmlns:a16="http://schemas.microsoft.com/office/drawing/2014/main" id="{74AA5EB8-1BDD-3A49-B1C6-145A1478ED26}"/>
              </a:ext>
            </a:extLst>
          </p:cNvPr>
          <p:cNvSpPr/>
          <p:nvPr/>
        </p:nvSpPr>
        <p:spPr>
          <a:xfrm>
            <a:off x="2711451" y="351881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5" name="梯形 154">
            <a:extLst>
              <a:ext uri="{FF2B5EF4-FFF2-40B4-BE49-F238E27FC236}">
                <a16:creationId xmlns:a16="http://schemas.microsoft.com/office/drawing/2014/main" id="{BEBEDA70-B133-C24B-9BC2-A974F29D3A62}"/>
              </a:ext>
            </a:extLst>
          </p:cNvPr>
          <p:cNvSpPr/>
          <p:nvPr/>
        </p:nvSpPr>
        <p:spPr>
          <a:xfrm>
            <a:off x="3297043" y="3518815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6" name="缺角矩形 155">
            <a:extLst>
              <a:ext uri="{FF2B5EF4-FFF2-40B4-BE49-F238E27FC236}">
                <a16:creationId xmlns:a16="http://schemas.microsoft.com/office/drawing/2014/main" id="{A0FBEDBE-B27D-6D49-A05B-E48A44738103}"/>
              </a:ext>
            </a:extLst>
          </p:cNvPr>
          <p:cNvSpPr/>
          <p:nvPr/>
        </p:nvSpPr>
        <p:spPr>
          <a:xfrm>
            <a:off x="2705568" y="462645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7" name="直线连接符 156">
            <a:extLst>
              <a:ext uri="{FF2B5EF4-FFF2-40B4-BE49-F238E27FC236}">
                <a16:creationId xmlns:a16="http://schemas.microsoft.com/office/drawing/2014/main" id="{E5D0FD22-3106-BB47-96C1-7865E6FCBBB0}"/>
              </a:ext>
            </a:extLst>
          </p:cNvPr>
          <p:cNvCxnSpPr>
            <a:cxnSpLocks/>
          </p:cNvCxnSpPr>
          <p:nvPr/>
        </p:nvCxnSpPr>
        <p:spPr>
          <a:xfrm>
            <a:off x="716543" y="4387698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线连接符 157">
            <a:extLst>
              <a:ext uri="{FF2B5EF4-FFF2-40B4-BE49-F238E27FC236}">
                <a16:creationId xmlns:a16="http://schemas.microsoft.com/office/drawing/2014/main" id="{A52F2E4D-7761-CC4F-B945-9338F4C01057}"/>
              </a:ext>
            </a:extLst>
          </p:cNvPr>
          <p:cNvCxnSpPr>
            <a:cxnSpLocks/>
          </p:cNvCxnSpPr>
          <p:nvPr/>
        </p:nvCxnSpPr>
        <p:spPr>
          <a:xfrm flipH="1">
            <a:off x="716543" y="4387698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线连接符 158">
            <a:extLst>
              <a:ext uri="{FF2B5EF4-FFF2-40B4-BE49-F238E27FC236}">
                <a16:creationId xmlns:a16="http://schemas.microsoft.com/office/drawing/2014/main" id="{362C3A7D-FDDA-2046-8D4D-52C71B0CCB7E}"/>
              </a:ext>
            </a:extLst>
          </p:cNvPr>
          <p:cNvCxnSpPr>
            <a:cxnSpLocks/>
          </p:cNvCxnSpPr>
          <p:nvPr/>
        </p:nvCxnSpPr>
        <p:spPr>
          <a:xfrm>
            <a:off x="716543" y="4754708"/>
            <a:ext cx="285450" cy="0"/>
          </a:xfrm>
          <a:prstGeom prst="line">
            <a:avLst/>
          </a:prstGeom>
          <a:ln w="22225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文本框 159">
            <a:extLst>
              <a:ext uri="{FF2B5EF4-FFF2-40B4-BE49-F238E27FC236}">
                <a16:creationId xmlns:a16="http://schemas.microsoft.com/office/drawing/2014/main" id="{CE054127-DB82-B741-9036-1CE36FBC6855}"/>
              </a:ext>
            </a:extLst>
          </p:cNvPr>
          <p:cNvSpPr txBox="1"/>
          <p:nvPr/>
        </p:nvSpPr>
        <p:spPr>
          <a:xfrm>
            <a:off x="602040" y="3405630"/>
            <a:ext cx="440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Old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B6CAF36C-6928-9F46-BD4B-01DE90EF58FD}"/>
              </a:ext>
            </a:extLst>
          </p:cNvPr>
          <p:cNvSpPr txBox="1"/>
          <p:nvPr/>
        </p:nvSpPr>
        <p:spPr>
          <a:xfrm>
            <a:off x="562444" y="4712250"/>
            <a:ext cx="537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New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cxnSp>
        <p:nvCxnSpPr>
          <p:cNvPr id="162" name="直线连接符 161">
            <a:extLst>
              <a:ext uri="{FF2B5EF4-FFF2-40B4-BE49-F238E27FC236}">
                <a16:creationId xmlns:a16="http://schemas.microsoft.com/office/drawing/2014/main" id="{1583E58C-308F-6D48-B929-4690725988B6}"/>
              </a:ext>
            </a:extLst>
          </p:cNvPr>
          <p:cNvCxnSpPr>
            <a:cxnSpLocks/>
          </p:cNvCxnSpPr>
          <p:nvPr/>
        </p:nvCxnSpPr>
        <p:spPr>
          <a:xfrm flipH="1">
            <a:off x="716543" y="4013766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线连接符 162">
            <a:extLst>
              <a:ext uri="{FF2B5EF4-FFF2-40B4-BE49-F238E27FC236}">
                <a16:creationId xmlns:a16="http://schemas.microsoft.com/office/drawing/2014/main" id="{2F6BACFF-08BE-1E4E-9198-1A350C840FC4}"/>
              </a:ext>
            </a:extLst>
          </p:cNvPr>
          <p:cNvCxnSpPr>
            <a:cxnSpLocks/>
          </p:cNvCxnSpPr>
          <p:nvPr/>
        </p:nvCxnSpPr>
        <p:spPr>
          <a:xfrm>
            <a:off x="716543" y="4009474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线连接符 163">
            <a:extLst>
              <a:ext uri="{FF2B5EF4-FFF2-40B4-BE49-F238E27FC236}">
                <a16:creationId xmlns:a16="http://schemas.microsoft.com/office/drawing/2014/main" id="{CB367535-3255-1544-B38D-F5BE3265E71C}"/>
              </a:ext>
            </a:extLst>
          </p:cNvPr>
          <p:cNvCxnSpPr>
            <a:cxnSpLocks/>
          </p:cNvCxnSpPr>
          <p:nvPr/>
        </p:nvCxnSpPr>
        <p:spPr>
          <a:xfrm flipH="1">
            <a:off x="707854" y="3640170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线连接符 164">
            <a:extLst>
              <a:ext uri="{FF2B5EF4-FFF2-40B4-BE49-F238E27FC236}">
                <a16:creationId xmlns:a16="http://schemas.microsoft.com/office/drawing/2014/main" id="{D5DC5D8E-0E2A-D740-9054-1C0822AB23C3}"/>
              </a:ext>
            </a:extLst>
          </p:cNvPr>
          <p:cNvCxnSpPr>
            <a:cxnSpLocks/>
          </p:cNvCxnSpPr>
          <p:nvPr/>
        </p:nvCxnSpPr>
        <p:spPr>
          <a:xfrm>
            <a:off x="707854" y="3640170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Complex event query – second phase filtering</a:t>
            </a:r>
          </a:p>
        </p:txBody>
      </p:sp>
      <p:sp>
        <p:nvSpPr>
          <p:cNvPr id="373" name="文本框 372">
            <a:extLst>
              <a:ext uri="{FF2B5EF4-FFF2-40B4-BE49-F238E27FC236}">
                <a16:creationId xmlns:a16="http://schemas.microsoft.com/office/drawing/2014/main" id="{E52E1054-6E1A-A249-BB89-D2B0014C20E7}"/>
              </a:ext>
            </a:extLst>
          </p:cNvPr>
          <p:cNvSpPr txBox="1"/>
          <p:nvPr/>
        </p:nvSpPr>
        <p:spPr>
          <a:xfrm>
            <a:off x="508305" y="5088927"/>
            <a:ext cx="3269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Stores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413" name="文本框 412">
            <a:extLst>
              <a:ext uri="{FF2B5EF4-FFF2-40B4-BE49-F238E27FC236}">
                <a16:creationId xmlns:a16="http://schemas.microsoft.com/office/drawing/2014/main" id="{18296456-C269-654F-A652-4E55308250F9}"/>
              </a:ext>
            </a:extLst>
          </p:cNvPr>
          <p:cNvSpPr txBox="1"/>
          <p:nvPr/>
        </p:nvSpPr>
        <p:spPr>
          <a:xfrm>
            <a:off x="292414" y="1695643"/>
            <a:ext cx="3697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 Rounded MT Bold" panose="020F0704030504030204" pitchFamily="34" charset="0"/>
              </a:rPr>
              <a:t>Assum</a:t>
            </a:r>
            <a:r>
              <a:rPr lang="en-US" altLang="zh-CN" sz="1600" dirty="0">
                <a:latin typeface="Arial Rounded MT Bold" panose="020F0704030504030204" pitchFamily="34" charset="0"/>
              </a:rPr>
              <a:t>e that </a:t>
            </a:r>
            <a:r>
              <a:rPr lang="zh-CN" altLang="en-US" sz="1600" dirty="0">
                <a:latin typeface="Arial Rounded MT Bold" panose="020F0704030504030204" pitchFamily="34" charset="0"/>
              </a:rPr>
              <a:t> the occurrence</a:t>
            </a:r>
            <a:r>
              <a:rPr lang="en-US" altLang="zh-CN" sz="1600" dirty="0">
                <a:latin typeface="Arial Rounded MT Bold" panose="020F0704030504030204" pitchFamily="34" charset="0"/>
              </a:rPr>
              <a:t> </a:t>
            </a:r>
            <a:r>
              <a:rPr lang="zh-CN" altLang="en-US" sz="1600" dirty="0">
                <a:latin typeface="Arial Rounded MT Bold" panose="020F0704030504030204" pitchFamily="34" charset="0"/>
              </a:rPr>
              <a:t>timestamp of the first</a:t>
            </a:r>
            <a:r>
              <a:rPr lang="en-US" altLang="zh-CN" sz="1600" dirty="0">
                <a:latin typeface="Arial Rounded MT Bold" panose="020F0704030504030204" pitchFamily="34" charset="0"/>
              </a:rPr>
              <a:t> events is 1.</a:t>
            </a:r>
            <a:r>
              <a:rPr lang="zh-CN" altLang="en-US" sz="1600" dirty="0">
                <a:latin typeface="Arial Rounded MT Bold" panose="020F0704030504030204" pitchFamily="34" charset="0"/>
              </a:rPr>
              <a:t> </a:t>
            </a:r>
          </a:p>
        </p:txBody>
      </p:sp>
      <p:cxnSp>
        <p:nvCxnSpPr>
          <p:cNvPr id="414" name="直线箭头连接符 413">
            <a:extLst>
              <a:ext uri="{FF2B5EF4-FFF2-40B4-BE49-F238E27FC236}">
                <a16:creationId xmlns:a16="http://schemas.microsoft.com/office/drawing/2014/main" id="{EC7F755D-6903-7B41-BE27-42CB3F8B89F4}"/>
              </a:ext>
            </a:extLst>
          </p:cNvPr>
          <p:cNvCxnSpPr>
            <a:cxnSpLocks/>
          </p:cNvCxnSpPr>
          <p:nvPr/>
        </p:nvCxnSpPr>
        <p:spPr>
          <a:xfrm>
            <a:off x="1338778" y="2277703"/>
            <a:ext cx="0" cy="1203306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文本框 415">
            <a:extLst>
              <a:ext uri="{FF2B5EF4-FFF2-40B4-BE49-F238E27FC236}">
                <a16:creationId xmlns:a16="http://schemas.microsoft.com/office/drawing/2014/main" id="{68FE5400-11F2-7440-96FD-8BFD160B2115}"/>
              </a:ext>
            </a:extLst>
          </p:cNvPr>
          <p:cNvSpPr txBox="1"/>
          <p:nvPr/>
        </p:nvSpPr>
        <p:spPr>
          <a:xfrm>
            <a:off x="1232841" y="2562817"/>
            <a:ext cx="30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arrival</a:t>
            </a:r>
            <a:r>
              <a:rPr kumimoji="1" lang="zh-CN" altLang="en-US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rate: 1 event/s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8B22B245-F24A-2742-AF18-5F67719FE9D7}"/>
              </a:ext>
            </a:extLst>
          </p:cNvPr>
          <p:cNvSpPr/>
          <p:nvPr/>
        </p:nvSpPr>
        <p:spPr>
          <a:xfrm>
            <a:off x="6694066" y="4716617"/>
            <a:ext cx="2366194" cy="294087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B90F53DC-0184-1541-9830-6A22D8630D66}"/>
              </a:ext>
            </a:extLst>
          </p:cNvPr>
          <p:cNvSpPr/>
          <p:nvPr/>
        </p:nvSpPr>
        <p:spPr>
          <a:xfrm>
            <a:off x="7030301" y="474006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缺角矩形 95">
            <a:extLst>
              <a:ext uri="{FF2B5EF4-FFF2-40B4-BE49-F238E27FC236}">
                <a16:creationId xmlns:a16="http://schemas.microsoft.com/office/drawing/2014/main" id="{2DD46D57-2A8E-CB46-9B73-4B02E4D69B0F}"/>
              </a:ext>
            </a:extLst>
          </p:cNvPr>
          <p:cNvSpPr/>
          <p:nvPr/>
        </p:nvSpPr>
        <p:spPr>
          <a:xfrm>
            <a:off x="7920406" y="4758250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70F5D63E-04A4-7B41-91BE-1C2F77A12793}"/>
              </a:ext>
            </a:extLst>
          </p:cNvPr>
          <p:cNvSpPr/>
          <p:nvPr/>
        </p:nvSpPr>
        <p:spPr>
          <a:xfrm>
            <a:off x="8505979" y="475615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缺角矩形 97">
            <a:extLst>
              <a:ext uri="{FF2B5EF4-FFF2-40B4-BE49-F238E27FC236}">
                <a16:creationId xmlns:a16="http://schemas.microsoft.com/office/drawing/2014/main" id="{F79F67BB-2900-3C4A-B882-962AA4711BAC}"/>
              </a:ext>
            </a:extLst>
          </p:cNvPr>
          <p:cNvSpPr/>
          <p:nvPr/>
        </p:nvSpPr>
        <p:spPr>
          <a:xfrm>
            <a:off x="8213186" y="475615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梯形 98">
            <a:extLst>
              <a:ext uri="{FF2B5EF4-FFF2-40B4-BE49-F238E27FC236}">
                <a16:creationId xmlns:a16="http://schemas.microsoft.com/office/drawing/2014/main" id="{37F89E9C-92E4-4946-A59F-19BD4629E91F}"/>
              </a:ext>
            </a:extLst>
          </p:cNvPr>
          <p:cNvSpPr/>
          <p:nvPr/>
        </p:nvSpPr>
        <p:spPr>
          <a:xfrm>
            <a:off x="8798778" y="4756152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下箭头 2">
            <a:extLst>
              <a:ext uri="{FF2B5EF4-FFF2-40B4-BE49-F238E27FC236}">
                <a16:creationId xmlns:a16="http://schemas.microsoft.com/office/drawing/2014/main" id="{ECAC8354-6A6B-A242-A0A5-197EEEA30467}"/>
              </a:ext>
            </a:extLst>
          </p:cNvPr>
          <p:cNvSpPr/>
          <p:nvPr/>
        </p:nvSpPr>
        <p:spPr>
          <a:xfrm>
            <a:off x="7847514" y="4202693"/>
            <a:ext cx="145783" cy="461712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3866F65-B351-2A4F-A63B-1995F642BA98}"/>
              </a:ext>
            </a:extLst>
          </p:cNvPr>
          <p:cNvSpPr/>
          <p:nvPr/>
        </p:nvSpPr>
        <p:spPr>
          <a:xfrm rot="5400000">
            <a:off x="7896468" y="1860163"/>
            <a:ext cx="76392" cy="46679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8C3C7129-FA8C-B642-B366-E3BA891133BC}"/>
              </a:ext>
            </a:extLst>
          </p:cNvPr>
          <p:cNvSpPr/>
          <p:nvPr/>
        </p:nvSpPr>
        <p:spPr>
          <a:xfrm>
            <a:off x="7882210" y="3789271"/>
            <a:ext cx="76392" cy="4309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EBE6791B-A3F1-C641-8C80-53765EA136FC}"/>
              </a:ext>
            </a:extLst>
          </p:cNvPr>
          <p:cNvSpPr/>
          <p:nvPr/>
        </p:nvSpPr>
        <p:spPr>
          <a:xfrm>
            <a:off x="5557544" y="3794643"/>
            <a:ext cx="76392" cy="4376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5D37F4B9-07E4-1045-88B0-7D1D3A6F8669}"/>
              </a:ext>
            </a:extLst>
          </p:cNvPr>
          <p:cNvSpPr/>
          <p:nvPr/>
        </p:nvSpPr>
        <p:spPr>
          <a:xfrm>
            <a:off x="10190363" y="3785261"/>
            <a:ext cx="76392" cy="4376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50B9B2DF-5955-4F47-AD3F-76DC7CCDC4A2}"/>
              </a:ext>
            </a:extLst>
          </p:cNvPr>
          <p:cNvSpPr txBox="1"/>
          <p:nvPr/>
        </p:nvSpPr>
        <p:spPr>
          <a:xfrm>
            <a:off x="7622397" y="4223817"/>
            <a:ext cx="2971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Merge without sorting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27E8945F-DFF4-524C-988B-7D22D0228C8E}"/>
              </a:ext>
            </a:extLst>
          </p:cNvPr>
          <p:cNvSpPr txBox="1"/>
          <p:nvPr/>
        </p:nvSpPr>
        <p:spPr>
          <a:xfrm>
            <a:off x="6962541" y="3076640"/>
            <a:ext cx="191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Ordered events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16E74BC6-0048-6F44-BA1C-CE6EC0BEC6FC}"/>
              </a:ext>
            </a:extLst>
          </p:cNvPr>
          <p:cNvSpPr txBox="1"/>
          <p:nvPr/>
        </p:nvSpPr>
        <p:spPr>
          <a:xfrm>
            <a:off x="4699891" y="3076640"/>
            <a:ext cx="191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Ordered events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21F6B275-A97D-5147-920A-740D57EE8E0A}"/>
              </a:ext>
            </a:extLst>
          </p:cNvPr>
          <p:cNvSpPr txBox="1"/>
          <p:nvPr/>
        </p:nvSpPr>
        <p:spPr>
          <a:xfrm>
            <a:off x="9308890" y="3086657"/>
            <a:ext cx="1915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Ordered events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C91E4EB6-4279-614F-BC47-47A950BA2FD0}"/>
              </a:ext>
            </a:extLst>
          </p:cNvPr>
          <p:cNvSpPr txBox="1"/>
          <p:nvPr/>
        </p:nvSpPr>
        <p:spPr>
          <a:xfrm>
            <a:off x="6287876" y="5497703"/>
            <a:ext cx="31800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Evaluation Engine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85" name="圆角矩形 84">
            <a:extLst>
              <a:ext uri="{FF2B5EF4-FFF2-40B4-BE49-F238E27FC236}">
                <a16:creationId xmlns:a16="http://schemas.microsoft.com/office/drawing/2014/main" id="{DE3E23C2-F7CD-5A4B-91D9-EF43EC448995}"/>
              </a:ext>
            </a:extLst>
          </p:cNvPr>
          <p:cNvSpPr/>
          <p:nvPr/>
        </p:nvSpPr>
        <p:spPr>
          <a:xfrm>
            <a:off x="6428662" y="5823061"/>
            <a:ext cx="2913204" cy="7130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A7ACA8F3-3E47-0644-8272-75AB09060840}"/>
              </a:ext>
            </a:extLst>
          </p:cNvPr>
          <p:cNvSpPr/>
          <p:nvPr/>
        </p:nvSpPr>
        <p:spPr>
          <a:xfrm>
            <a:off x="6771282" y="6089426"/>
            <a:ext cx="392989" cy="39362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7" name="直线连接符 86">
            <a:extLst>
              <a:ext uri="{FF2B5EF4-FFF2-40B4-BE49-F238E27FC236}">
                <a16:creationId xmlns:a16="http://schemas.microsoft.com/office/drawing/2014/main" id="{4996EC54-3873-4644-A2C5-226FFE30F6A0}"/>
              </a:ext>
            </a:extLst>
          </p:cNvPr>
          <p:cNvCxnSpPr>
            <a:cxnSpLocks/>
            <a:stCxn id="86" idx="6"/>
            <a:endCxn id="89" idx="2"/>
          </p:cNvCxnSpPr>
          <p:nvPr/>
        </p:nvCxnSpPr>
        <p:spPr>
          <a:xfrm>
            <a:off x="7164271" y="6286237"/>
            <a:ext cx="308392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 w="lg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曲线连接符 87">
            <a:extLst>
              <a:ext uri="{FF2B5EF4-FFF2-40B4-BE49-F238E27FC236}">
                <a16:creationId xmlns:a16="http://schemas.microsoft.com/office/drawing/2014/main" id="{2D833251-B683-DD4A-873E-FA19B0BCD596}"/>
              </a:ext>
            </a:extLst>
          </p:cNvPr>
          <p:cNvCxnSpPr>
            <a:cxnSpLocks/>
            <a:stCxn id="86" idx="1"/>
            <a:endCxn id="86" idx="7"/>
          </p:cNvCxnSpPr>
          <p:nvPr/>
        </p:nvCxnSpPr>
        <p:spPr>
          <a:xfrm rot="5400000" flipH="1" flipV="1">
            <a:off x="6967776" y="6008129"/>
            <a:ext cx="12700" cy="277885"/>
          </a:xfrm>
          <a:prstGeom prst="curvedConnector3">
            <a:avLst>
              <a:gd name="adj1" fmla="val 2253898"/>
            </a:avLst>
          </a:prstGeom>
          <a:ln w="25400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椭圆 88">
            <a:extLst>
              <a:ext uri="{FF2B5EF4-FFF2-40B4-BE49-F238E27FC236}">
                <a16:creationId xmlns:a16="http://schemas.microsoft.com/office/drawing/2014/main" id="{F9A3B71B-E9B4-B54C-99C0-F7B4252D6A6C}"/>
              </a:ext>
            </a:extLst>
          </p:cNvPr>
          <p:cNvSpPr/>
          <p:nvPr/>
        </p:nvSpPr>
        <p:spPr>
          <a:xfrm>
            <a:off x="7472663" y="6089426"/>
            <a:ext cx="392989" cy="39362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0" name="曲线连接符 89">
            <a:extLst>
              <a:ext uri="{FF2B5EF4-FFF2-40B4-BE49-F238E27FC236}">
                <a16:creationId xmlns:a16="http://schemas.microsoft.com/office/drawing/2014/main" id="{46E37011-A630-864E-B464-AD81ACEBCCA0}"/>
              </a:ext>
            </a:extLst>
          </p:cNvPr>
          <p:cNvCxnSpPr>
            <a:cxnSpLocks/>
            <a:stCxn id="89" idx="1"/>
            <a:endCxn id="89" idx="7"/>
          </p:cNvCxnSpPr>
          <p:nvPr/>
        </p:nvCxnSpPr>
        <p:spPr>
          <a:xfrm rot="5400000" flipH="1" flipV="1">
            <a:off x="7669157" y="6008129"/>
            <a:ext cx="12700" cy="277885"/>
          </a:xfrm>
          <a:prstGeom prst="curvedConnector3">
            <a:avLst>
              <a:gd name="adj1" fmla="val 2253898"/>
            </a:avLst>
          </a:prstGeom>
          <a:ln w="25400" cap="rnd">
            <a:solidFill>
              <a:schemeClr val="tx1"/>
            </a:solidFill>
            <a:headEnd w="sm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椭圆 90">
            <a:extLst>
              <a:ext uri="{FF2B5EF4-FFF2-40B4-BE49-F238E27FC236}">
                <a16:creationId xmlns:a16="http://schemas.microsoft.com/office/drawing/2014/main" id="{4367DCD1-0AA7-C147-80E4-1407546CEC43}"/>
              </a:ext>
            </a:extLst>
          </p:cNvPr>
          <p:cNvSpPr/>
          <p:nvPr/>
        </p:nvSpPr>
        <p:spPr>
          <a:xfrm>
            <a:off x="8173283" y="6089426"/>
            <a:ext cx="392989" cy="39362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2" name="曲线连接符 91">
            <a:extLst>
              <a:ext uri="{FF2B5EF4-FFF2-40B4-BE49-F238E27FC236}">
                <a16:creationId xmlns:a16="http://schemas.microsoft.com/office/drawing/2014/main" id="{9DEC1AE6-70A0-3148-B09E-EABFEFF1FBB8}"/>
              </a:ext>
            </a:extLst>
          </p:cNvPr>
          <p:cNvCxnSpPr>
            <a:cxnSpLocks/>
            <a:stCxn id="91" idx="1"/>
            <a:endCxn id="91" idx="7"/>
          </p:cNvCxnSpPr>
          <p:nvPr/>
        </p:nvCxnSpPr>
        <p:spPr>
          <a:xfrm rot="5400000" flipH="1" flipV="1">
            <a:off x="8369777" y="6008129"/>
            <a:ext cx="12700" cy="277885"/>
          </a:xfrm>
          <a:prstGeom prst="curvedConnector3">
            <a:avLst>
              <a:gd name="adj1" fmla="val 2253898"/>
            </a:avLst>
          </a:prstGeom>
          <a:ln w="25400" cap="rnd">
            <a:solidFill>
              <a:schemeClr val="tx1"/>
            </a:solidFill>
            <a:headEnd w="sm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线连接符 92">
            <a:extLst>
              <a:ext uri="{FF2B5EF4-FFF2-40B4-BE49-F238E27FC236}">
                <a16:creationId xmlns:a16="http://schemas.microsoft.com/office/drawing/2014/main" id="{73014AE4-F648-144F-BE8B-7A556B51731A}"/>
              </a:ext>
            </a:extLst>
          </p:cNvPr>
          <p:cNvCxnSpPr>
            <a:cxnSpLocks/>
          </p:cNvCxnSpPr>
          <p:nvPr/>
        </p:nvCxnSpPr>
        <p:spPr>
          <a:xfrm>
            <a:off x="7865652" y="6286237"/>
            <a:ext cx="308392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 w="lg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线连接符 104">
            <a:extLst>
              <a:ext uri="{FF2B5EF4-FFF2-40B4-BE49-F238E27FC236}">
                <a16:creationId xmlns:a16="http://schemas.microsoft.com/office/drawing/2014/main" id="{AAA30E0D-2146-EC4F-8A57-7904DA4F3BF7}"/>
              </a:ext>
            </a:extLst>
          </p:cNvPr>
          <p:cNvCxnSpPr>
            <a:cxnSpLocks/>
          </p:cNvCxnSpPr>
          <p:nvPr/>
        </p:nvCxnSpPr>
        <p:spPr>
          <a:xfrm>
            <a:off x="8566272" y="6287669"/>
            <a:ext cx="308392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lg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椭圆 105">
            <a:extLst>
              <a:ext uri="{FF2B5EF4-FFF2-40B4-BE49-F238E27FC236}">
                <a16:creationId xmlns:a16="http://schemas.microsoft.com/office/drawing/2014/main" id="{177F2F53-0E6D-CC4E-A987-604CB50D1FDE}"/>
              </a:ext>
            </a:extLst>
          </p:cNvPr>
          <p:cNvSpPr/>
          <p:nvPr/>
        </p:nvSpPr>
        <p:spPr>
          <a:xfrm>
            <a:off x="8880688" y="6089426"/>
            <a:ext cx="392989" cy="39362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07" name="曲线连接符 106">
            <a:extLst>
              <a:ext uri="{FF2B5EF4-FFF2-40B4-BE49-F238E27FC236}">
                <a16:creationId xmlns:a16="http://schemas.microsoft.com/office/drawing/2014/main" id="{BF8E7696-04F0-F04F-A519-C71E06A97CEF}"/>
              </a:ext>
            </a:extLst>
          </p:cNvPr>
          <p:cNvCxnSpPr>
            <a:cxnSpLocks/>
            <a:stCxn id="106" idx="1"/>
            <a:endCxn id="106" idx="7"/>
          </p:cNvCxnSpPr>
          <p:nvPr/>
        </p:nvCxnSpPr>
        <p:spPr>
          <a:xfrm rot="5400000" flipH="1" flipV="1">
            <a:off x="9077182" y="6008129"/>
            <a:ext cx="12700" cy="277885"/>
          </a:xfrm>
          <a:prstGeom prst="curvedConnector3">
            <a:avLst>
              <a:gd name="adj1" fmla="val 2253898"/>
            </a:avLst>
          </a:prstGeom>
          <a:ln w="25400" cap="rnd">
            <a:solidFill>
              <a:schemeClr val="tx1"/>
            </a:solidFill>
            <a:headEnd w="sm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椭圆 107">
            <a:extLst>
              <a:ext uri="{FF2B5EF4-FFF2-40B4-BE49-F238E27FC236}">
                <a16:creationId xmlns:a16="http://schemas.microsoft.com/office/drawing/2014/main" id="{3D234571-1DDA-2542-8C58-B7EC9DAE07D6}"/>
              </a:ext>
            </a:extLst>
          </p:cNvPr>
          <p:cNvSpPr/>
          <p:nvPr/>
        </p:nvSpPr>
        <p:spPr>
          <a:xfrm>
            <a:off x="8916115" y="6126163"/>
            <a:ext cx="322136" cy="32014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09" name="直线连接符 108">
            <a:extLst>
              <a:ext uri="{FF2B5EF4-FFF2-40B4-BE49-F238E27FC236}">
                <a16:creationId xmlns:a16="http://schemas.microsoft.com/office/drawing/2014/main" id="{039DB3F2-6F92-7445-BE63-D2EE53A57D2F}"/>
              </a:ext>
            </a:extLst>
          </p:cNvPr>
          <p:cNvCxnSpPr>
            <a:cxnSpLocks/>
          </p:cNvCxnSpPr>
          <p:nvPr/>
        </p:nvCxnSpPr>
        <p:spPr>
          <a:xfrm>
            <a:off x="6462890" y="6294647"/>
            <a:ext cx="308392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 w="lg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id="{325BEA27-4D44-354B-AB4A-A14E8DBDE628}"/>
              </a:ext>
            </a:extLst>
          </p:cNvPr>
          <p:cNvSpPr txBox="1"/>
          <p:nvPr/>
        </p:nvSpPr>
        <p:spPr>
          <a:xfrm>
            <a:off x="6719231" y="6124747"/>
            <a:ext cx="485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S0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319AFF9A-5337-FF4F-A04C-0CE1997665AA}"/>
              </a:ext>
            </a:extLst>
          </p:cNvPr>
          <p:cNvSpPr txBox="1"/>
          <p:nvPr/>
        </p:nvSpPr>
        <p:spPr>
          <a:xfrm>
            <a:off x="7427176" y="6124747"/>
            <a:ext cx="485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S1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2E5F5272-804D-3F41-94BD-46F10D5594F1}"/>
              </a:ext>
            </a:extLst>
          </p:cNvPr>
          <p:cNvSpPr txBox="1"/>
          <p:nvPr/>
        </p:nvSpPr>
        <p:spPr>
          <a:xfrm>
            <a:off x="8130106" y="6129765"/>
            <a:ext cx="485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S2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3D0367CE-2C7B-414E-8A49-491AD2DDB1A8}"/>
              </a:ext>
            </a:extLst>
          </p:cNvPr>
          <p:cNvSpPr txBox="1"/>
          <p:nvPr/>
        </p:nvSpPr>
        <p:spPr>
          <a:xfrm>
            <a:off x="8834659" y="6135162"/>
            <a:ext cx="485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S3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下箭头 115">
            <a:extLst>
              <a:ext uri="{FF2B5EF4-FFF2-40B4-BE49-F238E27FC236}">
                <a16:creationId xmlns:a16="http://schemas.microsoft.com/office/drawing/2014/main" id="{08A30A7B-6048-024D-AD3D-6704F812691E}"/>
              </a:ext>
            </a:extLst>
          </p:cNvPr>
          <p:cNvSpPr/>
          <p:nvPr/>
        </p:nvSpPr>
        <p:spPr>
          <a:xfrm>
            <a:off x="7839329" y="5057454"/>
            <a:ext cx="145783" cy="461712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7" name="圆角矩形 116">
            <a:extLst>
              <a:ext uri="{FF2B5EF4-FFF2-40B4-BE49-F238E27FC236}">
                <a16:creationId xmlns:a16="http://schemas.microsoft.com/office/drawing/2014/main" id="{DCFD748C-7BDE-654D-8BB0-5C54980E381C}"/>
              </a:ext>
            </a:extLst>
          </p:cNvPr>
          <p:cNvSpPr/>
          <p:nvPr/>
        </p:nvSpPr>
        <p:spPr>
          <a:xfrm>
            <a:off x="5013755" y="1477584"/>
            <a:ext cx="2722300" cy="8220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8EF92211-8C77-7644-B733-B4FB77DFA63A}"/>
              </a:ext>
            </a:extLst>
          </p:cNvPr>
          <p:cNvSpPr txBox="1"/>
          <p:nvPr/>
        </p:nvSpPr>
        <p:spPr>
          <a:xfrm>
            <a:off x="5013615" y="1465939"/>
            <a:ext cx="273719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Pattern SEQ(     ,      ,      ) 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USING skip-till-any-match 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WITHIN 6secs </a:t>
            </a: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F97C4E21-AA76-AB4F-AC0E-887EDB8276AE}"/>
              </a:ext>
            </a:extLst>
          </p:cNvPr>
          <p:cNvSpPr/>
          <p:nvPr/>
        </p:nvSpPr>
        <p:spPr>
          <a:xfrm>
            <a:off x="6396484" y="154940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0" name="缺角矩形 119">
            <a:extLst>
              <a:ext uri="{FF2B5EF4-FFF2-40B4-BE49-F238E27FC236}">
                <a16:creationId xmlns:a16="http://schemas.microsoft.com/office/drawing/2014/main" id="{74B9CB68-8571-9A4C-A9B1-88C0F2EB9567}"/>
              </a:ext>
            </a:extLst>
          </p:cNvPr>
          <p:cNvSpPr/>
          <p:nvPr/>
        </p:nvSpPr>
        <p:spPr>
          <a:xfrm>
            <a:off x="6770316" y="154940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1" name="梯形 120">
            <a:extLst>
              <a:ext uri="{FF2B5EF4-FFF2-40B4-BE49-F238E27FC236}">
                <a16:creationId xmlns:a16="http://schemas.microsoft.com/office/drawing/2014/main" id="{F331E31A-DC7A-8541-8B24-49B85A372FB8}"/>
              </a:ext>
            </a:extLst>
          </p:cNvPr>
          <p:cNvSpPr/>
          <p:nvPr/>
        </p:nvSpPr>
        <p:spPr>
          <a:xfrm>
            <a:off x="7131251" y="154916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CBA4CC04-D6CF-2445-9F31-78DC3550D2EA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24/31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6" name="圆角矩形 165">
            <a:extLst>
              <a:ext uri="{FF2B5EF4-FFF2-40B4-BE49-F238E27FC236}">
                <a16:creationId xmlns:a16="http://schemas.microsoft.com/office/drawing/2014/main" id="{5E8020D1-C4CA-A94B-A3DF-DCAD1AF58325}"/>
              </a:ext>
            </a:extLst>
          </p:cNvPr>
          <p:cNvSpPr/>
          <p:nvPr/>
        </p:nvSpPr>
        <p:spPr>
          <a:xfrm>
            <a:off x="7089342" y="3425178"/>
            <a:ext cx="1665843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7" name="圆角矩形 166">
            <a:extLst>
              <a:ext uri="{FF2B5EF4-FFF2-40B4-BE49-F238E27FC236}">
                <a16:creationId xmlns:a16="http://schemas.microsoft.com/office/drawing/2014/main" id="{4D5CDF4A-2827-EE42-B5D4-6E5715650933}"/>
              </a:ext>
            </a:extLst>
          </p:cNvPr>
          <p:cNvSpPr/>
          <p:nvPr/>
        </p:nvSpPr>
        <p:spPr>
          <a:xfrm>
            <a:off x="9415865" y="3429000"/>
            <a:ext cx="1665843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8" name="缺角矩形 167">
            <a:extLst>
              <a:ext uri="{FF2B5EF4-FFF2-40B4-BE49-F238E27FC236}">
                <a16:creationId xmlns:a16="http://schemas.microsoft.com/office/drawing/2014/main" id="{CA28BA15-B75D-1A4B-8318-7366A0C948FA}"/>
              </a:ext>
            </a:extLst>
          </p:cNvPr>
          <p:cNvSpPr/>
          <p:nvPr/>
        </p:nvSpPr>
        <p:spPr>
          <a:xfrm>
            <a:off x="7410530" y="346247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9" name="缺角矩形 168">
            <a:extLst>
              <a:ext uri="{FF2B5EF4-FFF2-40B4-BE49-F238E27FC236}">
                <a16:creationId xmlns:a16="http://schemas.microsoft.com/office/drawing/2014/main" id="{65F33F21-EADC-5F45-877B-7DDE6F321E9F}"/>
              </a:ext>
            </a:extLst>
          </p:cNvPr>
          <p:cNvSpPr/>
          <p:nvPr/>
        </p:nvSpPr>
        <p:spPr>
          <a:xfrm>
            <a:off x="7665296" y="346221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774C8591-F0EA-4245-BC61-C9600B8309AF}"/>
              </a:ext>
            </a:extLst>
          </p:cNvPr>
          <p:cNvSpPr/>
          <p:nvPr/>
        </p:nvSpPr>
        <p:spPr>
          <a:xfrm>
            <a:off x="9517708" y="346441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62F6C5D6-B9AE-7B47-8515-934BBF6CD11A}"/>
              </a:ext>
            </a:extLst>
          </p:cNvPr>
          <p:cNvSpPr/>
          <p:nvPr/>
        </p:nvSpPr>
        <p:spPr>
          <a:xfrm>
            <a:off x="10268629" y="346441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3" name="圆角矩形 172">
            <a:extLst>
              <a:ext uri="{FF2B5EF4-FFF2-40B4-BE49-F238E27FC236}">
                <a16:creationId xmlns:a16="http://schemas.microsoft.com/office/drawing/2014/main" id="{26CED36A-FDED-2045-91CC-1AF6B3043EE0}"/>
              </a:ext>
            </a:extLst>
          </p:cNvPr>
          <p:cNvSpPr/>
          <p:nvPr/>
        </p:nvSpPr>
        <p:spPr>
          <a:xfrm>
            <a:off x="4762819" y="3427631"/>
            <a:ext cx="1665843" cy="282714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7" name="梯形 176">
            <a:extLst>
              <a:ext uri="{FF2B5EF4-FFF2-40B4-BE49-F238E27FC236}">
                <a16:creationId xmlns:a16="http://schemas.microsoft.com/office/drawing/2014/main" id="{7CF21CC5-C9E0-544D-9D46-37ED6DCB7448}"/>
              </a:ext>
            </a:extLst>
          </p:cNvPr>
          <p:cNvSpPr/>
          <p:nvPr/>
        </p:nvSpPr>
        <p:spPr>
          <a:xfrm>
            <a:off x="5815440" y="346281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DD69FD21-E1E9-1A43-ADD9-577FBF831CC8}"/>
              </a:ext>
            </a:extLst>
          </p:cNvPr>
          <p:cNvSpPr txBox="1"/>
          <p:nvPr/>
        </p:nvSpPr>
        <p:spPr>
          <a:xfrm>
            <a:off x="5785809" y="3447261"/>
            <a:ext cx="286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8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021A8FE8-A074-494A-9825-F4ACE10D6AAD}"/>
              </a:ext>
            </a:extLst>
          </p:cNvPr>
          <p:cNvSpPr txBox="1"/>
          <p:nvPr/>
        </p:nvSpPr>
        <p:spPr>
          <a:xfrm>
            <a:off x="7371605" y="3429000"/>
            <a:ext cx="426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5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87" name="文本框 186">
            <a:extLst>
              <a:ext uri="{FF2B5EF4-FFF2-40B4-BE49-F238E27FC236}">
                <a16:creationId xmlns:a16="http://schemas.microsoft.com/office/drawing/2014/main" id="{92A0F2CB-16CD-A948-91FB-B076AFEC0208}"/>
              </a:ext>
            </a:extLst>
          </p:cNvPr>
          <p:cNvSpPr txBox="1"/>
          <p:nvPr/>
        </p:nvSpPr>
        <p:spPr>
          <a:xfrm>
            <a:off x="7632204" y="3422484"/>
            <a:ext cx="426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6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89" name="文本框 188">
            <a:extLst>
              <a:ext uri="{FF2B5EF4-FFF2-40B4-BE49-F238E27FC236}">
                <a16:creationId xmlns:a16="http://schemas.microsoft.com/office/drawing/2014/main" id="{D82A38BB-0BFD-9B49-B81C-3F0E1938E57F}"/>
              </a:ext>
            </a:extLst>
          </p:cNvPr>
          <p:cNvSpPr txBox="1"/>
          <p:nvPr/>
        </p:nvSpPr>
        <p:spPr>
          <a:xfrm>
            <a:off x="9487309" y="3433936"/>
            <a:ext cx="426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90" name="文本框 189">
            <a:extLst>
              <a:ext uri="{FF2B5EF4-FFF2-40B4-BE49-F238E27FC236}">
                <a16:creationId xmlns:a16="http://schemas.microsoft.com/office/drawing/2014/main" id="{90FE9126-2B0C-E945-923B-83C3BE922033}"/>
              </a:ext>
            </a:extLst>
          </p:cNvPr>
          <p:cNvSpPr txBox="1"/>
          <p:nvPr/>
        </p:nvSpPr>
        <p:spPr>
          <a:xfrm>
            <a:off x="10229944" y="3434715"/>
            <a:ext cx="426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7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63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29672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Optimizations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384EE41-0858-A94B-B2CA-580E2954A076}"/>
              </a:ext>
            </a:extLst>
          </p:cNvPr>
          <p:cNvSpPr txBox="1"/>
          <p:nvPr/>
        </p:nvSpPr>
        <p:spPr>
          <a:xfrm>
            <a:off x="397750" y="806686"/>
            <a:ext cx="5300411" cy="1722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Compression</a:t>
            </a:r>
          </a:p>
          <a:p>
            <a:pPr>
              <a:lnSpc>
                <a:spcPts val="26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 ◎ delta compression</a:t>
            </a:r>
          </a:p>
          <a:p>
            <a:pPr>
              <a:lnSpc>
                <a:spcPts val="26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 ◎ ︎roaring encoding</a:t>
            </a:r>
            <a:endParaRPr kumimoji="1" lang="en-US" altLang="zh-CN" sz="1600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Query optimizations</a:t>
            </a:r>
          </a:p>
          <a:p>
            <a:pPr>
              <a:lnSpc>
                <a:spcPts val="26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 ◎ avoid repeated access in Index Block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2DA895A7-7531-234D-BA31-7697E0C6B7A6}"/>
              </a:ext>
            </a:extLst>
          </p:cNvPr>
          <p:cNvSpPr/>
          <p:nvPr/>
        </p:nvSpPr>
        <p:spPr>
          <a:xfrm>
            <a:off x="1886951" y="3153667"/>
            <a:ext cx="639334" cy="4299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Arial Rounded MT Bold" panose="020F0704030504030204" pitchFamily="34" charset="0"/>
              </a:rPr>
              <a:t>ts</a:t>
            </a:r>
            <a:r>
              <a:rPr kumimoji="1" lang="en-US" altLang="zh-CN" baseline="-25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1</a:t>
            </a:r>
            <a:endParaRPr kumimoji="1" lang="zh-CN" altLang="en-US" baseline="-25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E0C61A39-549B-C248-9D13-2E3991568AD9}"/>
              </a:ext>
            </a:extLst>
          </p:cNvPr>
          <p:cNvSpPr/>
          <p:nvPr/>
        </p:nvSpPr>
        <p:spPr>
          <a:xfrm>
            <a:off x="3153716" y="3151621"/>
            <a:ext cx="639334" cy="4299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Arial Rounded MT Bold" panose="020F0704030504030204" pitchFamily="34" charset="0"/>
              </a:rPr>
              <a:t>ts</a:t>
            </a:r>
            <a:r>
              <a:rPr kumimoji="1" lang="en-US" altLang="zh-CN" baseline="-25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</a:t>
            </a:r>
            <a:endParaRPr kumimoji="1" lang="zh-CN" altLang="en-US" baseline="-25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8E7D5B85-7276-1D41-835C-74A8C259BEA2}"/>
              </a:ext>
            </a:extLst>
          </p:cNvPr>
          <p:cNvSpPr/>
          <p:nvPr/>
        </p:nvSpPr>
        <p:spPr>
          <a:xfrm>
            <a:off x="4433572" y="3151621"/>
            <a:ext cx="632293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Arial Rounded MT Bold" panose="020F0704030504030204" pitchFamily="34" charset="0"/>
              </a:rPr>
              <a:t>ts</a:t>
            </a:r>
            <a:r>
              <a:rPr kumimoji="1" lang="en-US" altLang="zh-CN" baseline="-25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</a:t>
            </a:r>
            <a:endParaRPr kumimoji="1" lang="zh-CN" altLang="en-US" baseline="-25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DEFD57B9-4263-E04C-AEC9-E9E6F55E7E79}"/>
              </a:ext>
            </a:extLst>
          </p:cNvPr>
          <p:cNvSpPr/>
          <p:nvPr/>
        </p:nvSpPr>
        <p:spPr>
          <a:xfrm>
            <a:off x="6338459" y="3151621"/>
            <a:ext cx="632296" cy="4299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Arial Rounded MT Bold" panose="020F0704030504030204" pitchFamily="34" charset="0"/>
              </a:rPr>
              <a:t>ts</a:t>
            </a:r>
            <a:r>
              <a:rPr kumimoji="1" lang="en-US" altLang="zh-CN" baseline="-25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8</a:t>
            </a:r>
            <a:endParaRPr kumimoji="1" lang="zh-CN" altLang="en-US" baseline="-25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E653456-D6A6-904E-8B3B-C2CA04DFD806}"/>
              </a:ext>
            </a:extLst>
          </p:cNvPr>
          <p:cNvSpPr txBox="1"/>
          <p:nvPr/>
        </p:nvSpPr>
        <p:spPr>
          <a:xfrm>
            <a:off x="217704" y="3217761"/>
            <a:ext cx="167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Timestamp list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34418A0E-2BBE-D547-A2CB-D96CF8C3F6A0}"/>
              </a:ext>
            </a:extLst>
          </p:cNvPr>
          <p:cNvSpPr/>
          <p:nvPr/>
        </p:nvSpPr>
        <p:spPr>
          <a:xfrm>
            <a:off x="1885108" y="4298419"/>
            <a:ext cx="639334" cy="429998"/>
          </a:xfrm>
          <a:prstGeom prst="roundRect">
            <a:avLst/>
          </a:prstGeom>
          <a:solidFill>
            <a:schemeClr val="tx2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Arial Rounded MT Bold" panose="020F0704030504030204" pitchFamily="34" charset="0"/>
              </a:rPr>
              <a:t>ts</a:t>
            </a:r>
            <a:r>
              <a:rPr kumimoji="1" lang="en-US" altLang="zh-CN" baseline="-25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0</a:t>
            </a:r>
            <a:endParaRPr kumimoji="1" lang="zh-CN" altLang="en-US" baseline="-25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D6E1D194-FE45-CB47-A0D9-A3AD28AC104E}"/>
              </a:ext>
            </a:extLst>
          </p:cNvPr>
          <p:cNvSpPr/>
          <p:nvPr/>
        </p:nvSpPr>
        <p:spPr>
          <a:xfrm>
            <a:off x="2524441" y="4298419"/>
            <a:ext cx="412376" cy="4299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aseline="-25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7357352-9B67-BD40-84DD-9B8326D05A62}"/>
                  </a:ext>
                </a:extLst>
              </p:cNvPr>
              <p:cNvSpPr txBox="1"/>
              <p:nvPr/>
            </p:nvSpPr>
            <p:spPr>
              <a:xfrm>
                <a:off x="2464962" y="4359529"/>
                <a:ext cx="5668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l-GR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ts</a:t>
                </a:r>
                <a:r>
                  <a:rPr kumimoji="1" lang="en-US" altLang="zh-CN" baseline="-250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1</a:t>
                </a:r>
                <a:endParaRPr kumimoji="1" lang="zh-CN" altLang="en-US" baseline="-250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7357352-9B67-BD40-84DD-9B8326D05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962" y="4359529"/>
                <a:ext cx="566836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圆角矩形 20">
            <a:extLst>
              <a:ext uri="{FF2B5EF4-FFF2-40B4-BE49-F238E27FC236}">
                <a16:creationId xmlns:a16="http://schemas.microsoft.com/office/drawing/2014/main" id="{E26836AF-E3D2-4749-B410-D18288127638}"/>
              </a:ext>
            </a:extLst>
          </p:cNvPr>
          <p:cNvSpPr/>
          <p:nvPr/>
        </p:nvSpPr>
        <p:spPr>
          <a:xfrm>
            <a:off x="2524442" y="3151621"/>
            <a:ext cx="639334" cy="4299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Arial Rounded MT Bold" panose="020F0704030504030204" pitchFamily="34" charset="0"/>
              </a:rPr>
              <a:t>ts</a:t>
            </a:r>
            <a:r>
              <a:rPr kumimoji="1" lang="en-US" altLang="zh-CN" baseline="-25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</a:t>
            </a:r>
            <a:endParaRPr kumimoji="1" lang="zh-CN" altLang="en-US" baseline="-25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CD43DE3-823C-694E-AB1A-7EA64A7CCB0D}"/>
              </a:ext>
            </a:extLst>
          </p:cNvPr>
          <p:cNvSpPr txBox="1"/>
          <p:nvPr/>
        </p:nvSpPr>
        <p:spPr>
          <a:xfrm>
            <a:off x="0" y="4221029"/>
            <a:ext cx="186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Compressed Timestamp list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19DFBE5A-0C59-AF48-A2EF-67ACE116CC8D}"/>
              </a:ext>
            </a:extLst>
          </p:cNvPr>
          <p:cNvSpPr/>
          <p:nvPr/>
        </p:nvSpPr>
        <p:spPr>
          <a:xfrm>
            <a:off x="2936817" y="4298419"/>
            <a:ext cx="412376" cy="4299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aseline="-25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42082F3-1BB3-CF42-85F8-51AD7789480F}"/>
                  </a:ext>
                </a:extLst>
              </p:cNvPr>
              <p:cNvSpPr txBox="1"/>
              <p:nvPr/>
            </p:nvSpPr>
            <p:spPr>
              <a:xfrm>
                <a:off x="2877338" y="4359529"/>
                <a:ext cx="5668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l-GR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ts</a:t>
                </a:r>
                <a:r>
                  <a:rPr kumimoji="1" lang="en-US" altLang="zh-CN" baseline="-250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2</a:t>
                </a:r>
                <a:endParaRPr kumimoji="1" lang="zh-CN" altLang="en-US" baseline="-250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42082F3-1BB3-CF42-85F8-51AD7789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338" y="4359529"/>
                <a:ext cx="566836" cy="307777"/>
              </a:xfrm>
              <a:prstGeom prst="rect">
                <a:avLst/>
              </a:prstGeom>
              <a:blipFill>
                <a:blip r:embed="rId6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圆角矩形 24">
            <a:extLst>
              <a:ext uri="{FF2B5EF4-FFF2-40B4-BE49-F238E27FC236}">
                <a16:creationId xmlns:a16="http://schemas.microsoft.com/office/drawing/2014/main" id="{943163C4-8F23-8240-BD70-8108E068BF07}"/>
              </a:ext>
            </a:extLst>
          </p:cNvPr>
          <p:cNvSpPr/>
          <p:nvPr/>
        </p:nvSpPr>
        <p:spPr>
          <a:xfrm>
            <a:off x="3794238" y="3151621"/>
            <a:ext cx="639334" cy="4299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Arial Rounded MT Bold" panose="020F0704030504030204" pitchFamily="34" charset="0"/>
              </a:rPr>
              <a:t>ts</a:t>
            </a:r>
            <a:r>
              <a:rPr kumimoji="1" lang="en-US" altLang="zh-CN" baseline="-25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</a:t>
            </a:r>
            <a:endParaRPr kumimoji="1" lang="zh-CN" altLang="en-US" baseline="-25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2BDFA6B1-D1DA-9C4D-B4D7-75F5A0F58CF8}"/>
              </a:ext>
            </a:extLst>
          </p:cNvPr>
          <p:cNvSpPr/>
          <p:nvPr/>
        </p:nvSpPr>
        <p:spPr>
          <a:xfrm>
            <a:off x="5065868" y="3151621"/>
            <a:ext cx="632293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Arial Rounded MT Bold" panose="020F0704030504030204" pitchFamily="34" charset="0"/>
              </a:rPr>
              <a:t>ts</a:t>
            </a:r>
            <a:r>
              <a:rPr kumimoji="1" lang="en-US" altLang="zh-CN" baseline="-25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6</a:t>
            </a:r>
            <a:endParaRPr kumimoji="1" lang="zh-CN" altLang="en-US" baseline="-25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C6C4B20E-3187-4F44-8484-61086BC11FCE}"/>
              </a:ext>
            </a:extLst>
          </p:cNvPr>
          <p:cNvSpPr/>
          <p:nvPr/>
        </p:nvSpPr>
        <p:spPr>
          <a:xfrm>
            <a:off x="5706166" y="3151621"/>
            <a:ext cx="632293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Arial Rounded MT Bold" panose="020F0704030504030204" pitchFamily="34" charset="0"/>
              </a:rPr>
              <a:t>ts</a:t>
            </a:r>
            <a:r>
              <a:rPr kumimoji="1" lang="en-US" altLang="zh-CN" baseline="-25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7</a:t>
            </a:r>
            <a:endParaRPr kumimoji="1" lang="zh-CN" altLang="en-US" baseline="-25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DBB4CCFA-D2D0-2E4F-8384-FCB425ED3883}"/>
              </a:ext>
            </a:extLst>
          </p:cNvPr>
          <p:cNvSpPr/>
          <p:nvPr/>
        </p:nvSpPr>
        <p:spPr>
          <a:xfrm>
            <a:off x="3349192" y="4298417"/>
            <a:ext cx="412376" cy="4299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aseline="-25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D57DC107-63EE-A74F-87CA-A9B80F4F9763}"/>
              </a:ext>
            </a:extLst>
          </p:cNvPr>
          <p:cNvSpPr/>
          <p:nvPr/>
        </p:nvSpPr>
        <p:spPr>
          <a:xfrm>
            <a:off x="3760251" y="4298417"/>
            <a:ext cx="412376" cy="4299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aseline="-25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782ECAC7-3CE6-F64F-A614-CC7CA82D9A22}"/>
              </a:ext>
            </a:extLst>
          </p:cNvPr>
          <p:cNvSpPr/>
          <p:nvPr/>
        </p:nvSpPr>
        <p:spPr>
          <a:xfrm>
            <a:off x="4171310" y="4298417"/>
            <a:ext cx="412375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aseline="-25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F1C3EBE5-FE9C-6841-AF8F-C8EC6942E0E8}"/>
              </a:ext>
            </a:extLst>
          </p:cNvPr>
          <p:cNvSpPr/>
          <p:nvPr/>
        </p:nvSpPr>
        <p:spPr>
          <a:xfrm>
            <a:off x="4582369" y="4298417"/>
            <a:ext cx="412375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aseline="-25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圆角矩形 31">
            <a:extLst>
              <a:ext uri="{FF2B5EF4-FFF2-40B4-BE49-F238E27FC236}">
                <a16:creationId xmlns:a16="http://schemas.microsoft.com/office/drawing/2014/main" id="{9DFC5449-CEBC-2B47-972C-AABEF0BBB030}"/>
              </a:ext>
            </a:extLst>
          </p:cNvPr>
          <p:cNvSpPr/>
          <p:nvPr/>
        </p:nvSpPr>
        <p:spPr>
          <a:xfrm>
            <a:off x="4992111" y="4298417"/>
            <a:ext cx="412375" cy="4299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aseline="-25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0BE4DB4A-3A6D-3345-B679-95283748FEFE}"/>
              </a:ext>
            </a:extLst>
          </p:cNvPr>
          <p:cNvSpPr/>
          <p:nvPr/>
        </p:nvSpPr>
        <p:spPr>
          <a:xfrm>
            <a:off x="5403170" y="4298417"/>
            <a:ext cx="412375" cy="4299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aseline="-25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EA35EE7-6733-1F4D-9AED-A404FD27EC48}"/>
                  </a:ext>
                </a:extLst>
              </p:cNvPr>
              <p:cNvSpPr txBox="1"/>
              <p:nvPr/>
            </p:nvSpPr>
            <p:spPr>
              <a:xfrm>
                <a:off x="3285764" y="4359529"/>
                <a:ext cx="5668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l-GR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ts</a:t>
                </a:r>
                <a:r>
                  <a:rPr kumimoji="1" lang="en-US" altLang="zh-CN" baseline="-250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3</a:t>
                </a:r>
                <a:endParaRPr kumimoji="1" lang="zh-CN" altLang="en-US" baseline="-250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EA35EE7-6733-1F4D-9AED-A404FD27E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764" y="4359529"/>
                <a:ext cx="566836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8608442-C803-5043-9096-AC5B620C59F7}"/>
                  </a:ext>
                </a:extLst>
              </p:cNvPr>
              <p:cNvSpPr txBox="1"/>
              <p:nvPr/>
            </p:nvSpPr>
            <p:spPr>
              <a:xfrm>
                <a:off x="3694190" y="4359527"/>
                <a:ext cx="5668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l-GR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ts</a:t>
                </a:r>
                <a:r>
                  <a:rPr kumimoji="1" lang="en-US" altLang="zh-CN" baseline="-250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4</a:t>
                </a:r>
                <a:endParaRPr kumimoji="1" lang="zh-CN" altLang="en-US" baseline="-250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8608442-C803-5043-9096-AC5B620C5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190" y="4359527"/>
                <a:ext cx="566836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83FACA6-6366-524E-8DE0-48A4D2B47B4B}"/>
                  </a:ext>
                </a:extLst>
              </p:cNvPr>
              <p:cNvSpPr txBox="1"/>
              <p:nvPr/>
            </p:nvSpPr>
            <p:spPr>
              <a:xfrm>
                <a:off x="4925005" y="4359526"/>
                <a:ext cx="5668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l-GR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ts</a:t>
                </a:r>
                <a:r>
                  <a:rPr kumimoji="1" lang="en-US" altLang="zh-CN" baseline="-250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7</a:t>
                </a:r>
                <a:endParaRPr kumimoji="1" lang="zh-CN" altLang="en-US" baseline="-250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83FACA6-6366-524E-8DE0-48A4D2B47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05" y="4359526"/>
                <a:ext cx="566836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1582E99-FE5F-3C47-B27C-7C4CE06515E4}"/>
                  </a:ext>
                </a:extLst>
              </p:cNvPr>
              <p:cNvSpPr txBox="1"/>
              <p:nvPr/>
            </p:nvSpPr>
            <p:spPr>
              <a:xfrm>
                <a:off x="4102616" y="4359527"/>
                <a:ext cx="5668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l-GR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ts</a:t>
                </a:r>
                <a:r>
                  <a:rPr kumimoji="1" lang="en-US" altLang="zh-CN" baseline="-250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5</a:t>
                </a:r>
                <a:endParaRPr kumimoji="1" lang="zh-CN" altLang="en-US" baseline="-250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1582E99-FE5F-3C47-B27C-7C4CE0651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616" y="4359527"/>
                <a:ext cx="566836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FF85F90-C6FB-5C46-B525-B10F3BDA9607}"/>
                  </a:ext>
                </a:extLst>
              </p:cNvPr>
              <p:cNvSpPr txBox="1"/>
              <p:nvPr/>
            </p:nvSpPr>
            <p:spPr>
              <a:xfrm>
                <a:off x="4511042" y="4359527"/>
                <a:ext cx="5668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l-GR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ts</a:t>
                </a:r>
                <a:r>
                  <a:rPr kumimoji="1" lang="en-US" altLang="zh-CN" baseline="-250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6</a:t>
                </a:r>
                <a:endParaRPr kumimoji="1" lang="zh-CN" altLang="en-US" baseline="-250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FF85F90-C6FB-5C46-B525-B10F3BDA9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2" y="4359527"/>
                <a:ext cx="566836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363775F-5F66-0549-9F38-7C383333DD73}"/>
                  </a:ext>
                </a:extLst>
              </p:cNvPr>
              <p:cNvSpPr txBox="1"/>
              <p:nvPr/>
            </p:nvSpPr>
            <p:spPr>
              <a:xfrm>
                <a:off x="5333431" y="4354949"/>
                <a:ext cx="5668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l-GR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ts</a:t>
                </a:r>
                <a:r>
                  <a:rPr kumimoji="1" lang="en-US" altLang="zh-CN" baseline="-250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8</a:t>
                </a:r>
                <a:endParaRPr kumimoji="1" lang="zh-CN" altLang="en-US" baseline="-250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363775F-5F66-0549-9F38-7C383333D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431" y="4354949"/>
                <a:ext cx="566836" cy="307777"/>
              </a:xfrm>
              <a:prstGeom prst="rect">
                <a:avLst/>
              </a:prstGeom>
              <a:blipFill>
                <a:blip r:embed="rId12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E5A93DCD-91F5-804E-8F93-303AA6110501}"/>
              </a:ext>
            </a:extLst>
          </p:cNvPr>
          <p:cNvCxnSpPr>
            <a:cxnSpLocks/>
            <a:stCxn id="23" idx="0"/>
            <a:endCxn id="21" idx="2"/>
          </p:cNvCxnSpPr>
          <p:nvPr/>
        </p:nvCxnSpPr>
        <p:spPr>
          <a:xfrm flipH="1" flipV="1">
            <a:off x="2844109" y="3581619"/>
            <a:ext cx="298896" cy="716800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392652A4-10FF-FB41-A9EA-E1235015F812}"/>
              </a:ext>
            </a:extLst>
          </p:cNvPr>
          <p:cNvCxnSpPr>
            <a:cxnSpLocks/>
            <a:stCxn id="32" idx="0"/>
            <a:endCxn id="27" idx="2"/>
          </p:cNvCxnSpPr>
          <p:nvPr/>
        </p:nvCxnSpPr>
        <p:spPr>
          <a:xfrm flipV="1">
            <a:off x="5198299" y="3581619"/>
            <a:ext cx="824014" cy="716798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853E4711-15C3-A848-A898-C3F838EE9A70}"/>
              </a:ext>
            </a:extLst>
          </p:cNvPr>
          <p:cNvCxnSpPr>
            <a:cxnSpLocks/>
            <a:stCxn id="18" idx="0"/>
            <a:endCxn id="21" idx="2"/>
          </p:cNvCxnSpPr>
          <p:nvPr/>
        </p:nvCxnSpPr>
        <p:spPr>
          <a:xfrm flipV="1">
            <a:off x="2204775" y="3581619"/>
            <a:ext cx="639334" cy="716800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ECC3003F-02EA-264D-B19E-6345017622E1}"/>
              </a:ext>
            </a:extLst>
          </p:cNvPr>
          <p:cNvCxnSpPr>
            <a:cxnSpLocks/>
            <a:stCxn id="18" idx="0"/>
            <a:endCxn id="27" idx="2"/>
          </p:cNvCxnSpPr>
          <p:nvPr/>
        </p:nvCxnSpPr>
        <p:spPr>
          <a:xfrm flipV="1">
            <a:off x="2204775" y="3581619"/>
            <a:ext cx="3817538" cy="716800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ADE6CA8D-EF15-CA44-B878-4A01F8258A2C}"/>
              </a:ext>
            </a:extLst>
          </p:cNvPr>
          <p:cNvSpPr txBox="1"/>
          <p:nvPr/>
        </p:nvSpPr>
        <p:spPr>
          <a:xfrm>
            <a:off x="2744739" y="3663019"/>
            <a:ext cx="2488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1800" dirty="0">
                <a:latin typeface="Arial Rounded MT Bold" panose="020F0704030504030204" pitchFamily="34" charset="0"/>
              </a:rPr>
              <a:t>+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7B6446A-4CAE-0D4C-89DC-67E7AB0DC3EE}"/>
              </a:ext>
            </a:extLst>
          </p:cNvPr>
          <p:cNvSpPr txBox="1"/>
          <p:nvPr/>
        </p:nvSpPr>
        <p:spPr>
          <a:xfrm>
            <a:off x="5559791" y="3638349"/>
            <a:ext cx="2488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1800" dirty="0">
                <a:latin typeface="Arial Rounded MT Bold" panose="020F0704030504030204" pitchFamily="34" charset="0"/>
              </a:rPr>
              <a:t>+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61" name="可选流程 60">
            <a:extLst>
              <a:ext uri="{FF2B5EF4-FFF2-40B4-BE49-F238E27FC236}">
                <a16:creationId xmlns:a16="http://schemas.microsoft.com/office/drawing/2014/main" id="{20F24CBA-5B16-B242-AC83-B9E8E9978420}"/>
              </a:ext>
            </a:extLst>
          </p:cNvPr>
          <p:cNvSpPr/>
          <p:nvPr/>
        </p:nvSpPr>
        <p:spPr>
          <a:xfrm>
            <a:off x="8271569" y="2762540"/>
            <a:ext cx="1746207" cy="389081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Index Block </a:t>
            </a:r>
            <a:r>
              <a:rPr kumimoji="1" lang="en-US" altLang="zh-CN" sz="1600" b="1" dirty="0">
                <a:latin typeface="Arial Rounded MT Bold" panose="020F0704030504030204" pitchFamily="34" charset="0"/>
              </a:rPr>
              <a:t>①</a:t>
            </a:r>
            <a:endParaRPr kumimoji="1" lang="zh-CN" altLang="en-US" sz="1600" b="1" dirty="0">
              <a:latin typeface="Arial Rounded MT Bold" panose="020F0704030504030204" pitchFamily="34" charset="0"/>
            </a:endParaRPr>
          </a:p>
        </p:txBody>
      </p:sp>
      <p:sp>
        <p:nvSpPr>
          <p:cNvPr id="62" name="可选流程 61">
            <a:extLst>
              <a:ext uri="{FF2B5EF4-FFF2-40B4-BE49-F238E27FC236}">
                <a16:creationId xmlns:a16="http://schemas.microsoft.com/office/drawing/2014/main" id="{DE89C817-9E25-8046-8717-CC69428A4D71}"/>
              </a:ext>
            </a:extLst>
          </p:cNvPr>
          <p:cNvSpPr/>
          <p:nvPr/>
        </p:nvSpPr>
        <p:spPr>
          <a:xfrm>
            <a:off x="8271568" y="3360029"/>
            <a:ext cx="1746207" cy="389081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Index Block </a:t>
            </a:r>
            <a:r>
              <a:rPr kumimoji="1" lang="en-US" altLang="zh-CN" sz="1600" b="1" dirty="0">
                <a:latin typeface="Arial Rounded MT Bold" panose="020F0704030504030204" pitchFamily="34" charset="0"/>
              </a:rPr>
              <a:t>②</a:t>
            </a:r>
            <a:endParaRPr kumimoji="1" lang="zh-CN" altLang="en-US" sz="1600" b="1" dirty="0">
              <a:latin typeface="Arial Rounded MT Bold" panose="020F0704030504030204" pitchFamily="34" charset="0"/>
            </a:endParaRPr>
          </a:p>
        </p:txBody>
      </p:sp>
      <p:sp>
        <p:nvSpPr>
          <p:cNvPr id="63" name="可选流程 62">
            <a:extLst>
              <a:ext uri="{FF2B5EF4-FFF2-40B4-BE49-F238E27FC236}">
                <a16:creationId xmlns:a16="http://schemas.microsoft.com/office/drawing/2014/main" id="{40697E33-3AC8-6841-8E0C-E3388A2C61F6}"/>
              </a:ext>
            </a:extLst>
          </p:cNvPr>
          <p:cNvSpPr/>
          <p:nvPr/>
        </p:nvSpPr>
        <p:spPr>
          <a:xfrm>
            <a:off x="8271568" y="3957518"/>
            <a:ext cx="1746207" cy="389081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Index Block </a:t>
            </a:r>
            <a:r>
              <a:rPr kumimoji="1" lang="en-US" altLang="zh-CN" sz="1600" b="1" dirty="0">
                <a:latin typeface="Arial Rounded MT Bold" panose="020F0704030504030204" pitchFamily="34" charset="0"/>
              </a:rPr>
              <a:t>③</a:t>
            </a:r>
            <a:endParaRPr kumimoji="1" lang="zh-CN" altLang="en-US" sz="1600" b="1" dirty="0">
              <a:latin typeface="Arial Rounded MT Bold" panose="020F0704030504030204" pitchFamily="34" charset="0"/>
            </a:endParaRPr>
          </a:p>
        </p:txBody>
      </p:sp>
      <p:sp>
        <p:nvSpPr>
          <p:cNvPr id="64" name="可选流程 63">
            <a:extLst>
              <a:ext uri="{FF2B5EF4-FFF2-40B4-BE49-F238E27FC236}">
                <a16:creationId xmlns:a16="http://schemas.microsoft.com/office/drawing/2014/main" id="{0D58664E-5FC4-5949-A63E-5D321284E910}"/>
              </a:ext>
            </a:extLst>
          </p:cNvPr>
          <p:cNvSpPr/>
          <p:nvPr/>
        </p:nvSpPr>
        <p:spPr>
          <a:xfrm>
            <a:off x="8271568" y="4555007"/>
            <a:ext cx="1746207" cy="389081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Index Block ④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94516B1F-2C09-F547-9649-D40490043D53}"/>
              </a:ext>
            </a:extLst>
          </p:cNvPr>
          <p:cNvSpPr txBox="1"/>
          <p:nvPr/>
        </p:nvSpPr>
        <p:spPr>
          <a:xfrm>
            <a:off x="7243999" y="3982782"/>
            <a:ext cx="4125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  <a:endParaRPr lang="zh-CN" altLang="en-US" sz="1600" baseline="-25000" dirty="0"/>
          </a:p>
        </p:txBody>
      </p:sp>
      <p:cxnSp>
        <p:nvCxnSpPr>
          <p:cNvPr id="67" name="直线箭头连接符 66">
            <a:extLst>
              <a:ext uri="{FF2B5EF4-FFF2-40B4-BE49-F238E27FC236}">
                <a16:creationId xmlns:a16="http://schemas.microsoft.com/office/drawing/2014/main" id="{D41866FB-8F76-3243-BF57-23C3398C8DC5}"/>
              </a:ext>
            </a:extLst>
          </p:cNvPr>
          <p:cNvCxnSpPr>
            <a:cxnSpLocks/>
            <a:stCxn id="66" idx="3"/>
            <a:endCxn id="62" idx="1"/>
          </p:cNvCxnSpPr>
          <p:nvPr/>
        </p:nvCxnSpPr>
        <p:spPr>
          <a:xfrm flipV="1">
            <a:off x="7656583" y="3554570"/>
            <a:ext cx="614985" cy="5974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线箭头连接符 69">
            <a:extLst>
              <a:ext uri="{FF2B5EF4-FFF2-40B4-BE49-F238E27FC236}">
                <a16:creationId xmlns:a16="http://schemas.microsoft.com/office/drawing/2014/main" id="{1E64495A-B0D7-3F4F-8730-6739B42B9684}"/>
              </a:ext>
            </a:extLst>
          </p:cNvPr>
          <p:cNvCxnSpPr>
            <a:cxnSpLocks/>
            <a:stCxn id="66" idx="3"/>
            <a:endCxn id="64" idx="1"/>
          </p:cNvCxnSpPr>
          <p:nvPr/>
        </p:nvCxnSpPr>
        <p:spPr>
          <a:xfrm>
            <a:off x="7656583" y="4152059"/>
            <a:ext cx="614985" cy="5974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>
            <a:extLst>
              <a:ext uri="{FF2B5EF4-FFF2-40B4-BE49-F238E27FC236}">
                <a16:creationId xmlns:a16="http://schemas.microsoft.com/office/drawing/2014/main" id="{41062C5B-D91C-614B-8E16-1B795115D3CD}"/>
              </a:ext>
            </a:extLst>
          </p:cNvPr>
          <p:cNvSpPr txBox="1"/>
          <p:nvPr/>
        </p:nvSpPr>
        <p:spPr>
          <a:xfrm>
            <a:off x="10868688" y="3806899"/>
            <a:ext cx="4125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endParaRPr lang="zh-CN" altLang="en-US" sz="1600" baseline="-25000" dirty="0"/>
          </a:p>
        </p:txBody>
      </p:sp>
      <p:cxnSp>
        <p:nvCxnSpPr>
          <p:cNvPr id="80" name="直线箭头连接符 79">
            <a:extLst>
              <a:ext uri="{FF2B5EF4-FFF2-40B4-BE49-F238E27FC236}">
                <a16:creationId xmlns:a16="http://schemas.microsoft.com/office/drawing/2014/main" id="{DFA03A14-8A45-1446-A378-030D52FBBCD8}"/>
              </a:ext>
            </a:extLst>
          </p:cNvPr>
          <p:cNvCxnSpPr>
            <a:cxnSpLocks/>
            <a:stCxn id="79" idx="1"/>
            <a:endCxn id="62" idx="3"/>
          </p:cNvCxnSpPr>
          <p:nvPr/>
        </p:nvCxnSpPr>
        <p:spPr>
          <a:xfrm flipH="1" flipV="1">
            <a:off x="10017775" y="3554570"/>
            <a:ext cx="850913" cy="4216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线箭头连接符 82">
            <a:extLst>
              <a:ext uri="{FF2B5EF4-FFF2-40B4-BE49-F238E27FC236}">
                <a16:creationId xmlns:a16="http://schemas.microsoft.com/office/drawing/2014/main" id="{9404CEF0-5731-674E-B88C-C1A822615E67}"/>
              </a:ext>
            </a:extLst>
          </p:cNvPr>
          <p:cNvCxnSpPr>
            <a:cxnSpLocks/>
            <a:stCxn id="79" idx="1"/>
            <a:endCxn id="64" idx="3"/>
          </p:cNvCxnSpPr>
          <p:nvPr/>
        </p:nvCxnSpPr>
        <p:spPr>
          <a:xfrm flipH="1">
            <a:off x="10017775" y="3976176"/>
            <a:ext cx="850913" cy="7733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95C2FB2C-C1B8-A848-8F48-708A00CA82D0}"/>
              </a:ext>
            </a:extLst>
          </p:cNvPr>
          <p:cNvCxnSpPr>
            <a:cxnSpLocks/>
            <a:stCxn id="66" idx="3"/>
            <a:endCxn id="63" idx="1"/>
          </p:cNvCxnSpPr>
          <p:nvPr/>
        </p:nvCxnSpPr>
        <p:spPr>
          <a:xfrm>
            <a:off x="7656583" y="4152059"/>
            <a:ext cx="61498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>
            <a:extLst>
              <a:ext uri="{FF2B5EF4-FFF2-40B4-BE49-F238E27FC236}">
                <a16:creationId xmlns:a16="http://schemas.microsoft.com/office/drawing/2014/main" id="{D7B374EE-1232-9B49-9D3E-F5E452930E84}"/>
              </a:ext>
            </a:extLst>
          </p:cNvPr>
          <p:cNvSpPr txBox="1"/>
          <p:nvPr/>
        </p:nvSpPr>
        <p:spPr>
          <a:xfrm>
            <a:off x="9592382" y="4503326"/>
            <a:ext cx="2714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Cache miss </a:t>
            </a:r>
          </a:p>
          <a:p>
            <a:pPr algn="ctr"/>
            <a:r>
              <a:rPr kumimoji="1" lang="en-US" altLang="zh-CN" sz="1600" b="1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↓</a:t>
            </a:r>
          </a:p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Repeated IO access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0E39F21E-B35A-9B4C-968A-AE482E70C35C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25/31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79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Experiments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745B468-24AB-3A4E-AC11-6887FC38D3B5}"/>
              </a:ext>
            </a:extLst>
          </p:cNvPr>
          <p:cNvSpPr txBox="1"/>
          <p:nvPr/>
        </p:nvSpPr>
        <p:spPr>
          <a:xfrm>
            <a:off x="452855" y="789913"/>
            <a:ext cx="10465701" cy="405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Datasets</a:t>
            </a:r>
          </a:p>
          <a:p>
            <a:pPr lvl="4">
              <a:lnSpc>
                <a:spcPts val="26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 ◎ three real-world datasets: Cluster, NASDAQ, and Crimes</a:t>
            </a:r>
          </a:p>
          <a:p>
            <a:pPr lvl="4">
              <a:lnSpc>
                <a:spcPts val="26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 ◎ ︎three synthetic datasets: 10M events, 100M events, and 1G events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Loading &amp; filtering baselines</a:t>
            </a:r>
          </a:p>
          <a:p>
            <a:pPr lvl="4">
              <a:lnSpc>
                <a:spcPts val="26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 ◎ </a:t>
            </a:r>
            <a:r>
              <a:rPr kumimoji="1" lang="en-US" altLang="zh-CN" sz="1600" dirty="0" err="1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NaïveIndex</a:t>
            </a:r>
            <a:endParaRPr kumimoji="1" lang="en-US" altLang="zh-CN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  <a:p>
            <a:pPr lvl="4">
              <a:lnSpc>
                <a:spcPts val="26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 ◎ ︎</a:t>
            </a:r>
            <a:r>
              <a:rPr kumimoji="1" lang="en-US" altLang="zh-CN" sz="1600" dirty="0" err="1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IntervlaScan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(State-of-the-art)</a:t>
            </a:r>
          </a:p>
          <a:p>
            <a:pPr lvl="4">
              <a:lnSpc>
                <a:spcPts val="26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 ◎ </a:t>
            </a:r>
            <a:r>
              <a:rPr kumimoji="1" lang="en-US" altLang="zh-CN" sz="1600" dirty="0" err="1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Fullscan</a:t>
            </a:r>
            <a:endParaRPr kumimoji="1" lang="en-US" altLang="zh-CN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Metrics</a:t>
            </a:r>
          </a:p>
          <a:p>
            <a:pPr>
              <a:lnSpc>
                <a:spcPts val="2600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◎ query latency</a:t>
            </a:r>
          </a:p>
          <a:p>
            <a:pPr>
              <a:lnSpc>
                <a:spcPts val="26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 ◎ index speedup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  <a:sym typeface="Wingdings" pitchFamily="2" charset="2"/>
              </a:rPr>
              <a:t> </a:t>
            </a:r>
            <a:r>
              <a:rPr kumimoji="1" lang="en-US" altLang="zh-CN" sz="1600" dirty="0" err="1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  <a:sym typeface="Wingdings" pitchFamily="2" charset="2"/>
              </a:rPr>
              <a:t>latency</a:t>
            </a:r>
            <a:r>
              <a:rPr kumimoji="1" lang="en-US" altLang="zh-CN" sz="1600" baseline="-25000" dirty="0" err="1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  <a:sym typeface="Wingdings" pitchFamily="2" charset="2"/>
              </a:rPr>
              <a:t>fullscan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  <a:sym typeface="Wingdings" pitchFamily="2" charset="2"/>
              </a:rPr>
              <a:t> / </a:t>
            </a:r>
            <a:r>
              <a:rPr kumimoji="1" lang="en-US" altLang="zh-CN" sz="1600" dirty="0" err="1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  <a:sym typeface="Wingdings" pitchFamily="2" charset="2"/>
              </a:rPr>
              <a:t>latency</a:t>
            </a:r>
            <a:r>
              <a:rPr kumimoji="1" lang="en-US" altLang="zh-CN" sz="1600" baseline="-25000" dirty="0" err="1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  <a:sym typeface="Wingdings" pitchFamily="2" charset="2"/>
              </a:rPr>
              <a:t>index</a:t>
            </a:r>
            <a:endParaRPr kumimoji="1" lang="en-US" altLang="zh-CN" sz="1600" baseline="-250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  <a:p>
            <a:pPr>
              <a:lnSpc>
                <a:spcPts val="26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 ◎ space overhead</a:t>
            </a:r>
          </a:p>
          <a:p>
            <a:pPr>
              <a:lnSpc>
                <a:spcPts val="26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 ◎ ︎average insertion latency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CA16AF-7F65-A443-8D3F-B61A49DB2A7B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26/31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82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>
            <a:extLst>
              <a:ext uri="{FF2B5EF4-FFF2-40B4-BE49-F238E27FC236}">
                <a16:creationId xmlns:a16="http://schemas.microsoft.com/office/drawing/2014/main" id="{504C187F-95DA-544B-991A-2C6CE98979E0}"/>
              </a:ext>
            </a:extLst>
          </p:cNvPr>
          <p:cNvSpPr/>
          <p:nvPr/>
        </p:nvSpPr>
        <p:spPr>
          <a:xfrm>
            <a:off x="4336900" y="5493009"/>
            <a:ext cx="5407602" cy="676184"/>
          </a:xfrm>
          <a:prstGeom prst="wedgeRoundRectCallout">
            <a:avLst>
              <a:gd name="adj1" fmla="val -27888"/>
              <a:gd name="adj2" fmla="val 6512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Speedup in two evaluation engines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C067FEF-1123-2E4B-B6A8-B15D0FD1E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400" y="1828800"/>
            <a:ext cx="3251200" cy="32004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BF8DB05-A078-F549-8BD0-BCEF2FFE8B1E}"/>
              </a:ext>
            </a:extLst>
          </p:cNvPr>
          <p:cNvSpPr txBox="1"/>
          <p:nvPr/>
        </p:nvSpPr>
        <p:spPr>
          <a:xfrm>
            <a:off x="5007686" y="4947313"/>
            <a:ext cx="25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(b) NASDAQ dataset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FD3911E-C0C0-3841-88C7-52EAC7601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600" y="1828800"/>
            <a:ext cx="3263900" cy="3200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4B623ED-64E7-D84E-8A73-5E526AB42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00" y="1828800"/>
            <a:ext cx="3657600" cy="32004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8D62274-5530-9B4E-BB05-88C8B900CBC4}"/>
              </a:ext>
            </a:extLst>
          </p:cNvPr>
          <p:cNvSpPr txBox="1"/>
          <p:nvPr/>
        </p:nvSpPr>
        <p:spPr>
          <a:xfrm>
            <a:off x="1900338" y="4947313"/>
            <a:ext cx="25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(a) Cluster dataset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36E99D0-B5EC-604D-A098-460715DBCB80}"/>
              </a:ext>
            </a:extLst>
          </p:cNvPr>
          <p:cNvSpPr txBox="1"/>
          <p:nvPr/>
        </p:nvSpPr>
        <p:spPr>
          <a:xfrm>
            <a:off x="8493152" y="4951178"/>
            <a:ext cx="228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(c) Crimes dataset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EFD673B-2563-C745-B208-835112E8C8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3925" y="1286537"/>
            <a:ext cx="6004149" cy="50963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0FD639E-1BA9-6444-A46E-A6FDF30E7743}"/>
              </a:ext>
            </a:extLst>
          </p:cNvPr>
          <p:cNvSpPr txBox="1"/>
          <p:nvPr/>
        </p:nvSpPr>
        <p:spPr>
          <a:xfrm>
            <a:off x="4403649" y="5522862"/>
            <a:ext cx="5354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 Rounded MT Bold" panose="020F0704030504030204" pitchFamily="34" charset="0"/>
              </a:rPr>
              <a:t>ACER reduces the query latency by </a:t>
            </a:r>
            <a:r>
              <a:rPr lang="en-US" altLang="zh-CN" sz="1800" u="sng" dirty="0">
                <a:latin typeface="Arial Rounded MT Bold" panose="020F0704030504030204" pitchFamily="34" charset="0"/>
              </a:rPr>
              <a:t>up to one order of magnitude</a:t>
            </a:r>
            <a:r>
              <a:rPr lang="en-US" altLang="zh-CN" sz="1800" dirty="0">
                <a:latin typeface="Arial Rounded MT Bold" panose="020F0704030504030204" pitchFamily="34" charset="0"/>
              </a:rPr>
              <a:t> compared with </a:t>
            </a:r>
            <a:r>
              <a:rPr lang="en-US" altLang="zh-CN" sz="1800" dirty="0" err="1">
                <a:latin typeface="Arial Rounded MT Bold" panose="020F0704030504030204" pitchFamily="34" charset="0"/>
              </a:rPr>
              <a:t>Fullscan</a:t>
            </a:r>
            <a:r>
              <a:rPr lang="en-US" altLang="zh-CN" sz="1800" dirty="0">
                <a:latin typeface="Arial Rounded MT Bold" panose="020F0704030504030204" pitchFamily="34" charset="0"/>
              </a:rPr>
              <a:t>.</a:t>
            </a:r>
            <a:endParaRPr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9A1DAA4-F0AD-144E-8F50-146038B8BDFB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27/31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75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Query latency in real systems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B41BB4-E97C-F249-A9AD-A9D3FBB4A72A}"/>
              </a:ext>
            </a:extLst>
          </p:cNvPr>
          <p:cNvSpPr txBox="1"/>
          <p:nvPr/>
        </p:nvSpPr>
        <p:spPr>
          <a:xfrm>
            <a:off x="6196604" y="1760020"/>
            <a:ext cx="577546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4"/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PATTERN SEQ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(MSFT v1, GOOG v2, MSFT v3, GOOG v4)</a:t>
            </a:r>
          </a:p>
          <a:p>
            <a:pPr lvl="4"/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FROM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NASDAQ</a:t>
            </a:r>
          </a:p>
          <a:p>
            <a:pPr lvl="4"/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USE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skip-till-next-match</a:t>
            </a:r>
          </a:p>
          <a:p>
            <a:pPr lvl="4"/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WHERE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326 &lt;= v1.open &lt;= 334 </a:t>
            </a:r>
          </a:p>
          <a:p>
            <a:pPr lvl="4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</a:t>
            </a:r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AND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120 &lt;= v2.open &lt;= 130 </a:t>
            </a:r>
          </a:p>
          <a:p>
            <a:pPr lvl="4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</a:t>
            </a:r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AND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v3.open &gt;= v1.open * 1.003 </a:t>
            </a:r>
          </a:p>
          <a:p>
            <a:pPr lvl="4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</a:t>
            </a:r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AND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v4.open &lt;= v2.open * 0.997</a:t>
            </a:r>
          </a:p>
          <a:p>
            <a:pPr lvl="4"/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WITHIN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12 minutes</a:t>
            </a:r>
          </a:p>
          <a:p>
            <a:pPr lvl="4"/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RETURN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COUNT(*)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6B29554-1B28-FE4B-B05C-54081735B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19" y="1580303"/>
            <a:ext cx="4559975" cy="31648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E2E5DD1-3E1A-0F4A-BDF6-5C4FA136D64B}"/>
              </a:ext>
            </a:extLst>
          </p:cNvPr>
          <p:cNvSpPr txBox="1"/>
          <p:nvPr/>
        </p:nvSpPr>
        <p:spPr>
          <a:xfrm>
            <a:off x="1692607" y="4583179"/>
            <a:ext cx="9673893" cy="138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lnSpc>
                <a:spcPts val="2600"/>
              </a:lnSpc>
            </a:pPr>
            <a:r>
              <a:rPr kumimoji="1" lang="en-US" altLang="zh-CN" sz="1600" dirty="0">
                <a:solidFill>
                  <a:srgbClr val="0432FF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Note:</a:t>
            </a:r>
          </a:p>
          <a:p>
            <a:pPr lvl="4">
              <a:lnSpc>
                <a:spcPts val="2600"/>
              </a:lnSpc>
            </a:pPr>
            <a:r>
              <a:rPr kumimoji="1" lang="en-US" altLang="zh-CN" sz="1600" dirty="0">
                <a:solidFill>
                  <a:srgbClr val="0432FF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1. CDB is a commercial database</a:t>
            </a:r>
          </a:p>
          <a:p>
            <a:pPr lvl="4">
              <a:lnSpc>
                <a:spcPts val="2600"/>
              </a:lnSpc>
            </a:pPr>
            <a:r>
              <a:rPr kumimoji="1" lang="en-US" altLang="zh-CN" sz="1600" dirty="0">
                <a:solidFill>
                  <a:srgbClr val="0432FF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2. Pinot is a column store (we have build range bitmaps for related attributes)</a:t>
            </a:r>
          </a:p>
          <a:p>
            <a:pPr lvl="4">
              <a:lnSpc>
                <a:spcPts val="2600"/>
              </a:lnSpc>
            </a:pPr>
            <a:r>
              <a:rPr kumimoji="1" lang="en-US" altLang="zh-CN" sz="1600" dirty="0">
                <a:solidFill>
                  <a:srgbClr val="0432FF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3. Query 1, 2 and 3 are similar (the difference lies in predicate selectivity and window length)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1B2A80E-6327-3445-9433-46122E8A7C84}"/>
              </a:ext>
            </a:extLst>
          </p:cNvPr>
          <p:cNvSpPr txBox="1"/>
          <p:nvPr/>
        </p:nvSpPr>
        <p:spPr>
          <a:xfrm>
            <a:off x="8305800" y="4099588"/>
            <a:ext cx="1168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4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 Q1</a:t>
            </a:r>
            <a:endParaRPr lang="zh-CN" altLang="en-US" dirty="0"/>
          </a:p>
        </p:txBody>
      </p:sp>
      <p:sp>
        <p:nvSpPr>
          <p:cNvPr id="11" name="圆角矩形标注 10">
            <a:extLst>
              <a:ext uri="{FF2B5EF4-FFF2-40B4-BE49-F238E27FC236}">
                <a16:creationId xmlns:a16="http://schemas.microsoft.com/office/drawing/2014/main" id="{108A7865-BCC7-A941-BDEE-02428A4E6E14}"/>
              </a:ext>
            </a:extLst>
          </p:cNvPr>
          <p:cNvSpPr/>
          <p:nvPr/>
        </p:nvSpPr>
        <p:spPr>
          <a:xfrm>
            <a:off x="4432563" y="899083"/>
            <a:ext cx="6768837" cy="676184"/>
          </a:xfrm>
          <a:prstGeom prst="wedgeRoundRectCallout">
            <a:avLst>
              <a:gd name="adj1" fmla="val -27888"/>
              <a:gd name="adj2" fmla="val 6512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23B10CC-9470-6E49-9C23-56DCE09A9963}"/>
              </a:ext>
            </a:extLst>
          </p:cNvPr>
          <p:cNvSpPr txBox="1"/>
          <p:nvPr/>
        </p:nvSpPr>
        <p:spPr>
          <a:xfrm>
            <a:off x="4432564" y="914009"/>
            <a:ext cx="6768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 Rounded MT Bold" panose="020F0704030504030204" pitchFamily="34" charset="0"/>
              </a:rPr>
              <a:t>ACER filters out more than 99% of events for three queries, and it reduces the query latency of </a:t>
            </a:r>
            <a:r>
              <a:rPr lang="en-US" altLang="zh-CN" sz="1800" dirty="0" err="1">
                <a:latin typeface="Arial Rounded MT Bold" panose="020F0704030504030204" pitchFamily="34" charset="0"/>
              </a:rPr>
              <a:t>Flink</a:t>
            </a:r>
            <a:r>
              <a:rPr lang="en-US" altLang="zh-CN" sz="1800" dirty="0">
                <a:latin typeface="Arial Rounded MT Bold" panose="020F0704030504030204" pitchFamily="34" charset="0"/>
              </a:rPr>
              <a:t> by 10×.</a:t>
            </a:r>
            <a:endParaRPr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BECC8DF-6626-C241-B7D9-1E62BE81A71D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28/31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45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Storage overhead and insertion latency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B15024-D7EE-CB40-86F4-BD8CCD2C4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994" y="1544759"/>
            <a:ext cx="4572000" cy="32004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CA9DB97-3936-5C4D-B49E-4D84587358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051" y="1544759"/>
            <a:ext cx="4572000" cy="32004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33A4C05-04ED-8B45-AA74-82064F6B6B47}"/>
              </a:ext>
            </a:extLst>
          </p:cNvPr>
          <p:cNvSpPr txBox="1"/>
          <p:nvPr/>
        </p:nvSpPr>
        <p:spPr>
          <a:xfrm>
            <a:off x="2661550" y="4637347"/>
            <a:ext cx="287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Storage overhead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DE7AD67-3C28-6E41-827A-D1D9C6D187B3}"/>
              </a:ext>
            </a:extLst>
          </p:cNvPr>
          <p:cNvSpPr txBox="1"/>
          <p:nvPr/>
        </p:nvSpPr>
        <p:spPr>
          <a:xfrm>
            <a:off x="7676901" y="4636891"/>
            <a:ext cx="287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Insertion latency</a:t>
            </a:r>
          </a:p>
        </p:txBody>
      </p:sp>
      <p:sp>
        <p:nvSpPr>
          <p:cNvPr id="14" name="圆角矩形标注 13">
            <a:extLst>
              <a:ext uri="{FF2B5EF4-FFF2-40B4-BE49-F238E27FC236}">
                <a16:creationId xmlns:a16="http://schemas.microsoft.com/office/drawing/2014/main" id="{4944CFC8-C8F0-6748-B845-5DB3986A0961}"/>
              </a:ext>
            </a:extLst>
          </p:cNvPr>
          <p:cNvSpPr/>
          <p:nvPr/>
        </p:nvSpPr>
        <p:spPr>
          <a:xfrm>
            <a:off x="4336899" y="5493009"/>
            <a:ext cx="5218067" cy="676184"/>
          </a:xfrm>
          <a:prstGeom prst="wedgeRoundRectCallout">
            <a:avLst>
              <a:gd name="adj1" fmla="val -27888"/>
              <a:gd name="adj2" fmla="val 6512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A677FA3-BF56-4C44-A8A2-6294F41E3429}"/>
              </a:ext>
            </a:extLst>
          </p:cNvPr>
          <p:cNvSpPr txBox="1"/>
          <p:nvPr/>
        </p:nvSpPr>
        <p:spPr>
          <a:xfrm>
            <a:off x="4428162" y="5538713"/>
            <a:ext cx="5309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For index-based methods, ACER always has a low index space overhead and low insertion latency.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E077BD7-00AC-6146-A672-D2F75B9D48FE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29/31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34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Conclusion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E077BD7-00AC-6146-A672-D2F75B9D48FE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>
                <a:solidFill>
                  <a:schemeClr val="bg1">
                    <a:lumMod val="50000"/>
                  </a:schemeClr>
                </a:solidFill>
              </a:rPr>
              <a:t>30/31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36C094A-934A-A344-8A26-1905FECE6C47}"/>
              </a:ext>
            </a:extLst>
          </p:cNvPr>
          <p:cNvSpPr txBox="1"/>
          <p:nvPr/>
        </p:nvSpPr>
        <p:spPr>
          <a:xfrm>
            <a:off x="397750" y="806686"/>
            <a:ext cx="11513202" cy="211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ACER is mainly based on Range Bitmap indexes, which can ensure disk access is sequential and output is ordered.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ACER uses two-phase filtering algorithm to avoid unnecessary disk access.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Evaluation results show that ACER significantly outperform competitive state-of-the-art algorithms.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  <a:ea typeface="黑体" panose="02010609060101010101" pitchFamily="49" charset="-122"/>
              </a:rPr>
              <a:t>Code: </a:t>
            </a:r>
            <a:r>
              <a:rPr lang="en-US" altLang="zh-CN" sz="1800" u="sng" dirty="0">
                <a:solidFill>
                  <a:srgbClr val="0432FF"/>
                </a:solidFill>
                <a:latin typeface="Arial Rounded MT Bold" panose="020F0704030504030204" pitchFamily="34" charset="0"/>
                <a:ea typeface="黑体" panose="02010609060101010101" pitchFamily="49" charset="-122"/>
              </a:rPr>
              <a:t>https://</a:t>
            </a:r>
            <a:r>
              <a:rPr lang="en-US" altLang="zh-CN" sz="1800" u="sng" dirty="0" err="1">
                <a:solidFill>
                  <a:srgbClr val="0432FF"/>
                </a:solidFill>
                <a:latin typeface="Arial Rounded MT Bold" panose="020F0704030504030204" pitchFamily="34" charset="0"/>
                <a:ea typeface="黑体" panose="02010609060101010101" pitchFamily="49" charset="-122"/>
              </a:rPr>
              <a:t>github.com</a:t>
            </a:r>
            <a:r>
              <a:rPr lang="en-US" altLang="zh-CN" sz="1800" u="sng" dirty="0">
                <a:solidFill>
                  <a:srgbClr val="0432FF"/>
                </a:solidFill>
                <a:latin typeface="Arial Rounded MT Bold" panose="020F0704030504030204" pitchFamily="34" charset="0"/>
                <a:ea typeface="黑体" panose="02010609060101010101" pitchFamily="49" charset="-122"/>
              </a:rPr>
              <a:t>/</a:t>
            </a:r>
            <a:r>
              <a:rPr lang="en-US" altLang="zh-CN" sz="1800" u="sng" dirty="0" err="1">
                <a:solidFill>
                  <a:srgbClr val="0432FF"/>
                </a:solidFill>
                <a:latin typeface="Arial Rounded MT Bold" panose="020F0704030504030204" pitchFamily="34" charset="0"/>
                <a:ea typeface="黑体" panose="02010609060101010101" pitchFamily="49" charset="-122"/>
              </a:rPr>
              <a:t>Josehokec</a:t>
            </a:r>
            <a:r>
              <a:rPr lang="en-US" altLang="zh-CN" sz="1800" u="sng" dirty="0">
                <a:solidFill>
                  <a:srgbClr val="0432FF"/>
                </a:solidFill>
                <a:latin typeface="Arial Rounded MT Bold" panose="020F0704030504030204" pitchFamily="34" charset="0"/>
                <a:ea typeface="黑体" panose="02010609060101010101" pitchFamily="49" charset="-122"/>
              </a:rPr>
              <a:t>/ACER4CER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2A8627-1AB0-E447-8846-DA2AF6EF3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340" y="2846862"/>
            <a:ext cx="5327067" cy="339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76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/>
          <p:nvPr/>
        </p:nvSpPr>
        <p:spPr>
          <a:xfrm>
            <a:off x="3524550" y="1496983"/>
            <a:ext cx="5142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2C3D8F"/>
                </a:solidFill>
                <a:latin typeface="Arial"/>
                <a:ea typeface="Arial"/>
                <a:cs typeface="Arial"/>
                <a:sym typeface="Arial"/>
              </a:rPr>
              <a:t>THAN</a:t>
            </a:r>
            <a:r>
              <a:rPr lang="en-US" sz="4800" b="1" dirty="0">
                <a:solidFill>
                  <a:srgbClr val="2C3D8F"/>
                </a:solidFill>
              </a:rPr>
              <a:t>K YOU</a:t>
            </a:r>
            <a:endParaRPr sz="2400" dirty="0">
              <a:solidFill>
                <a:srgbClr val="2C3D8F"/>
              </a:solidFill>
            </a:endParaRPr>
          </a:p>
        </p:txBody>
      </p:sp>
      <p:cxnSp>
        <p:nvCxnSpPr>
          <p:cNvPr id="186" name="Google Shape;186;p16"/>
          <p:cNvCxnSpPr>
            <a:cxnSpLocks/>
          </p:cNvCxnSpPr>
          <p:nvPr/>
        </p:nvCxnSpPr>
        <p:spPr>
          <a:xfrm>
            <a:off x="2418165" y="2348808"/>
            <a:ext cx="7113298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9" name="Google Shape;189;p16"/>
          <p:cNvPicPr preferRelativeResize="0"/>
          <p:nvPr/>
        </p:nvPicPr>
        <p:blipFill rotWithShape="1">
          <a:blip r:embed="rId3">
            <a:alphaModFix/>
          </a:blip>
          <a:srcRect t="71678" b="39175"/>
          <a:stretch/>
        </p:blipFill>
        <p:spPr>
          <a:xfrm rot="-5400000" flipH="1">
            <a:off x="8510412" y="3161113"/>
            <a:ext cx="6845450" cy="5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 rotWithShape="1">
          <a:blip r:embed="rId3">
            <a:alphaModFix/>
          </a:blip>
          <a:srcRect t="71678" b="37305"/>
          <a:stretch/>
        </p:blipFill>
        <p:spPr>
          <a:xfrm rot="-5400000" flipH="1">
            <a:off x="8541550" y="3206175"/>
            <a:ext cx="6845450" cy="4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49A77C-1000-3DF1-10B9-D7E33DB40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08999"/>
            <a:ext cx="12192000" cy="2749001"/>
          </a:xfrm>
          <a:prstGeom prst="rect">
            <a:avLst/>
          </a:prstGeom>
        </p:spPr>
      </p:pic>
      <p:sp>
        <p:nvSpPr>
          <p:cNvPr id="8" name="Google Shape;185;p16">
            <a:extLst>
              <a:ext uri="{FF2B5EF4-FFF2-40B4-BE49-F238E27FC236}">
                <a16:creationId xmlns:a16="http://schemas.microsoft.com/office/drawing/2014/main" id="{E4683121-8F0C-2041-8B37-FD6EC4286C7E}"/>
              </a:ext>
            </a:extLst>
          </p:cNvPr>
          <p:cNvSpPr txBox="1"/>
          <p:nvPr/>
        </p:nvSpPr>
        <p:spPr>
          <a:xfrm>
            <a:off x="2844894" y="2442460"/>
            <a:ext cx="6502212" cy="143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2C3D8F"/>
                </a:solidFill>
                <a:latin typeface="Arial"/>
                <a:ea typeface="Arial"/>
                <a:cs typeface="Arial"/>
                <a:sym typeface="Arial"/>
              </a:rPr>
              <a:t>Shizhe</a:t>
            </a:r>
            <a:r>
              <a:rPr lang="en-US" sz="2400" b="1" dirty="0">
                <a:solidFill>
                  <a:srgbClr val="2C3D8F"/>
                </a:solidFill>
                <a:latin typeface="Arial"/>
                <a:ea typeface="Arial"/>
                <a:cs typeface="Arial"/>
                <a:sym typeface="Arial"/>
              </a:rPr>
              <a:t> Liu, Nanjing University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solidFill>
                <a:srgbClr val="2C3D8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2C3D8F"/>
                </a:solidFill>
              </a:rPr>
              <a:t>shizheliu@smail.nju.edu.cn</a:t>
            </a:r>
            <a:endParaRPr lang="en-US" sz="2400" b="1" dirty="0">
              <a:solidFill>
                <a:srgbClr val="2C3D8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dirty="0">
              <a:solidFill>
                <a:srgbClr val="2C3D8F"/>
              </a:solidFill>
            </a:endParaRPr>
          </a:p>
          <a:p>
            <a:pPr algn="ctr"/>
            <a:r>
              <a:rPr lang="en-US" altLang="zh-CN" sz="1800" b="1" dirty="0">
                <a:solidFill>
                  <a:srgbClr val="2C3D8F"/>
                </a:solidFill>
              </a:rPr>
              <a:t>https://</a:t>
            </a:r>
            <a:r>
              <a:rPr lang="en-US" altLang="zh-CN" sz="1800" b="1" dirty="0" err="1">
                <a:solidFill>
                  <a:srgbClr val="2C3D8F"/>
                </a:solidFill>
              </a:rPr>
              <a:t>github.com</a:t>
            </a:r>
            <a:r>
              <a:rPr lang="en-US" altLang="zh-CN" sz="1800" b="1" dirty="0">
                <a:solidFill>
                  <a:srgbClr val="2C3D8F"/>
                </a:solidFill>
              </a:rPr>
              <a:t>/</a:t>
            </a:r>
            <a:r>
              <a:rPr lang="en-US" altLang="zh-CN" sz="1800" b="1" dirty="0" err="1">
                <a:solidFill>
                  <a:srgbClr val="2C3D8F"/>
                </a:solidFill>
              </a:rPr>
              <a:t>Josehokec</a:t>
            </a:r>
            <a:r>
              <a:rPr lang="en-US" altLang="zh-CN" sz="1800" b="1" dirty="0">
                <a:solidFill>
                  <a:srgbClr val="2C3D8F"/>
                </a:solidFill>
              </a:rPr>
              <a:t>/ACER4CER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4E2F5E6-851B-794B-80CE-212EF7FCBAF0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30/31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78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>
            <a:extLst>
              <a:ext uri="{FF2B5EF4-FFF2-40B4-BE49-F238E27FC236}">
                <a16:creationId xmlns:a16="http://schemas.microsoft.com/office/drawing/2014/main" id="{D4E1EAA0-6B1A-4B45-8E77-300BACB27976}"/>
              </a:ext>
            </a:extLst>
          </p:cNvPr>
          <p:cNvSpPr/>
          <p:nvPr/>
        </p:nvSpPr>
        <p:spPr>
          <a:xfrm>
            <a:off x="3146398" y="1404060"/>
            <a:ext cx="5904115" cy="392595"/>
          </a:xfrm>
          <a:prstGeom prst="roundRect">
            <a:avLst/>
          </a:prstGeom>
          <a:solidFill>
            <a:schemeClr val="tx2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Google Shape;109;p2"/>
          <p:cNvSpPr txBox="1"/>
          <p:nvPr/>
        </p:nvSpPr>
        <p:spPr>
          <a:xfrm>
            <a:off x="476973" y="165627"/>
            <a:ext cx="92675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Complex event recognition (CER): example</a:t>
            </a:r>
            <a:endParaRPr lang="en-US" altLang="zh-CN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" name="Google Shape;126;p5">
            <a:extLst>
              <a:ext uri="{FF2B5EF4-FFF2-40B4-BE49-F238E27FC236}">
                <a16:creationId xmlns:a16="http://schemas.microsoft.com/office/drawing/2014/main" id="{E77B4874-A2D6-7249-9B34-935772B05156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" name="图片 81">
            <a:extLst>
              <a:ext uri="{FF2B5EF4-FFF2-40B4-BE49-F238E27FC236}">
                <a16:creationId xmlns:a16="http://schemas.microsoft.com/office/drawing/2014/main" id="{DE559E8F-93B2-A64F-94AF-3C5C616AB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12431AB-346B-4447-82AD-902A0969C3BC}"/>
              </a:ext>
            </a:extLst>
          </p:cNvPr>
          <p:cNvSpPr txBox="1"/>
          <p:nvPr/>
        </p:nvSpPr>
        <p:spPr>
          <a:xfrm>
            <a:off x="452855" y="789913"/>
            <a:ext cx="4936902" cy="2280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The schema of stock trade event is:</a:t>
            </a:r>
          </a:p>
          <a:p>
            <a:pPr>
              <a:lnSpc>
                <a:spcPts val="2600"/>
              </a:lnSpc>
            </a:pPr>
            <a:endParaRPr kumimoji="1" lang="en-US" altLang="zh-CN" sz="1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r>
              <a:rPr kumimoji="1" lang="en-US" altLang="zh-CN" sz="1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                            </a:t>
            </a:r>
          </a:p>
          <a:p>
            <a:pPr>
              <a:lnSpc>
                <a:spcPts val="2600"/>
              </a:lnSpc>
            </a:pPr>
            <a:endParaRPr kumimoji="1" lang="en-US" altLang="zh-CN" sz="1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endParaRPr kumimoji="1" lang="en-US" altLang="zh-CN" sz="1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endParaRPr kumimoji="1" lang="en-US" altLang="zh-CN" sz="18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Given a query pattern [3] as follow: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CFA433F-2B02-FD41-BC60-50F31EFE35A0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4/31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C47EA22-D1A1-784A-B01F-8848F5091913}"/>
              </a:ext>
            </a:extLst>
          </p:cNvPr>
          <p:cNvSpPr txBox="1"/>
          <p:nvPr/>
        </p:nvSpPr>
        <p:spPr>
          <a:xfrm>
            <a:off x="2588727" y="1404060"/>
            <a:ext cx="7030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</a:t>
            </a:r>
            <a:r>
              <a:rPr kumimoji="1" lang="en-US" altLang="zh-CN" sz="1800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tradeType</a:t>
            </a:r>
            <a:r>
              <a:rPr kumimoji="1" lang="en-US" altLang="zh-CN" sz="1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, </a:t>
            </a:r>
            <a:r>
              <a:rPr kumimoji="1" lang="en-US" altLang="zh-CN" sz="1800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stockName</a:t>
            </a:r>
            <a:r>
              <a:rPr kumimoji="1" lang="en-US" altLang="zh-CN" sz="1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, volume, price, timestamp)</a:t>
            </a:r>
            <a:endParaRPr lang="zh-CN" altLang="en-US" sz="18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04CD90D-3470-8A4D-A71F-EE45639503C2}"/>
              </a:ext>
            </a:extLst>
          </p:cNvPr>
          <p:cNvSpPr txBox="1"/>
          <p:nvPr/>
        </p:nvSpPr>
        <p:spPr>
          <a:xfrm>
            <a:off x="7335494" y="2058847"/>
            <a:ext cx="257045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trade timestamp (</a:t>
            </a:r>
            <a:r>
              <a:rPr kumimoji="1" lang="en-US" altLang="zh-CN" sz="1800" dirty="0" err="1">
                <a:latin typeface="Arial Rounded MT Bold" panose="020F0704030504030204" pitchFamily="34" charset="0"/>
                <a:cs typeface="Times New Roman" panose="02020603050405020304" pitchFamily="18" charset="0"/>
              </a:rPr>
              <a:t>ms</a:t>
            </a:r>
            <a:r>
              <a:rPr kumimoji="1" lang="en-US" altLang="zh-CN" sz="1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)</a:t>
            </a:r>
            <a:endParaRPr lang="zh-CN" altLang="en-US" sz="18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4FC85F6-C434-144C-8741-216D7D3D53A0}"/>
              </a:ext>
            </a:extLst>
          </p:cNvPr>
          <p:cNvSpPr txBox="1"/>
          <p:nvPr/>
        </p:nvSpPr>
        <p:spPr>
          <a:xfrm>
            <a:off x="2751337" y="2050647"/>
            <a:ext cx="252981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Domain: {BUY, SELL}</a:t>
            </a:r>
            <a:endParaRPr lang="zh-CN" altLang="en-US" sz="1800" dirty="0"/>
          </a:p>
        </p:txBody>
      </p:sp>
      <p:sp>
        <p:nvSpPr>
          <p:cNvPr id="6" name="三角形 5">
            <a:extLst>
              <a:ext uri="{FF2B5EF4-FFF2-40B4-BE49-F238E27FC236}">
                <a16:creationId xmlns:a16="http://schemas.microsoft.com/office/drawing/2014/main" id="{29E6CBBB-8D31-2640-A66B-9883A32EB11B}"/>
              </a:ext>
            </a:extLst>
          </p:cNvPr>
          <p:cNvSpPr/>
          <p:nvPr/>
        </p:nvSpPr>
        <p:spPr>
          <a:xfrm>
            <a:off x="3878590" y="1725587"/>
            <a:ext cx="275308" cy="135791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三角形 21">
            <a:extLst>
              <a:ext uri="{FF2B5EF4-FFF2-40B4-BE49-F238E27FC236}">
                <a16:creationId xmlns:a16="http://schemas.microsoft.com/office/drawing/2014/main" id="{90BD3D2C-0969-CD46-A851-69EA9A6CDBBD}"/>
              </a:ext>
            </a:extLst>
          </p:cNvPr>
          <p:cNvSpPr/>
          <p:nvPr/>
        </p:nvSpPr>
        <p:spPr>
          <a:xfrm>
            <a:off x="8483069" y="1734708"/>
            <a:ext cx="275308" cy="135791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EFC91E66-733D-AC42-925E-ED3500AB18D2}"/>
              </a:ext>
            </a:extLst>
          </p:cNvPr>
          <p:cNvCxnSpPr>
            <a:stCxn id="6" idx="3"/>
            <a:endCxn id="19" idx="0"/>
          </p:cNvCxnSpPr>
          <p:nvPr/>
        </p:nvCxnSpPr>
        <p:spPr>
          <a:xfrm>
            <a:off x="4016244" y="1861378"/>
            <a:ext cx="1" cy="1892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2793C9FB-9905-9F47-9D9E-05FD705F6DA6}"/>
              </a:ext>
            </a:extLst>
          </p:cNvPr>
          <p:cNvCxnSpPr/>
          <p:nvPr/>
        </p:nvCxnSpPr>
        <p:spPr>
          <a:xfrm>
            <a:off x="8620722" y="1869578"/>
            <a:ext cx="1" cy="1892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id="{946B1F79-BB4D-0644-90C0-508284DD9A4B}"/>
              </a:ext>
            </a:extLst>
          </p:cNvPr>
          <p:cNvSpPr txBox="1"/>
          <p:nvPr/>
        </p:nvSpPr>
        <p:spPr>
          <a:xfrm>
            <a:off x="3739218" y="6058675"/>
            <a:ext cx="63191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[3] </a:t>
            </a:r>
            <a:r>
              <a:rPr lang="en" altLang="zh-CN" dirty="0">
                <a:latin typeface="Arial Rounded MT Bold" panose="020F0704030504030204" pitchFamily="34" charset="0"/>
              </a:rPr>
              <a:t>CORE: a Complex Event Recognition Engine</a:t>
            </a:r>
            <a:r>
              <a:rPr lang="en-US" altLang="zh-CN" dirty="0">
                <a:latin typeface="Arial Rounded MT Bold" panose="020F0704030504030204" pitchFamily="34" charset="0"/>
              </a:rPr>
              <a:t>. In VLDB, 2022.</a:t>
            </a:r>
            <a:endParaRPr lang="en" altLang="zh-CN" dirty="0">
              <a:latin typeface="Arial Rounded MT Bold" panose="020F0704030504030204" pitchFamily="34" charset="0"/>
            </a:endParaRPr>
          </a:p>
        </p:txBody>
      </p:sp>
      <p:sp>
        <p:nvSpPr>
          <p:cNvPr id="49" name="圆角矩形 48">
            <a:extLst>
              <a:ext uri="{FF2B5EF4-FFF2-40B4-BE49-F238E27FC236}">
                <a16:creationId xmlns:a16="http://schemas.microsoft.com/office/drawing/2014/main" id="{1062E0E1-6238-8744-91A5-BBD8A9CA6201}"/>
              </a:ext>
            </a:extLst>
          </p:cNvPr>
          <p:cNvSpPr/>
          <p:nvPr/>
        </p:nvSpPr>
        <p:spPr>
          <a:xfrm>
            <a:off x="2084511" y="3230999"/>
            <a:ext cx="8524223" cy="233491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9C57C89-6979-5145-99BB-C52644FDB2B5}"/>
              </a:ext>
            </a:extLst>
          </p:cNvPr>
          <p:cNvSpPr txBox="1"/>
          <p:nvPr/>
        </p:nvSpPr>
        <p:spPr>
          <a:xfrm>
            <a:off x="2249535" y="3230999"/>
            <a:ext cx="5843769" cy="2260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PATTERN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SEQ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(SELL 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, SELL 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, SELL 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USE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skip-till-any-match</a:t>
            </a:r>
          </a:p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C3104D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WHERE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.open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&gt; 100 </a:t>
            </a:r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AND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.stockName = ‘MSFT’</a:t>
            </a:r>
          </a:p>
          <a:p>
            <a:pPr>
              <a:lnSpc>
                <a:spcPct val="1500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</a:t>
            </a:r>
            <a:r>
              <a:rPr kumimoji="1" lang="en-US" altLang="zh-CN" sz="1600" dirty="0">
                <a:solidFill>
                  <a:srgbClr val="C3104D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AND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.stocName = ‘INTC’</a:t>
            </a:r>
          </a:p>
          <a:p>
            <a:pPr>
              <a:lnSpc>
                <a:spcPct val="1500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</a:t>
            </a:r>
            <a:r>
              <a:rPr kumimoji="1" lang="en-US" altLang="zh-CN" sz="1600" dirty="0">
                <a:solidFill>
                  <a:srgbClr val="C3104D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AND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.open  &lt; 2000 </a:t>
            </a:r>
            <a:r>
              <a:rPr kumimoji="1" lang="en-US" altLang="zh-CN" sz="1600" dirty="0">
                <a:solidFill>
                  <a:srgbClr val="C3104D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AND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.stocName = ‘AMZN’</a:t>
            </a:r>
          </a:p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WITHIN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6secs </a:t>
            </a:r>
          </a:p>
        </p:txBody>
      </p:sp>
      <p:cxnSp>
        <p:nvCxnSpPr>
          <p:cNvPr id="52" name="直线连接符 51">
            <a:extLst>
              <a:ext uri="{FF2B5EF4-FFF2-40B4-BE49-F238E27FC236}">
                <a16:creationId xmlns:a16="http://schemas.microsoft.com/office/drawing/2014/main" id="{D07612B4-6952-F743-B51A-E43F05928CAE}"/>
              </a:ext>
            </a:extLst>
          </p:cNvPr>
          <p:cNvCxnSpPr>
            <a:cxnSpLocks/>
          </p:cNvCxnSpPr>
          <p:nvPr/>
        </p:nvCxnSpPr>
        <p:spPr>
          <a:xfrm>
            <a:off x="2249533" y="3363515"/>
            <a:ext cx="4255693" cy="357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连接符 53">
            <a:extLst>
              <a:ext uri="{FF2B5EF4-FFF2-40B4-BE49-F238E27FC236}">
                <a16:creationId xmlns:a16="http://schemas.microsoft.com/office/drawing/2014/main" id="{A3A2A579-2194-2C4D-8702-AAD10002677B}"/>
              </a:ext>
            </a:extLst>
          </p:cNvPr>
          <p:cNvCxnSpPr>
            <a:cxnSpLocks/>
          </p:cNvCxnSpPr>
          <p:nvPr/>
        </p:nvCxnSpPr>
        <p:spPr>
          <a:xfrm flipV="1">
            <a:off x="2249533" y="3613672"/>
            <a:ext cx="4255693" cy="5753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F5871A0A-1B16-1E46-9D24-CA45041C344F}"/>
              </a:ext>
            </a:extLst>
          </p:cNvPr>
          <p:cNvCxnSpPr>
            <a:cxnSpLocks/>
          </p:cNvCxnSpPr>
          <p:nvPr/>
        </p:nvCxnSpPr>
        <p:spPr>
          <a:xfrm flipV="1">
            <a:off x="6505226" y="3359570"/>
            <a:ext cx="0" cy="243042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4A2BB730-0AC7-BF4C-90A2-C542695BB86B}"/>
              </a:ext>
            </a:extLst>
          </p:cNvPr>
          <p:cNvCxnSpPr>
            <a:cxnSpLocks/>
          </p:cNvCxnSpPr>
          <p:nvPr/>
        </p:nvCxnSpPr>
        <p:spPr>
          <a:xfrm flipV="1">
            <a:off x="2253001" y="3363515"/>
            <a:ext cx="0" cy="243042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连接符 60">
            <a:extLst>
              <a:ext uri="{FF2B5EF4-FFF2-40B4-BE49-F238E27FC236}">
                <a16:creationId xmlns:a16="http://schemas.microsoft.com/office/drawing/2014/main" id="{10CD93F7-72DC-F947-AD17-EC6C2DEBFA3B}"/>
              </a:ext>
            </a:extLst>
          </p:cNvPr>
          <p:cNvCxnSpPr>
            <a:cxnSpLocks/>
          </p:cNvCxnSpPr>
          <p:nvPr/>
        </p:nvCxnSpPr>
        <p:spPr>
          <a:xfrm>
            <a:off x="2307888" y="5403219"/>
            <a:ext cx="1506816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连接符 61">
            <a:extLst>
              <a:ext uri="{FF2B5EF4-FFF2-40B4-BE49-F238E27FC236}">
                <a16:creationId xmlns:a16="http://schemas.microsoft.com/office/drawing/2014/main" id="{69DD9C80-C60D-C940-A77F-2FA15CEC3B3F}"/>
              </a:ext>
            </a:extLst>
          </p:cNvPr>
          <p:cNvCxnSpPr>
            <a:cxnSpLocks/>
          </p:cNvCxnSpPr>
          <p:nvPr/>
        </p:nvCxnSpPr>
        <p:spPr>
          <a:xfrm>
            <a:off x="2307888" y="5161172"/>
            <a:ext cx="1506816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线连接符 64">
            <a:extLst>
              <a:ext uri="{FF2B5EF4-FFF2-40B4-BE49-F238E27FC236}">
                <a16:creationId xmlns:a16="http://schemas.microsoft.com/office/drawing/2014/main" id="{410F154E-1C10-1242-B840-586D09C9C817}"/>
              </a:ext>
            </a:extLst>
          </p:cNvPr>
          <p:cNvCxnSpPr>
            <a:cxnSpLocks/>
          </p:cNvCxnSpPr>
          <p:nvPr/>
        </p:nvCxnSpPr>
        <p:spPr>
          <a:xfrm flipV="1">
            <a:off x="3814704" y="5160360"/>
            <a:ext cx="0" cy="242859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线连接符 66">
            <a:extLst>
              <a:ext uri="{FF2B5EF4-FFF2-40B4-BE49-F238E27FC236}">
                <a16:creationId xmlns:a16="http://schemas.microsoft.com/office/drawing/2014/main" id="{5052C435-184F-B74C-AFAB-AE59B9249244}"/>
              </a:ext>
            </a:extLst>
          </p:cNvPr>
          <p:cNvCxnSpPr>
            <a:cxnSpLocks/>
          </p:cNvCxnSpPr>
          <p:nvPr/>
        </p:nvCxnSpPr>
        <p:spPr>
          <a:xfrm flipV="1">
            <a:off x="2319486" y="5159973"/>
            <a:ext cx="0" cy="242859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线连接符 70">
            <a:extLst>
              <a:ext uri="{FF2B5EF4-FFF2-40B4-BE49-F238E27FC236}">
                <a16:creationId xmlns:a16="http://schemas.microsoft.com/office/drawing/2014/main" id="{98E47238-CF19-684C-BC81-DDC3D5AA4EDB}"/>
              </a:ext>
            </a:extLst>
          </p:cNvPr>
          <p:cNvCxnSpPr>
            <a:cxnSpLocks/>
          </p:cNvCxnSpPr>
          <p:nvPr/>
        </p:nvCxnSpPr>
        <p:spPr>
          <a:xfrm>
            <a:off x="2319486" y="5054791"/>
            <a:ext cx="5138879" cy="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连接符 71">
            <a:extLst>
              <a:ext uri="{FF2B5EF4-FFF2-40B4-BE49-F238E27FC236}">
                <a16:creationId xmlns:a16="http://schemas.microsoft.com/office/drawing/2014/main" id="{F6A8AA84-F534-9B4F-B9F7-A1F8A0CEFFC7}"/>
              </a:ext>
            </a:extLst>
          </p:cNvPr>
          <p:cNvCxnSpPr>
            <a:cxnSpLocks/>
          </p:cNvCxnSpPr>
          <p:nvPr/>
        </p:nvCxnSpPr>
        <p:spPr>
          <a:xfrm flipV="1">
            <a:off x="2307888" y="4089351"/>
            <a:ext cx="1" cy="96544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线连接符 73">
            <a:extLst>
              <a:ext uri="{FF2B5EF4-FFF2-40B4-BE49-F238E27FC236}">
                <a16:creationId xmlns:a16="http://schemas.microsoft.com/office/drawing/2014/main" id="{7C127076-15EB-D140-BA14-E702D9B87EE5}"/>
              </a:ext>
            </a:extLst>
          </p:cNvPr>
          <p:cNvCxnSpPr>
            <a:cxnSpLocks/>
          </p:cNvCxnSpPr>
          <p:nvPr/>
        </p:nvCxnSpPr>
        <p:spPr>
          <a:xfrm>
            <a:off x="2307888" y="3727723"/>
            <a:ext cx="2464104" cy="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线连接符 75">
            <a:extLst>
              <a:ext uri="{FF2B5EF4-FFF2-40B4-BE49-F238E27FC236}">
                <a16:creationId xmlns:a16="http://schemas.microsoft.com/office/drawing/2014/main" id="{DA3D8771-B4B0-384F-8FBC-9194DD1B2F61}"/>
              </a:ext>
            </a:extLst>
          </p:cNvPr>
          <p:cNvCxnSpPr>
            <a:cxnSpLocks/>
          </p:cNvCxnSpPr>
          <p:nvPr/>
        </p:nvCxnSpPr>
        <p:spPr>
          <a:xfrm>
            <a:off x="2307889" y="3992105"/>
            <a:ext cx="2465817" cy="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连接符 77">
            <a:extLst>
              <a:ext uri="{FF2B5EF4-FFF2-40B4-BE49-F238E27FC236}">
                <a16:creationId xmlns:a16="http://schemas.microsoft.com/office/drawing/2014/main" id="{9F756D49-3285-774C-969B-0FCF493A39B0}"/>
              </a:ext>
            </a:extLst>
          </p:cNvPr>
          <p:cNvCxnSpPr>
            <a:cxnSpLocks/>
          </p:cNvCxnSpPr>
          <p:nvPr/>
        </p:nvCxnSpPr>
        <p:spPr>
          <a:xfrm flipV="1">
            <a:off x="2307888" y="3727723"/>
            <a:ext cx="0" cy="242859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线连接符 78">
            <a:extLst>
              <a:ext uri="{FF2B5EF4-FFF2-40B4-BE49-F238E27FC236}">
                <a16:creationId xmlns:a16="http://schemas.microsoft.com/office/drawing/2014/main" id="{4CAC28E6-A338-7E48-8AB8-54D6C0DB6EE6}"/>
              </a:ext>
            </a:extLst>
          </p:cNvPr>
          <p:cNvCxnSpPr>
            <a:cxnSpLocks/>
          </p:cNvCxnSpPr>
          <p:nvPr/>
        </p:nvCxnSpPr>
        <p:spPr>
          <a:xfrm flipV="1">
            <a:off x="4771992" y="3747022"/>
            <a:ext cx="0" cy="242859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>
            <a:extLst>
              <a:ext uri="{FF2B5EF4-FFF2-40B4-BE49-F238E27FC236}">
                <a16:creationId xmlns:a16="http://schemas.microsoft.com/office/drawing/2014/main" id="{6C4296BC-4014-4C42-843C-D81EC50C0987}"/>
              </a:ext>
            </a:extLst>
          </p:cNvPr>
          <p:cNvSpPr/>
          <p:nvPr/>
        </p:nvSpPr>
        <p:spPr>
          <a:xfrm>
            <a:off x="5754463" y="3732463"/>
            <a:ext cx="1870866" cy="2750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C01C1361-E9AA-BE44-BED5-FA97CC60769C}"/>
              </a:ext>
            </a:extLst>
          </p:cNvPr>
          <p:cNvSpPr/>
          <p:nvPr/>
        </p:nvSpPr>
        <p:spPr>
          <a:xfrm>
            <a:off x="4711415" y="5167910"/>
            <a:ext cx="1923114" cy="2750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E27F1C5B-9341-F64B-AEB9-7ACE35132CDB}"/>
              </a:ext>
            </a:extLst>
          </p:cNvPr>
          <p:cNvSpPr/>
          <p:nvPr/>
        </p:nvSpPr>
        <p:spPr>
          <a:xfrm>
            <a:off x="7322563" y="3338671"/>
            <a:ext cx="1565196" cy="2750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右箭头 92">
            <a:extLst>
              <a:ext uri="{FF2B5EF4-FFF2-40B4-BE49-F238E27FC236}">
                <a16:creationId xmlns:a16="http://schemas.microsoft.com/office/drawing/2014/main" id="{04E57575-CDAE-9F49-AE12-58DDBD782028}"/>
              </a:ext>
            </a:extLst>
          </p:cNvPr>
          <p:cNvSpPr/>
          <p:nvPr/>
        </p:nvSpPr>
        <p:spPr>
          <a:xfrm>
            <a:off x="5008171" y="3747859"/>
            <a:ext cx="532648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A87373C0-5592-B74A-81E9-D37D27A795E4}"/>
              </a:ext>
            </a:extLst>
          </p:cNvPr>
          <p:cNvSpPr txBox="1"/>
          <p:nvPr/>
        </p:nvSpPr>
        <p:spPr>
          <a:xfrm>
            <a:off x="5557013" y="3688630"/>
            <a:ext cx="2265766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selection strategy</a:t>
            </a:r>
            <a:endParaRPr lang="zh-CN" altLang="en-US" sz="1600" dirty="0"/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FA0B3C26-721D-5345-B9DB-A9A49E526D3C}"/>
              </a:ext>
            </a:extLst>
          </p:cNvPr>
          <p:cNvSpPr txBox="1"/>
          <p:nvPr/>
        </p:nvSpPr>
        <p:spPr>
          <a:xfrm>
            <a:off x="4607611" y="5134172"/>
            <a:ext cx="2063866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window condition</a:t>
            </a:r>
            <a:endParaRPr lang="zh-CN" altLang="en-US" sz="1600" dirty="0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726F740C-7CDA-2449-893B-6D0363C9CDC7}"/>
              </a:ext>
            </a:extLst>
          </p:cNvPr>
          <p:cNvSpPr txBox="1"/>
          <p:nvPr/>
        </p:nvSpPr>
        <p:spPr>
          <a:xfrm>
            <a:off x="7331740" y="3289401"/>
            <a:ext cx="1523127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event pattern</a:t>
            </a:r>
            <a:endParaRPr lang="zh-CN" altLang="en-US" sz="1600" dirty="0"/>
          </a:p>
        </p:txBody>
      </p:sp>
      <p:sp>
        <p:nvSpPr>
          <p:cNvPr id="97" name="右箭头 96">
            <a:extLst>
              <a:ext uri="{FF2B5EF4-FFF2-40B4-BE49-F238E27FC236}">
                <a16:creationId xmlns:a16="http://schemas.microsoft.com/office/drawing/2014/main" id="{108FA770-8850-8F43-8230-B089A755D3BE}"/>
              </a:ext>
            </a:extLst>
          </p:cNvPr>
          <p:cNvSpPr/>
          <p:nvPr/>
        </p:nvSpPr>
        <p:spPr>
          <a:xfrm>
            <a:off x="6608064" y="3367086"/>
            <a:ext cx="532648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右箭头 97">
            <a:extLst>
              <a:ext uri="{FF2B5EF4-FFF2-40B4-BE49-F238E27FC236}">
                <a16:creationId xmlns:a16="http://schemas.microsoft.com/office/drawing/2014/main" id="{E3A9EA5B-344C-1C4F-900E-58A490EFE1FC}"/>
              </a:ext>
            </a:extLst>
          </p:cNvPr>
          <p:cNvSpPr/>
          <p:nvPr/>
        </p:nvSpPr>
        <p:spPr>
          <a:xfrm>
            <a:off x="4029664" y="5183140"/>
            <a:ext cx="532648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9" name="直线连接符 98">
            <a:extLst>
              <a:ext uri="{FF2B5EF4-FFF2-40B4-BE49-F238E27FC236}">
                <a16:creationId xmlns:a16="http://schemas.microsoft.com/office/drawing/2014/main" id="{0328EC96-07B8-B748-A9DE-2D5D330087CF}"/>
              </a:ext>
            </a:extLst>
          </p:cNvPr>
          <p:cNvCxnSpPr>
            <a:cxnSpLocks/>
          </p:cNvCxnSpPr>
          <p:nvPr/>
        </p:nvCxnSpPr>
        <p:spPr>
          <a:xfrm flipV="1">
            <a:off x="2319487" y="4089351"/>
            <a:ext cx="5138878" cy="14692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右箭头 99">
            <a:extLst>
              <a:ext uri="{FF2B5EF4-FFF2-40B4-BE49-F238E27FC236}">
                <a16:creationId xmlns:a16="http://schemas.microsoft.com/office/drawing/2014/main" id="{32C0C01C-B485-DE46-9515-2781387211F8}"/>
              </a:ext>
            </a:extLst>
          </p:cNvPr>
          <p:cNvSpPr/>
          <p:nvPr/>
        </p:nvSpPr>
        <p:spPr>
          <a:xfrm>
            <a:off x="7636948" y="4454308"/>
            <a:ext cx="532648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B5D19316-2302-5545-9778-BBD077D80E12}"/>
              </a:ext>
            </a:extLst>
          </p:cNvPr>
          <p:cNvSpPr/>
          <p:nvPr/>
        </p:nvSpPr>
        <p:spPr>
          <a:xfrm>
            <a:off x="8253903" y="4450723"/>
            <a:ext cx="2265766" cy="2750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5D6D41B8-777A-5C4C-B7A1-163C94AE29C2}"/>
              </a:ext>
            </a:extLst>
          </p:cNvPr>
          <p:cNvSpPr txBox="1"/>
          <p:nvPr/>
        </p:nvSpPr>
        <p:spPr>
          <a:xfrm>
            <a:off x="8165232" y="4418946"/>
            <a:ext cx="2443502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predicate conditions</a:t>
            </a:r>
            <a:endParaRPr lang="zh-CN" altLang="en-US" sz="1600" dirty="0"/>
          </a:p>
        </p:txBody>
      </p:sp>
      <p:cxnSp>
        <p:nvCxnSpPr>
          <p:cNvPr id="105" name="直线连接符 104">
            <a:extLst>
              <a:ext uri="{FF2B5EF4-FFF2-40B4-BE49-F238E27FC236}">
                <a16:creationId xmlns:a16="http://schemas.microsoft.com/office/drawing/2014/main" id="{5784B70C-7EB1-8F4B-91FE-D931CCE3D271}"/>
              </a:ext>
            </a:extLst>
          </p:cNvPr>
          <p:cNvCxnSpPr>
            <a:cxnSpLocks/>
          </p:cNvCxnSpPr>
          <p:nvPr/>
        </p:nvCxnSpPr>
        <p:spPr>
          <a:xfrm flipV="1">
            <a:off x="7458365" y="4093482"/>
            <a:ext cx="1" cy="96544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279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4" name="直线连接符 323">
            <a:extLst>
              <a:ext uri="{FF2B5EF4-FFF2-40B4-BE49-F238E27FC236}">
                <a16:creationId xmlns:a16="http://schemas.microsoft.com/office/drawing/2014/main" id="{9C374F97-86A2-CC4A-9F4D-D34CC2DBCB3B}"/>
              </a:ext>
            </a:extLst>
          </p:cNvPr>
          <p:cNvCxnSpPr>
            <a:cxnSpLocks/>
          </p:cNvCxnSpPr>
          <p:nvPr/>
        </p:nvCxnSpPr>
        <p:spPr>
          <a:xfrm>
            <a:off x="4288159" y="2010453"/>
            <a:ext cx="0" cy="432335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Google Shape;109;p2"/>
          <p:cNvSpPr txBox="1"/>
          <p:nvPr/>
        </p:nvSpPr>
        <p:spPr>
          <a:xfrm>
            <a:off x="476974" y="165627"/>
            <a:ext cx="87686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Naïve index-based methods for loading &amp; filtering</a:t>
            </a:r>
            <a:endParaRPr lang="en-US" altLang="zh-CN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" name="Google Shape;126;p5">
            <a:extLst>
              <a:ext uri="{FF2B5EF4-FFF2-40B4-BE49-F238E27FC236}">
                <a16:creationId xmlns:a16="http://schemas.microsoft.com/office/drawing/2014/main" id="{E77B4874-A2D6-7249-9B34-935772B05156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" name="图片 81">
            <a:extLst>
              <a:ext uri="{FF2B5EF4-FFF2-40B4-BE49-F238E27FC236}">
                <a16:creationId xmlns:a16="http://schemas.microsoft.com/office/drawing/2014/main" id="{DE559E8F-93B2-A64F-94AF-3C5C616AB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97" name="矩形 96">
            <a:extLst>
              <a:ext uri="{FF2B5EF4-FFF2-40B4-BE49-F238E27FC236}">
                <a16:creationId xmlns:a16="http://schemas.microsoft.com/office/drawing/2014/main" id="{BA91D344-33C6-834B-B2B4-0AF9E7B68210}"/>
              </a:ext>
            </a:extLst>
          </p:cNvPr>
          <p:cNvSpPr/>
          <p:nvPr/>
        </p:nvSpPr>
        <p:spPr>
          <a:xfrm>
            <a:off x="5041386" y="3332593"/>
            <a:ext cx="2715380" cy="3032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圆角矩形 97">
            <a:extLst>
              <a:ext uri="{FF2B5EF4-FFF2-40B4-BE49-F238E27FC236}">
                <a16:creationId xmlns:a16="http://schemas.microsoft.com/office/drawing/2014/main" id="{9AC90FD0-317D-1847-A77E-AFEEC0A0E7D6}"/>
              </a:ext>
            </a:extLst>
          </p:cNvPr>
          <p:cNvSpPr/>
          <p:nvPr/>
        </p:nvSpPr>
        <p:spPr>
          <a:xfrm>
            <a:off x="5137218" y="3408454"/>
            <a:ext cx="2503360" cy="10004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右箭头 98">
            <a:extLst>
              <a:ext uri="{FF2B5EF4-FFF2-40B4-BE49-F238E27FC236}">
                <a16:creationId xmlns:a16="http://schemas.microsoft.com/office/drawing/2014/main" id="{E495E349-1D87-1146-A969-AD5CA39FD926}"/>
              </a:ext>
            </a:extLst>
          </p:cNvPr>
          <p:cNvSpPr/>
          <p:nvPr/>
        </p:nvSpPr>
        <p:spPr>
          <a:xfrm rot="5400000">
            <a:off x="5591789" y="4601143"/>
            <a:ext cx="466934" cy="21899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圆角矩形 99">
            <a:extLst>
              <a:ext uri="{FF2B5EF4-FFF2-40B4-BE49-F238E27FC236}">
                <a16:creationId xmlns:a16="http://schemas.microsoft.com/office/drawing/2014/main" id="{A0877CE7-0C92-A546-AF68-0F235753E4B8}"/>
              </a:ext>
            </a:extLst>
          </p:cNvPr>
          <p:cNvSpPr/>
          <p:nvPr/>
        </p:nvSpPr>
        <p:spPr>
          <a:xfrm>
            <a:off x="5137218" y="4997980"/>
            <a:ext cx="2503360" cy="13003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D539EE0F-61FB-0A42-B50D-A50B127E1312}"/>
              </a:ext>
            </a:extLst>
          </p:cNvPr>
          <p:cNvSpPr/>
          <p:nvPr/>
        </p:nvSpPr>
        <p:spPr>
          <a:xfrm>
            <a:off x="5209923" y="3454701"/>
            <a:ext cx="2351880" cy="262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A3F7527A-0D01-E145-A3B3-F22C65CB95B3}"/>
              </a:ext>
            </a:extLst>
          </p:cNvPr>
          <p:cNvSpPr/>
          <p:nvPr/>
        </p:nvSpPr>
        <p:spPr>
          <a:xfrm>
            <a:off x="5289806" y="347806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031768DF-23B5-3E42-8D0F-2097BF45C644}"/>
              </a:ext>
            </a:extLst>
          </p:cNvPr>
          <p:cNvSpPr/>
          <p:nvPr/>
        </p:nvSpPr>
        <p:spPr>
          <a:xfrm>
            <a:off x="5611780" y="3479929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073E9E92-ABBF-E841-9779-FA2E9C35506C}"/>
              </a:ext>
            </a:extLst>
          </p:cNvPr>
          <p:cNvSpPr/>
          <p:nvPr/>
        </p:nvSpPr>
        <p:spPr>
          <a:xfrm>
            <a:off x="5928489" y="3479929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7C889555-3C35-2D41-B806-07227CC5B19D}"/>
              </a:ext>
            </a:extLst>
          </p:cNvPr>
          <p:cNvSpPr/>
          <p:nvPr/>
        </p:nvSpPr>
        <p:spPr>
          <a:xfrm>
            <a:off x="6247796" y="3476879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C8A7B566-DFFF-A44B-9177-D3B5F49E768D}"/>
              </a:ext>
            </a:extLst>
          </p:cNvPr>
          <p:cNvSpPr/>
          <p:nvPr/>
        </p:nvSpPr>
        <p:spPr>
          <a:xfrm>
            <a:off x="6605082" y="348321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A06B8184-5150-F549-8D94-CAFAC5E6087A}"/>
              </a:ext>
            </a:extLst>
          </p:cNvPr>
          <p:cNvSpPr/>
          <p:nvPr/>
        </p:nvSpPr>
        <p:spPr>
          <a:xfrm>
            <a:off x="6922137" y="3479929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A040410A-BADA-FB4E-B582-68727A8401E8}"/>
              </a:ext>
            </a:extLst>
          </p:cNvPr>
          <p:cNvSpPr/>
          <p:nvPr/>
        </p:nvSpPr>
        <p:spPr>
          <a:xfrm>
            <a:off x="7253912" y="3479929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648DEE6B-475E-D948-9ACB-F3CC2DD21B1E}"/>
              </a:ext>
            </a:extLst>
          </p:cNvPr>
          <p:cNvSpPr/>
          <p:nvPr/>
        </p:nvSpPr>
        <p:spPr>
          <a:xfrm>
            <a:off x="5209923" y="3769488"/>
            <a:ext cx="1990096" cy="262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1" name="缺角矩形 110">
            <a:extLst>
              <a:ext uri="{FF2B5EF4-FFF2-40B4-BE49-F238E27FC236}">
                <a16:creationId xmlns:a16="http://schemas.microsoft.com/office/drawing/2014/main" id="{EAC61BCE-9CA5-4142-BF22-D27BD9BBBBEC}"/>
              </a:ext>
            </a:extLst>
          </p:cNvPr>
          <p:cNvSpPr/>
          <p:nvPr/>
        </p:nvSpPr>
        <p:spPr>
          <a:xfrm>
            <a:off x="5298896" y="3795935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缺角矩形 111">
            <a:extLst>
              <a:ext uri="{FF2B5EF4-FFF2-40B4-BE49-F238E27FC236}">
                <a16:creationId xmlns:a16="http://schemas.microsoft.com/office/drawing/2014/main" id="{A5AFD819-08FD-CE44-9B49-DE84F1C31C2C}"/>
              </a:ext>
            </a:extLst>
          </p:cNvPr>
          <p:cNvSpPr/>
          <p:nvPr/>
        </p:nvSpPr>
        <p:spPr>
          <a:xfrm>
            <a:off x="5611181" y="3795067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3" name="缺角矩形 112">
            <a:extLst>
              <a:ext uri="{FF2B5EF4-FFF2-40B4-BE49-F238E27FC236}">
                <a16:creationId xmlns:a16="http://schemas.microsoft.com/office/drawing/2014/main" id="{6B6642A4-B017-0240-9F68-430D2F7BF9D7}"/>
              </a:ext>
            </a:extLst>
          </p:cNvPr>
          <p:cNvSpPr/>
          <p:nvPr/>
        </p:nvSpPr>
        <p:spPr>
          <a:xfrm>
            <a:off x="5939268" y="3795857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4" name="缺角矩形 113">
            <a:extLst>
              <a:ext uri="{FF2B5EF4-FFF2-40B4-BE49-F238E27FC236}">
                <a16:creationId xmlns:a16="http://schemas.microsoft.com/office/drawing/2014/main" id="{CED0DCE8-9301-5247-B945-D87A5A4A98E3}"/>
              </a:ext>
            </a:extLst>
          </p:cNvPr>
          <p:cNvSpPr/>
          <p:nvPr/>
        </p:nvSpPr>
        <p:spPr>
          <a:xfrm>
            <a:off x="6248982" y="3795067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5" name="缺角矩形 114">
            <a:extLst>
              <a:ext uri="{FF2B5EF4-FFF2-40B4-BE49-F238E27FC236}">
                <a16:creationId xmlns:a16="http://schemas.microsoft.com/office/drawing/2014/main" id="{9DD32D61-F9B7-FC45-A66B-697AF02254C6}"/>
              </a:ext>
            </a:extLst>
          </p:cNvPr>
          <p:cNvSpPr/>
          <p:nvPr/>
        </p:nvSpPr>
        <p:spPr>
          <a:xfrm>
            <a:off x="6603129" y="3795935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6" name="缺角矩形 115">
            <a:extLst>
              <a:ext uri="{FF2B5EF4-FFF2-40B4-BE49-F238E27FC236}">
                <a16:creationId xmlns:a16="http://schemas.microsoft.com/office/drawing/2014/main" id="{E21B5E9A-B38E-5C4D-9CF1-82B6A9F9A363}"/>
              </a:ext>
            </a:extLst>
          </p:cNvPr>
          <p:cNvSpPr/>
          <p:nvPr/>
        </p:nvSpPr>
        <p:spPr>
          <a:xfrm>
            <a:off x="6891186" y="379588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2280BD4A-C752-6E48-A54C-D691594BD75F}"/>
              </a:ext>
            </a:extLst>
          </p:cNvPr>
          <p:cNvSpPr/>
          <p:nvPr/>
        </p:nvSpPr>
        <p:spPr>
          <a:xfrm>
            <a:off x="5209060" y="4075656"/>
            <a:ext cx="696734" cy="262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8" name="梯形 117">
            <a:extLst>
              <a:ext uri="{FF2B5EF4-FFF2-40B4-BE49-F238E27FC236}">
                <a16:creationId xmlns:a16="http://schemas.microsoft.com/office/drawing/2014/main" id="{A8FEFABB-C467-C24A-A512-035533BAAD37}"/>
              </a:ext>
            </a:extLst>
          </p:cNvPr>
          <p:cNvSpPr/>
          <p:nvPr/>
        </p:nvSpPr>
        <p:spPr>
          <a:xfrm>
            <a:off x="5304239" y="4103914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9" name="梯形 118">
            <a:extLst>
              <a:ext uri="{FF2B5EF4-FFF2-40B4-BE49-F238E27FC236}">
                <a16:creationId xmlns:a16="http://schemas.microsoft.com/office/drawing/2014/main" id="{CF32CF03-F072-6C47-99B6-9EEBA1886DFE}"/>
              </a:ext>
            </a:extLst>
          </p:cNvPr>
          <p:cNvSpPr/>
          <p:nvPr/>
        </p:nvSpPr>
        <p:spPr>
          <a:xfrm>
            <a:off x="5631294" y="4103914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5BFC10BC-3CC1-FC49-A2A0-8D6F3ED9167A}"/>
              </a:ext>
            </a:extLst>
          </p:cNvPr>
          <p:cNvSpPr/>
          <p:nvPr/>
        </p:nvSpPr>
        <p:spPr>
          <a:xfrm>
            <a:off x="5551866" y="505550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1" name="缺角矩形 120">
            <a:extLst>
              <a:ext uri="{FF2B5EF4-FFF2-40B4-BE49-F238E27FC236}">
                <a16:creationId xmlns:a16="http://schemas.microsoft.com/office/drawing/2014/main" id="{F08ECDEC-5E4F-5F45-AF4B-B6F34EFA221D}"/>
              </a:ext>
            </a:extLst>
          </p:cNvPr>
          <p:cNvSpPr/>
          <p:nvPr/>
        </p:nvSpPr>
        <p:spPr>
          <a:xfrm>
            <a:off x="6441971" y="507369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1AA42A15-B5D1-6A40-8C91-BD0DB4BFCEFE}"/>
              </a:ext>
            </a:extLst>
          </p:cNvPr>
          <p:cNvSpPr/>
          <p:nvPr/>
        </p:nvSpPr>
        <p:spPr>
          <a:xfrm>
            <a:off x="5853474" y="537593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3" name="缺角矩形 122">
            <a:extLst>
              <a:ext uri="{FF2B5EF4-FFF2-40B4-BE49-F238E27FC236}">
                <a16:creationId xmlns:a16="http://schemas.microsoft.com/office/drawing/2014/main" id="{29971E99-80DE-664D-8283-45AE7B4AABC0}"/>
              </a:ext>
            </a:extLst>
          </p:cNvPr>
          <p:cNvSpPr/>
          <p:nvPr/>
        </p:nvSpPr>
        <p:spPr>
          <a:xfrm>
            <a:off x="5554811" y="537593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88DA573B-8ADD-BE4D-9F9F-6D6C810D7224}"/>
              </a:ext>
            </a:extLst>
          </p:cNvPr>
          <p:cNvSpPr/>
          <p:nvPr/>
        </p:nvSpPr>
        <p:spPr>
          <a:xfrm>
            <a:off x="6149194" y="537593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5ABDFD14-0D11-C44B-B0FB-788189C940A3}"/>
              </a:ext>
            </a:extLst>
          </p:cNvPr>
          <p:cNvSpPr/>
          <p:nvPr/>
        </p:nvSpPr>
        <p:spPr>
          <a:xfrm>
            <a:off x="6444914" y="538955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6" name="缺角矩形 125">
            <a:extLst>
              <a:ext uri="{FF2B5EF4-FFF2-40B4-BE49-F238E27FC236}">
                <a16:creationId xmlns:a16="http://schemas.microsoft.com/office/drawing/2014/main" id="{B590B4F3-B70C-8A4B-8F08-2E217323C22A}"/>
              </a:ext>
            </a:extLst>
          </p:cNvPr>
          <p:cNvSpPr/>
          <p:nvPr/>
        </p:nvSpPr>
        <p:spPr>
          <a:xfrm>
            <a:off x="6734750" y="568094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7" name="梯形 126">
            <a:extLst>
              <a:ext uri="{FF2B5EF4-FFF2-40B4-BE49-F238E27FC236}">
                <a16:creationId xmlns:a16="http://schemas.microsoft.com/office/drawing/2014/main" id="{8081E53D-1307-CA47-BEFF-E90DA6B2BA90}"/>
              </a:ext>
            </a:extLst>
          </p:cNvPr>
          <p:cNvSpPr/>
          <p:nvPr/>
        </p:nvSpPr>
        <p:spPr>
          <a:xfrm>
            <a:off x="7044114" y="5680941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30633367-E781-EA4F-A23D-A362B35656FF}"/>
              </a:ext>
            </a:extLst>
          </p:cNvPr>
          <p:cNvSpPr/>
          <p:nvPr/>
        </p:nvSpPr>
        <p:spPr>
          <a:xfrm>
            <a:off x="6153112" y="599643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D39D25FE-77C1-A445-A74D-675144CC4DED}"/>
              </a:ext>
            </a:extLst>
          </p:cNvPr>
          <p:cNvSpPr/>
          <p:nvPr/>
        </p:nvSpPr>
        <p:spPr>
          <a:xfrm>
            <a:off x="6445892" y="599848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73841066-1EEF-8E43-B0EF-2FE1BEFD2FE4}"/>
              </a:ext>
            </a:extLst>
          </p:cNvPr>
          <p:cNvSpPr/>
          <p:nvPr/>
        </p:nvSpPr>
        <p:spPr>
          <a:xfrm>
            <a:off x="7027544" y="507159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1" name="缺角矩形 130">
            <a:extLst>
              <a:ext uri="{FF2B5EF4-FFF2-40B4-BE49-F238E27FC236}">
                <a16:creationId xmlns:a16="http://schemas.microsoft.com/office/drawing/2014/main" id="{01A6DDAD-C0DC-AF44-B588-A6B9882A77E4}"/>
              </a:ext>
            </a:extLst>
          </p:cNvPr>
          <p:cNvSpPr/>
          <p:nvPr/>
        </p:nvSpPr>
        <p:spPr>
          <a:xfrm>
            <a:off x="7320660" y="537593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2" name="缺角矩形 131">
            <a:extLst>
              <a:ext uri="{FF2B5EF4-FFF2-40B4-BE49-F238E27FC236}">
                <a16:creationId xmlns:a16="http://schemas.microsoft.com/office/drawing/2014/main" id="{91551738-D64D-284E-8F22-4CD4D2D4268B}"/>
              </a:ext>
            </a:extLst>
          </p:cNvPr>
          <p:cNvSpPr/>
          <p:nvPr/>
        </p:nvSpPr>
        <p:spPr>
          <a:xfrm>
            <a:off x="6734751" y="5071599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3" name="梯形 132">
            <a:extLst>
              <a:ext uri="{FF2B5EF4-FFF2-40B4-BE49-F238E27FC236}">
                <a16:creationId xmlns:a16="http://schemas.microsoft.com/office/drawing/2014/main" id="{1EDC2D1A-B1C4-9048-B257-E8EA58202BCF}"/>
              </a:ext>
            </a:extLst>
          </p:cNvPr>
          <p:cNvSpPr/>
          <p:nvPr/>
        </p:nvSpPr>
        <p:spPr>
          <a:xfrm>
            <a:off x="7320343" y="5071598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4" name="缺角矩形 133">
            <a:extLst>
              <a:ext uri="{FF2B5EF4-FFF2-40B4-BE49-F238E27FC236}">
                <a16:creationId xmlns:a16="http://schemas.microsoft.com/office/drawing/2014/main" id="{2F55FAB8-0F2F-5B4E-96D8-671F5064E186}"/>
              </a:ext>
            </a:extLst>
          </p:cNvPr>
          <p:cNvSpPr/>
          <p:nvPr/>
        </p:nvSpPr>
        <p:spPr>
          <a:xfrm>
            <a:off x="6738671" y="599643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75435FA2-8379-DE44-961E-7588263A7C0D}"/>
              </a:ext>
            </a:extLst>
          </p:cNvPr>
          <p:cNvSpPr txBox="1"/>
          <p:nvPr/>
        </p:nvSpPr>
        <p:spPr>
          <a:xfrm>
            <a:off x="5915779" y="4525240"/>
            <a:ext cx="18695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Sort</a:t>
            </a:r>
            <a:r>
              <a:rPr kumimoji="1" lang="en-US" altLang="zh-CN" sz="1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</a:rPr>
              <a:t>+  Merge</a:t>
            </a:r>
            <a:endParaRPr lang="zh-CN" altLang="en-US" sz="1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AAAEEDDC-E427-0448-B55C-04832A846B13}"/>
              </a:ext>
            </a:extLst>
          </p:cNvPr>
          <p:cNvSpPr txBox="1"/>
          <p:nvPr/>
        </p:nvSpPr>
        <p:spPr>
          <a:xfrm>
            <a:off x="452855" y="789913"/>
            <a:ext cx="9369737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en-US" altLang="zh-CN" sz="1800" b="1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Step 1</a:t>
            </a: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: use B+ indexes to query all conditions and return related events</a:t>
            </a:r>
          </a:p>
          <a:p>
            <a:pPr>
              <a:lnSpc>
                <a:spcPts val="2600"/>
              </a:lnSpc>
            </a:pPr>
            <a:r>
              <a:rPr kumimoji="1" lang="en-US" altLang="zh-CN" sz="1800" b="1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Step 2</a:t>
            </a: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: sort and merge events to ensure the events are chronologically ordered </a:t>
            </a:r>
          </a:p>
        </p:txBody>
      </p:sp>
      <p:sp>
        <p:nvSpPr>
          <p:cNvPr id="167" name="圆角矩形 166">
            <a:extLst>
              <a:ext uri="{FF2B5EF4-FFF2-40B4-BE49-F238E27FC236}">
                <a16:creationId xmlns:a16="http://schemas.microsoft.com/office/drawing/2014/main" id="{3D751C45-233C-2448-82A3-50F6F2A5205E}"/>
              </a:ext>
            </a:extLst>
          </p:cNvPr>
          <p:cNvSpPr/>
          <p:nvPr/>
        </p:nvSpPr>
        <p:spPr>
          <a:xfrm>
            <a:off x="764175" y="2015117"/>
            <a:ext cx="2848765" cy="6652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8" name="三角形 187">
            <a:extLst>
              <a:ext uri="{FF2B5EF4-FFF2-40B4-BE49-F238E27FC236}">
                <a16:creationId xmlns:a16="http://schemas.microsoft.com/office/drawing/2014/main" id="{58246046-C48F-C749-BA60-2C7E80C07246}"/>
              </a:ext>
            </a:extLst>
          </p:cNvPr>
          <p:cNvSpPr/>
          <p:nvPr/>
        </p:nvSpPr>
        <p:spPr>
          <a:xfrm>
            <a:off x="1564162" y="2045603"/>
            <a:ext cx="1690960" cy="487286"/>
          </a:xfrm>
          <a:prstGeom prst="triangle">
            <a:avLst/>
          </a:prstGeom>
          <a:solidFill>
            <a:srgbClr val="DAD8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6" name="三角形 205">
            <a:extLst>
              <a:ext uri="{FF2B5EF4-FFF2-40B4-BE49-F238E27FC236}">
                <a16:creationId xmlns:a16="http://schemas.microsoft.com/office/drawing/2014/main" id="{81E9E397-0EEC-A146-9E43-F3CA73A1FD9D}"/>
              </a:ext>
            </a:extLst>
          </p:cNvPr>
          <p:cNvSpPr/>
          <p:nvPr/>
        </p:nvSpPr>
        <p:spPr>
          <a:xfrm>
            <a:off x="1398443" y="2083589"/>
            <a:ext cx="1690960" cy="487286"/>
          </a:xfrm>
          <a:prstGeom prst="triangle">
            <a:avLst/>
          </a:prstGeom>
          <a:solidFill>
            <a:srgbClr val="DAD8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7" name="三角形 206">
            <a:extLst>
              <a:ext uri="{FF2B5EF4-FFF2-40B4-BE49-F238E27FC236}">
                <a16:creationId xmlns:a16="http://schemas.microsoft.com/office/drawing/2014/main" id="{0F0D1AC3-EA60-7D49-91AE-22A67AF86994}"/>
              </a:ext>
            </a:extLst>
          </p:cNvPr>
          <p:cNvSpPr/>
          <p:nvPr/>
        </p:nvSpPr>
        <p:spPr>
          <a:xfrm>
            <a:off x="1226552" y="2122064"/>
            <a:ext cx="1690960" cy="487286"/>
          </a:xfrm>
          <a:prstGeom prst="triangle">
            <a:avLst/>
          </a:prstGeom>
          <a:solidFill>
            <a:srgbClr val="DAD8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8" name="矩形 207">
            <a:extLst>
              <a:ext uri="{FF2B5EF4-FFF2-40B4-BE49-F238E27FC236}">
                <a16:creationId xmlns:a16="http://schemas.microsoft.com/office/drawing/2014/main" id="{AFE3D132-CC10-904F-B01B-E2873C9CB7FC}"/>
              </a:ext>
            </a:extLst>
          </p:cNvPr>
          <p:cNvSpPr/>
          <p:nvPr/>
        </p:nvSpPr>
        <p:spPr>
          <a:xfrm>
            <a:off x="1477207" y="2478198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9" name="矩形 208">
            <a:extLst>
              <a:ext uri="{FF2B5EF4-FFF2-40B4-BE49-F238E27FC236}">
                <a16:creationId xmlns:a16="http://schemas.microsoft.com/office/drawing/2014/main" id="{318A08A0-C7B2-5340-8F7C-64F1782AC19C}"/>
              </a:ext>
            </a:extLst>
          </p:cNvPr>
          <p:cNvSpPr/>
          <p:nvPr/>
        </p:nvSpPr>
        <p:spPr>
          <a:xfrm>
            <a:off x="1718537" y="2478198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7A6ADCB5-5B81-B04B-9B43-E15E22243A1C}"/>
              </a:ext>
            </a:extLst>
          </p:cNvPr>
          <p:cNvSpPr/>
          <p:nvPr/>
        </p:nvSpPr>
        <p:spPr>
          <a:xfrm>
            <a:off x="1957740" y="2477924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1" name="矩形 210">
            <a:extLst>
              <a:ext uri="{FF2B5EF4-FFF2-40B4-BE49-F238E27FC236}">
                <a16:creationId xmlns:a16="http://schemas.microsoft.com/office/drawing/2014/main" id="{FF11E004-78BA-F447-8141-DE91DD81DC03}"/>
              </a:ext>
            </a:extLst>
          </p:cNvPr>
          <p:cNvSpPr/>
          <p:nvPr/>
        </p:nvSpPr>
        <p:spPr>
          <a:xfrm>
            <a:off x="2200494" y="2477924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2" name="矩形 211">
            <a:extLst>
              <a:ext uri="{FF2B5EF4-FFF2-40B4-BE49-F238E27FC236}">
                <a16:creationId xmlns:a16="http://schemas.microsoft.com/office/drawing/2014/main" id="{7DD430B2-8BF6-564F-9EEE-7E1C8AC22F04}"/>
              </a:ext>
            </a:extLst>
          </p:cNvPr>
          <p:cNvSpPr/>
          <p:nvPr/>
        </p:nvSpPr>
        <p:spPr>
          <a:xfrm>
            <a:off x="2444449" y="2478198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3" name="矩形 212">
            <a:extLst>
              <a:ext uri="{FF2B5EF4-FFF2-40B4-BE49-F238E27FC236}">
                <a16:creationId xmlns:a16="http://schemas.microsoft.com/office/drawing/2014/main" id="{E744AB16-9E0F-F64A-BF56-7B54FFAC72D1}"/>
              </a:ext>
            </a:extLst>
          </p:cNvPr>
          <p:cNvSpPr/>
          <p:nvPr/>
        </p:nvSpPr>
        <p:spPr>
          <a:xfrm>
            <a:off x="1714383" y="2344867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4" name="矩形 213">
            <a:extLst>
              <a:ext uri="{FF2B5EF4-FFF2-40B4-BE49-F238E27FC236}">
                <a16:creationId xmlns:a16="http://schemas.microsoft.com/office/drawing/2014/main" id="{7DA86C9F-F89E-0745-93A3-CEB79BD056BE}"/>
              </a:ext>
            </a:extLst>
          </p:cNvPr>
          <p:cNvSpPr/>
          <p:nvPr/>
        </p:nvSpPr>
        <p:spPr>
          <a:xfrm>
            <a:off x="1955713" y="2344867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5" name="矩形 214">
            <a:extLst>
              <a:ext uri="{FF2B5EF4-FFF2-40B4-BE49-F238E27FC236}">
                <a16:creationId xmlns:a16="http://schemas.microsoft.com/office/drawing/2014/main" id="{9B333198-A6FE-6941-8C66-DD349BB21147}"/>
              </a:ext>
            </a:extLst>
          </p:cNvPr>
          <p:cNvSpPr/>
          <p:nvPr/>
        </p:nvSpPr>
        <p:spPr>
          <a:xfrm>
            <a:off x="2194916" y="2344593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6" name="矩形 215">
            <a:extLst>
              <a:ext uri="{FF2B5EF4-FFF2-40B4-BE49-F238E27FC236}">
                <a16:creationId xmlns:a16="http://schemas.microsoft.com/office/drawing/2014/main" id="{D27D12DA-E35E-3A45-81E9-A42A2F3E8EB9}"/>
              </a:ext>
            </a:extLst>
          </p:cNvPr>
          <p:cNvSpPr/>
          <p:nvPr/>
        </p:nvSpPr>
        <p:spPr>
          <a:xfrm>
            <a:off x="1922841" y="2216229"/>
            <a:ext cx="3096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7" name="文本框 216">
            <a:extLst>
              <a:ext uri="{FF2B5EF4-FFF2-40B4-BE49-F238E27FC236}">
                <a16:creationId xmlns:a16="http://schemas.microsoft.com/office/drawing/2014/main" id="{838D4C96-3949-1149-96B6-88FAD78DD237}"/>
              </a:ext>
            </a:extLst>
          </p:cNvPr>
          <p:cNvSpPr txBox="1"/>
          <p:nvPr/>
        </p:nvSpPr>
        <p:spPr>
          <a:xfrm>
            <a:off x="565550" y="1971142"/>
            <a:ext cx="1618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B+ Indexes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273" name="右箭头 272">
            <a:extLst>
              <a:ext uri="{FF2B5EF4-FFF2-40B4-BE49-F238E27FC236}">
                <a16:creationId xmlns:a16="http://schemas.microsoft.com/office/drawing/2014/main" id="{9CDAB3DF-F2FD-2044-9CDF-37AEC6DA0F95}"/>
              </a:ext>
            </a:extLst>
          </p:cNvPr>
          <p:cNvSpPr/>
          <p:nvPr/>
        </p:nvSpPr>
        <p:spPr>
          <a:xfrm rot="5400000">
            <a:off x="1988028" y="2819207"/>
            <a:ext cx="338556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0" name="右箭头 319">
            <a:extLst>
              <a:ext uri="{FF2B5EF4-FFF2-40B4-BE49-F238E27FC236}">
                <a16:creationId xmlns:a16="http://schemas.microsoft.com/office/drawing/2014/main" id="{B38C6452-FE1E-A943-96A0-812CA293F98D}"/>
              </a:ext>
            </a:extLst>
          </p:cNvPr>
          <p:cNvSpPr/>
          <p:nvPr/>
        </p:nvSpPr>
        <p:spPr>
          <a:xfrm>
            <a:off x="3907196" y="4210451"/>
            <a:ext cx="983607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D86E7CA-9FB9-EE46-8FC1-C5EE5FB6D3AD}"/>
              </a:ext>
            </a:extLst>
          </p:cNvPr>
          <p:cNvSpPr/>
          <p:nvPr/>
        </p:nvSpPr>
        <p:spPr>
          <a:xfrm>
            <a:off x="3865261" y="2735619"/>
            <a:ext cx="1076218" cy="24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8" name="矩形 337">
            <a:extLst>
              <a:ext uri="{FF2B5EF4-FFF2-40B4-BE49-F238E27FC236}">
                <a16:creationId xmlns:a16="http://schemas.microsoft.com/office/drawing/2014/main" id="{827240CD-4DFB-8140-96EA-A2E7F5E02E06}"/>
              </a:ext>
            </a:extLst>
          </p:cNvPr>
          <p:cNvSpPr/>
          <p:nvPr/>
        </p:nvSpPr>
        <p:spPr>
          <a:xfrm>
            <a:off x="3887109" y="2061302"/>
            <a:ext cx="1076218" cy="24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9" name="矩形 338">
            <a:extLst>
              <a:ext uri="{FF2B5EF4-FFF2-40B4-BE49-F238E27FC236}">
                <a16:creationId xmlns:a16="http://schemas.microsoft.com/office/drawing/2014/main" id="{032965A3-A5B8-1F46-8DC9-CA16F2D7985C}"/>
              </a:ext>
            </a:extLst>
          </p:cNvPr>
          <p:cNvSpPr/>
          <p:nvPr/>
        </p:nvSpPr>
        <p:spPr>
          <a:xfrm>
            <a:off x="4585292" y="209451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1" name="文本框 340">
            <a:extLst>
              <a:ext uri="{FF2B5EF4-FFF2-40B4-BE49-F238E27FC236}">
                <a16:creationId xmlns:a16="http://schemas.microsoft.com/office/drawing/2014/main" id="{2B5803EB-C6A2-0E41-B89D-CF4B91598520}"/>
              </a:ext>
            </a:extLst>
          </p:cNvPr>
          <p:cNvSpPr txBox="1"/>
          <p:nvPr/>
        </p:nvSpPr>
        <p:spPr>
          <a:xfrm>
            <a:off x="3821398" y="2006039"/>
            <a:ext cx="1337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query(      )</a:t>
            </a:r>
            <a:endParaRPr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342" name="矩形 341">
            <a:extLst>
              <a:ext uri="{FF2B5EF4-FFF2-40B4-BE49-F238E27FC236}">
                <a16:creationId xmlns:a16="http://schemas.microsoft.com/office/drawing/2014/main" id="{8B1E162C-4744-3047-88D1-03FCD3C04081}"/>
              </a:ext>
            </a:extLst>
          </p:cNvPr>
          <p:cNvSpPr/>
          <p:nvPr/>
        </p:nvSpPr>
        <p:spPr>
          <a:xfrm>
            <a:off x="3877276" y="2456861"/>
            <a:ext cx="1076218" cy="24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4" name="缺角矩形 343">
            <a:extLst>
              <a:ext uri="{FF2B5EF4-FFF2-40B4-BE49-F238E27FC236}">
                <a16:creationId xmlns:a16="http://schemas.microsoft.com/office/drawing/2014/main" id="{0A25EC69-083D-B44D-965A-8226ABE46159}"/>
              </a:ext>
            </a:extLst>
          </p:cNvPr>
          <p:cNvSpPr/>
          <p:nvPr/>
        </p:nvSpPr>
        <p:spPr>
          <a:xfrm>
            <a:off x="4575462" y="2490075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5" name="文本框 344">
            <a:extLst>
              <a:ext uri="{FF2B5EF4-FFF2-40B4-BE49-F238E27FC236}">
                <a16:creationId xmlns:a16="http://schemas.microsoft.com/office/drawing/2014/main" id="{466701A8-4064-7042-BD78-3378F92293E5}"/>
              </a:ext>
            </a:extLst>
          </p:cNvPr>
          <p:cNvSpPr txBox="1"/>
          <p:nvPr/>
        </p:nvSpPr>
        <p:spPr>
          <a:xfrm>
            <a:off x="3811565" y="2401598"/>
            <a:ext cx="1337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query(      )</a:t>
            </a:r>
            <a:endParaRPr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316" name="右箭头 315">
            <a:extLst>
              <a:ext uri="{FF2B5EF4-FFF2-40B4-BE49-F238E27FC236}">
                <a16:creationId xmlns:a16="http://schemas.microsoft.com/office/drawing/2014/main" id="{163F536A-672F-F84E-BC63-2DFF5192E2D9}"/>
              </a:ext>
            </a:extLst>
          </p:cNvPr>
          <p:cNvSpPr/>
          <p:nvPr/>
        </p:nvSpPr>
        <p:spPr>
          <a:xfrm rot="10800000">
            <a:off x="3722306" y="2280341"/>
            <a:ext cx="1171743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6" name="梯形 345">
            <a:extLst>
              <a:ext uri="{FF2B5EF4-FFF2-40B4-BE49-F238E27FC236}">
                <a16:creationId xmlns:a16="http://schemas.microsoft.com/office/drawing/2014/main" id="{33FDEF80-B43D-9D4A-8452-B39D9ACE00E7}"/>
              </a:ext>
            </a:extLst>
          </p:cNvPr>
          <p:cNvSpPr/>
          <p:nvPr/>
        </p:nvSpPr>
        <p:spPr>
          <a:xfrm>
            <a:off x="4584377" y="275600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7" name="文本框 346">
            <a:extLst>
              <a:ext uri="{FF2B5EF4-FFF2-40B4-BE49-F238E27FC236}">
                <a16:creationId xmlns:a16="http://schemas.microsoft.com/office/drawing/2014/main" id="{65328285-6CDA-BD4A-AA54-3D463C271533}"/>
              </a:ext>
            </a:extLst>
          </p:cNvPr>
          <p:cNvSpPr txBox="1"/>
          <p:nvPr/>
        </p:nvSpPr>
        <p:spPr>
          <a:xfrm>
            <a:off x="3799550" y="2680356"/>
            <a:ext cx="1337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query(      )</a:t>
            </a:r>
            <a:endParaRPr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348" name="文本框 347">
            <a:extLst>
              <a:ext uri="{FF2B5EF4-FFF2-40B4-BE49-F238E27FC236}">
                <a16:creationId xmlns:a16="http://schemas.microsoft.com/office/drawing/2014/main" id="{26620C77-5048-0A48-A9E7-538AD96449CC}"/>
              </a:ext>
            </a:extLst>
          </p:cNvPr>
          <p:cNvSpPr txBox="1"/>
          <p:nvPr/>
        </p:nvSpPr>
        <p:spPr>
          <a:xfrm rot="5400000">
            <a:off x="3900725" y="5703484"/>
            <a:ext cx="1132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Memory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349" name="文本框 348">
            <a:extLst>
              <a:ext uri="{FF2B5EF4-FFF2-40B4-BE49-F238E27FC236}">
                <a16:creationId xmlns:a16="http://schemas.microsoft.com/office/drawing/2014/main" id="{E001FDE6-69C3-404D-9A39-0C53958A1AA2}"/>
              </a:ext>
            </a:extLst>
          </p:cNvPr>
          <p:cNvSpPr txBox="1"/>
          <p:nvPr/>
        </p:nvSpPr>
        <p:spPr>
          <a:xfrm rot="16200000">
            <a:off x="3695460" y="5906674"/>
            <a:ext cx="8485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Disk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334" name="圆柱体 333">
            <a:extLst>
              <a:ext uri="{FF2B5EF4-FFF2-40B4-BE49-F238E27FC236}">
                <a16:creationId xmlns:a16="http://schemas.microsoft.com/office/drawing/2014/main" id="{CFA42223-F6AF-AA4B-BEEF-CAD60903D197}"/>
              </a:ext>
            </a:extLst>
          </p:cNvPr>
          <p:cNvSpPr/>
          <p:nvPr/>
        </p:nvSpPr>
        <p:spPr>
          <a:xfrm>
            <a:off x="619595" y="3190647"/>
            <a:ext cx="3157985" cy="1880513"/>
          </a:xfrm>
          <a:prstGeom prst="can">
            <a:avLst>
              <a:gd name="adj" fmla="val 89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5" name="文本框 334">
            <a:extLst>
              <a:ext uri="{FF2B5EF4-FFF2-40B4-BE49-F238E27FC236}">
                <a16:creationId xmlns:a16="http://schemas.microsoft.com/office/drawing/2014/main" id="{78F89E97-3E45-5F4A-AECF-BFDFC998E913}"/>
              </a:ext>
            </a:extLst>
          </p:cNvPr>
          <p:cNvSpPr txBox="1"/>
          <p:nvPr/>
        </p:nvSpPr>
        <p:spPr>
          <a:xfrm>
            <a:off x="508305" y="5088927"/>
            <a:ext cx="3269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Stores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336" name="圆角矩形 335">
            <a:extLst>
              <a:ext uri="{FF2B5EF4-FFF2-40B4-BE49-F238E27FC236}">
                <a16:creationId xmlns:a16="http://schemas.microsoft.com/office/drawing/2014/main" id="{B0750D4F-CF72-724A-A10E-4C87A1C58ECA}"/>
              </a:ext>
            </a:extLst>
          </p:cNvPr>
          <p:cNvSpPr/>
          <p:nvPr/>
        </p:nvSpPr>
        <p:spPr>
          <a:xfrm>
            <a:off x="1023665" y="3447261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7" name="椭圆 336">
            <a:extLst>
              <a:ext uri="{FF2B5EF4-FFF2-40B4-BE49-F238E27FC236}">
                <a16:creationId xmlns:a16="http://schemas.microsoft.com/office/drawing/2014/main" id="{706D92AC-D7DA-C040-95AB-01AD0F7B8EAA}"/>
              </a:ext>
            </a:extLst>
          </p:cNvPr>
          <p:cNvSpPr/>
          <p:nvPr/>
        </p:nvSpPr>
        <p:spPr>
          <a:xfrm>
            <a:off x="1232841" y="350272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340" name="矩形 339">
            <a:extLst>
              <a:ext uri="{FF2B5EF4-FFF2-40B4-BE49-F238E27FC236}">
                <a16:creationId xmlns:a16="http://schemas.microsoft.com/office/drawing/2014/main" id="{F5B8C722-88AC-E946-8ADA-A98E4FFCF4E4}"/>
              </a:ext>
            </a:extLst>
          </p:cNvPr>
          <p:cNvSpPr/>
          <p:nvPr/>
        </p:nvSpPr>
        <p:spPr>
          <a:xfrm>
            <a:off x="1528566" y="350272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3" name="三角形 342">
            <a:extLst>
              <a:ext uri="{FF2B5EF4-FFF2-40B4-BE49-F238E27FC236}">
                <a16:creationId xmlns:a16="http://schemas.microsoft.com/office/drawing/2014/main" id="{18238CC5-1FF9-FB4E-97BB-27E5709DE12D}"/>
              </a:ext>
            </a:extLst>
          </p:cNvPr>
          <p:cNvSpPr/>
          <p:nvPr/>
        </p:nvSpPr>
        <p:spPr>
          <a:xfrm>
            <a:off x="1824249" y="352127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350" name="六边形 349">
            <a:extLst>
              <a:ext uri="{FF2B5EF4-FFF2-40B4-BE49-F238E27FC236}">
                <a16:creationId xmlns:a16="http://schemas.microsoft.com/office/drawing/2014/main" id="{8DD9C290-0451-0F49-9108-10221ECD7C15}"/>
              </a:ext>
            </a:extLst>
          </p:cNvPr>
          <p:cNvSpPr/>
          <p:nvPr/>
        </p:nvSpPr>
        <p:spPr>
          <a:xfrm>
            <a:off x="2123289" y="352371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1" name="缺角矩形 350">
            <a:extLst>
              <a:ext uri="{FF2B5EF4-FFF2-40B4-BE49-F238E27FC236}">
                <a16:creationId xmlns:a16="http://schemas.microsoft.com/office/drawing/2014/main" id="{4E2763F1-14B9-DE44-8CA5-A83594FFAF75}"/>
              </a:ext>
            </a:extLst>
          </p:cNvPr>
          <p:cNvSpPr/>
          <p:nvPr/>
        </p:nvSpPr>
        <p:spPr>
          <a:xfrm>
            <a:off x="2418671" y="352091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2" name="六边形 351">
            <a:extLst>
              <a:ext uri="{FF2B5EF4-FFF2-40B4-BE49-F238E27FC236}">
                <a16:creationId xmlns:a16="http://schemas.microsoft.com/office/drawing/2014/main" id="{3C9753A9-4935-E048-A7AF-341B510C8AC4}"/>
              </a:ext>
            </a:extLst>
          </p:cNvPr>
          <p:cNvSpPr/>
          <p:nvPr/>
        </p:nvSpPr>
        <p:spPr>
          <a:xfrm>
            <a:off x="1232848" y="3895082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3" name="矩形 352">
            <a:extLst>
              <a:ext uri="{FF2B5EF4-FFF2-40B4-BE49-F238E27FC236}">
                <a16:creationId xmlns:a16="http://schemas.microsoft.com/office/drawing/2014/main" id="{C9DA69C0-B139-894F-894D-04A0671B705C}"/>
              </a:ext>
            </a:extLst>
          </p:cNvPr>
          <p:cNvSpPr/>
          <p:nvPr/>
        </p:nvSpPr>
        <p:spPr>
          <a:xfrm>
            <a:off x="1824291" y="389508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4" name="缺角矩形 353">
            <a:extLst>
              <a:ext uri="{FF2B5EF4-FFF2-40B4-BE49-F238E27FC236}">
                <a16:creationId xmlns:a16="http://schemas.microsoft.com/office/drawing/2014/main" id="{01EC6A6B-6C01-CC45-B0F8-B7F8F40B7298}"/>
              </a:ext>
            </a:extLst>
          </p:cNvPr>
          <p:cNvSpPr/>
          <p:nvPr/>
        </p:nvSpPr>
        <p:spPr>
          <a:xfrm>
            <a:off x="1525628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5" name="矩形 354">
            <a:extLst>
              <a:ext uri="{FF2B5EF4-FFF2-40B4-BE49-F238E27FC236}">
                <a16:creationId xmlns:a16="http://schemas.microsoft.com/office/drawing/2014/main" id="{729B00DF-0292-614D-800F-97CB000EBE9F}"/>
              </a:ext>
            </a:extLst>
          </p:cNvPr>
          <p:cNvSpPr/>
          <p:nvPr/>
        </p:nvSpPr>
        <p:spPr>
          <a:xfrm>
            <a:off x="2120011" y="389508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6" name="矩形 355">
            <a:extLst>
              <a:ext uri="{FF2B5EF4-FFF2-40B4-BE49-F238E27FC236}">
                <a16:creationId xmlns:a16="http://schemas.microsoft.com/office/drawing/2014/main" id="{D5D4ADC0-3048-2C4E-97FF-E70A1E8FA3D3}"/>
              </a:ext>
            </a:extLst>
          </p:cNvPr>
          <p:cNvSpPr/>
          <p:nvPr/>
        </p:nvSpPr>
        <p:spPr>
          <a:xfrm>
            <a:off x="2415731" y="390869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7" name="六边形 356">
            <a:extLst>
              <a:ext uri="{FF2B5EF4-FFF2-40B4-BE49-F238E27FC236}">
                <a16:creationId xmlns:a16="http://schemas.microsoft.com/office/drawing/2014/main" id="{987DE2A1-2579-0140-A95C-5CB861CF7634}"/>
              </a:ext>
            </a:extLst>
          </p:cNvPr>
          <p:cNvSpPr/>
          <p:nvPr/>
        </p:nvSpPr>
        <p:spPr>
          <a:xfrm>
            <a:off x="2708511" y="390869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8" name="三角形 357">
            <a:extLst>
              <a:ext uri="{FF2B5EF4-FFF2-40B4-BE49-F238E27FC236}">
                <a16:creationId xmlns:a16="http://schemas.microsoft.com/office/drawing/2014/main" id="{8602490C-7559-7240-BAC3-B012686E1B20}"/>
              </a:ext>
            </a:extLst>
          </p:cNvPr>
          <p:cNvSpPr/>
          <p:nvPr/>
        </p:nvSpPr>
        <p:spPr>
          <a:xfrm>
            <a:off x="3001285" y="3895082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9" name="三角形 358">
            <a:extLst>
              <a:ext uri="{FF2B5EF4-FFF2-40B4-BE49-F238E27FC236}">
                <a16:creationId xmlns:a16="http://schemas.microsoft.com/office/drawing/2014/main" id="{6969B7D2-5798-BF49-B014-1E24BEBAC82A}"/>
              </a:ext>
            </a:extLst>
          </p:cNvPr>
          <p:cNvSpPr/>
          <p:nvPr/>
        </p:nvSpPr>
        <p:spPr>
          <a:xfrm>
            <a:off x="1232841" y="4260770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0" name="六边形 359">
            <a:extLst>
              <a:ext uri="{FF2B5EF4-FFF2-40B4-BE49-F238E27FC236}">
                <a16:creationId xmlns:a16="http://schemas.microsoft.com/office/drawing/2014/main" id="{376BD6B4-F1E4-B24E-BD24-AF221BF05EFE}"/>
              </a:ext>
            </a:extLst>
          </p:cNvPr>
          <p:cNvSpPr/>
          <p:nvPr/>
        </p:nvSpPr>
        <p:spPr>
          <a:xfrm>
            <a:off x="1525627" y="4260769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1" name="椭圆 360">
            <a:extLst>
              <a:ext uri="{FF2B5EF4-FFF2-40B4-BE49-F238E27FC236}">
                <a16:creationId xmlns:a16="http://schemas.microsoft.com/office/drawing/2014/main" id="{49DE7896-84A0-4446-B93E-5245F4C4FF52}"/>
              </a:ext>
            </a:extLst>
          </p:cNvPr>
          <p:cNvSpPr/>
          <p:nvPr/>
        </p:nvSpPr>
        <p:spPr>
          <a:xfrm>
            <a:off x="1824290" y="42607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2" name="椭圆 361">
            <a:extLst>
              <a:ext uri="{FF2B5EF4-FFF2-40B4-BE49-F238E27FC236}">
                <a16:creationId xmlns:a16="http://schemas.microsoft.com/office/drawing/2014/main" id="{81FE6391-D38E-814E-8FA6-07F2221EBBBF}"/>
              </a:ext>
            </a:extLst>
          </p:cNvPr>
          <p:cNvSpPr/>
          <p:nvPr/>
        </p:nvSpPr>
        <p:spPr>
          <a:xfrm>
            <a:off x="2120010" y="42645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3" name="三角形 362">
            <a:extLst>
              <a:ext uri="{FF2B5EF4-FFF2-40B4-BE49-F238E27FC236}">
                <a16:creationId xmlns:a16="http://schemas.microsoft.com/office/drawing/2014/main" id="{7D31B5DE-58F7-0B4B-BC6A-4230844F162F}"/>
              </a:ext>
            </a:extLst>
          </p:cNvPr>
          <p:cNvSpPr/>
          <p:nvPr/>
        </p:nvSpPr>
        <p:spPr>
          <a:xfrm>
            <a:off x="2412789" y="4260769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4" name="缺角矩形 363">
            <a:extLst>
              <a:ext uri="{FF2B5EF4-FFF2-40B4-BE49-F238E27FC236}">
                <a16:creationId xmlns:a16="http://schemas.microsoft.com/office/drawing/2014/main" id="{8672C292-5450-E749-AA3C-3DE044AD500C}"/>
              </a:ext>
            </a:extLst>
          </p:cNvPr>
          <p:cNvSpPr/>
          <p:nvPr/>
        </p:nvSpPr>
        <p:spPr>
          <a:xfrm>
            <a:off x="2705568" y="426076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5" name="梯形 364">
            <a:extLst>
              <a:ext uri="{FF2B5EF4-FFF2-40B4-BE49-F238E27FC236}">
                <a16:creationId xmlns:a16="http://schemas.microsoft.com/office/drawing/2014/main" id="{7E70FBA3-3F03-BC46-9746-C636459D8F21}"/>
              </a:ext>
            </a:extLst>
          </p:cNvPr>
          <p:cNvSpPr/>
          <p:nvPr/>
        </p:nvSpPr>
        <p:spPr>
          <a:xfrm>
            <a:off x="3014932" y="4260768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6" name="三角形 365">
            <a:extLst>
              <a:ext uri="{FF2B5EF4-FFF2-40B4-BE49-F238E27FC236}">
                <a16:creationId xmlns:a16="http://schemas.microsoft.com/office/drawing/2014/main" id="{E29C79BD-2D56-3747-A46C-79DC1CC228B3}"/>
              </a:ext>
            </a:extLst>
          </p:cNvPr>
          <p:cNvSpPr/>
          <p:nvPr/>
        </p:nvSpPr>
        <p:spPr>
          <a:xfrm>
            <a:off x="3317122" y="427088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7" name="六边形 366">
            <a:extLst>
              <a:ext uri="{FF2B5EF4-FFF2-40B4-BE49-F238E27FC236}">
                <a16:creationId xmlns:a16="http://schemas.microsoft.com/office/drawing/2014/main" id="{7DB183F2-FEB3-5149-9106-5C8FA6298F1F}"/>
              </a:ext>
            </a:extLst>
          </p:cNvPr>
          <p:cNvSpPr/>
          <p:nvPr/>
        </p:nvSpPr>
        <p:spPr>
          <a:xfrm>
            <a:off x="1232848" y="462645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8" name="三角形 367">
            <a:extLst>
              <a:ext uri="{FF2B5EF4-FFF2-40B4-BE49-F238E27FC236}">
                <a16:creationId xmlns:a16="http://schemas.microsoft.com/office/drawing/2014/main" id="{86422DFE-2821-8F4E-B522-9BE77716AC02}"/>
              </a:ext>
            </a:extLst>
          </p:cNvPr>
          <p:cNvSpPr/>
          <p:nvPr/>
        </p:nvSpPr>
        <p:spPr>
          <a:xfrm>
            <a:off x="1525620" y="462645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9" name="椭圆 368">
            <a:extLst>
              <a:ext uri="{FF2B5EF4-FFF2-40B4-BE49-F238E27FC236}">
                <a16:creationId xmlns:a16="http://schemas.microsoft.com/office/drawing/2014/main" id="{A4B44431-F35D-D045-AE37-EC3DB23B0DD4}"/>
              </a:ext>
            </a:extLst>
          </p:cNvPr>
          <p:cNvSpPr/>
          <p:nvPr/>
        </p:nvSpPr>
        <p:spPr>
          <a:xfrm>
            <a:off x="1818399" y="462645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0" name="矩形 369">
            <a:extLst>
              <a:ext uri="{FF2B5EF4-FFF2-40B4-BE49-F238E27FC236}">
                <a16:creationId xmlns:a16="http://schemas.microsoft.com/office/drawing/2014/main" id="{D74B166B-17A3-6546-902F-1F0A75EB263B}"/>
              </a:ext>
            </a:extLst>
          </p:cNvPr>
          <p:cNvSpPr/>
          <p:nvPr/>
        </p:nvSpPr>
        <p:spPr>
          <a:xfrm>
            <a:off x="2120009" y="462645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1" name="矩形 370">
            <a:extLst>
              <a:ext uri="{FF2B5EF4-FFF2-40B4-BE49-F238E27FC236}">
                <a16:creationId xmlns:a16="http://schemas.microsoft.com/office/drawing/2014/main" id="{5C33200B-4D40-4E47-A107-653F8D50F188}"/>
              </a:ext>
            </a:extLst>
          </p:cNvPr>
          <p:cNvSpPr/>
          <p:nvPr/>
        </p:nvSpPr>
        <p:spPr>
          <a:xfrm>
            <a:off x="2412789" y="462851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2" name="矩形 371">
            <a:extLst>
              <a:ext uri="{FF2B5EF4-FFF2-40B4-BE49-F238E27FC236}">
                <a16:creationId xmlns:a16="http://schemas.microsoft.com/office/drawing/2014/main" id="{3D340B55-59A4-D94A-AD6B-A51F854C017B}"/>
              </a:ext>
            </a:extLst>
          </p:cNvPr>
          <p:cNvSpPr/>
          <p:nvPr/>
        </p:nvSpPr>
        <p:spPr>
          <a:xfrm>
            <a:off x="3004244" y="351881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3" name="缺角矩形 372">
            <a:extLst>
              <a:ext uri="{FF2B5EF4-FFF2-40B4-BE49-F238E27FC236}">
                <a16:creationId xmlns:a16="http://schemas.microsoft.com/office/drawing/2014/main" id="{3287F6E4-DD6E-0B4F-AFA0-654FE7D8282D}"/>
              </a:ext>
            </a:extLst>
          </p:cNvPr>
          <p:cNvSpPr/>
          <p:nvPr/>
        </p:nvSpPr>
        <p:spPr>
          <a:xfrm>
            <a:off x="3291477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4" name="缺角矩形 373">
            <a:extLst>
              <a:ext uri="{FF2B5EF4-FFF2-40B4-BE49-F238E27FC236}">
                <a16:creationId xmlns:a16="http://schemas.microsoft.com/office/drawing/2014/main" id="{55FCC9BD-1DB3-674B-BF98-FFC226185E85}"/>
              </a:ext>
            </a:extLst>
          </p:cNvPr>
          <p:cNvSpPr/>
          <p:nvPr/>
        </p:nvSpPr>
        <p:spPr>
          <a:xfrm>
            <a:off x="2711451" y="351881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5" name="梯形 374">
            <a:extLst>
              <a:ext uri="{FF2B5EF4-FFF2-40B4-BE49-F238E27FC236}">
                <a16:creationId xmlns:a16="http://schemas.microsoft.com/office/drawing/2014/main" id="{BC5CD355-4AA9-8B4B-957E-E19F941C5C71}"/>
              </a:ext>
            </a:extLst>
          </p:cNvPr>
          <p:cNvSpPr/>
          <p:nvPr/>
        </p:nvSpPr>
        <p:spPr>
          <a:xfrm>
            <a:off x="3297043" y="3518815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6" name="缺角矩形 375">
            <a:extLst>
              <a:ext uri="{FF2B5EF4-FFF2-40B4-BE49-F238E27FC236}">
                <a16:creationId xmlns:a16="http://schemas.microsoft.com/office/drawing/2014/main" id="{DDE23E12-61DA-1A4B-8784-152555580B88}"/>
              </a:ext>
            </a:extLst>
          </p:cNvPr>
          <p:cNvSpPr/>
          <p:nvPr/>
        </p:nvSpPr>
        <p:spPr>
          <a:xfrm>
            <a:off x="2705568" y="462645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7" name="矩形 376">
            <a:extLst>
              <a:ext uri="{FF2B5EF4-FFF2-40B4-BE49-F238E27FC236}">
                <a16:creationId xmlns:a16="http://schemas.microsoft.com/office/drawing/2014/main" id="{B1D9628D-D42B-F64F-95C3-6B0F64A36A58}"/>
              </a:ext>
            </a:extLst>
          </p:cNvPr>
          <p:cNvSpPr/>
          <p:nvPr/>
        </p:nvSpPr>
        <p:spPr>
          <a:xfrm>
            <a:off x="3004198" y="4637034"/>
            <a:ext cx="211873" cy="21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78" name="直线连接符 377">
            <a:extLst>
              <a:ext uri="{FF2B5EF4-FFF2-40B4-BE49-F238E27FC236}">
                <a16:creationId xmlns:a16="http://schemas.microsoft.com/office/drawing/2014/main" id="{76699A20-D556-A24D-A6C2-C830E8262934}"/>
              </a:ext>
            </a:extLst>
          </p:cNvPr>
          <p:cNvCxnSpPr>
            <a:cxnSpLocks/>
          </p:cNvCxnSpPr>
          <p:nvPr/>
        </p:nvCxnSpPr>
        <p:spPr>
          <a:xfrm flipH="1">
            <a:off x="1495184" y="3482155"/>
            <a:ext cx="1852" cy="24853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直线连接符 378">
            <a:extLst>
              <a:ext uri="{FF2B5EF4-FFF2-40B4-BE49-F238E27FC236}">
                <a16:creationId xmlns:a16="http://schemas.microsoft.com/office/drawing/2014/main" id="{0283641B-6A04-1D43-87A7-AA29A3049C4A}"/>
              </a:ext>
            </a:extLst>
          </p:cNvPr>
          <p:cNvCxnSpPr>
            <a:cxnSpLocks/>
          </p:cNvCxnSpPr>
          <p:nvPr/>
        </p:nvCxnSpPr>
        <p:spPr>
          <a:xfrm rot="16200000">
            <a:off x="1637665" y="3602406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直线连接符 379">
            <a:extLst>
              <a:ext uri="{FF2B5EF4-FFF2-40B4-BE49-F238E27FC236}">
                <a16:creationId xmlns:a16="http://schemas.microsoft.com/office/drawing/2014/main" id="{7EF1D343-C40D-FB47-AC56-D369885A03A0}"/>
              </a:ext>
            </a:extLst>
          </p:cNvPr>
          <p:cNvCxnSpPr>
            <a:cxnSpLocks/>
          </p:cNvCxnSpPr>
          <p:nvPr/>
        </p:nvCxnSpPr>
        <p:spPr>
          <a:xfrm rot="5400000">
            <a:off x="1637665" y="3339674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直线连接符 380">
            <a:extLst>
              <a:ext uri="{FF2B5EF4-FFF2-40B4-BE49-F238E27FC236}">
                <a16:creationId xmlns:a16="http://schemas.microsoft.com/office/drawing/2014/main" id="{A12012F5-60E5-1540-B0C3-69787BC9D179}"/>
              </a:ext>
            </a:extLst>
          </p:cNvPr>
          <p:cNvCxnSpPr>
            <a:cxnSpLocks/>
          </p:cNvCxnSpPr>
          <p:nvPr/>
        </p:nvCxnSpPr>
        <p:spPr>
          <a:xfrm flipV="1">
            <a:off x="1781428" y="3490850"/>
            <a:ext cx="0" cy="24265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直线连接符 381">
            <a:extLst>
              <a:ext uri="{FF2B5EF4-FFF2-40B4-BE49-F238E27FC236}">
                <a16:creationId xmlns:a16="http://schemas.microsoft.com/office/drawing/2014/main" id="{E3EEA27C-70AC-F84D-98D8-D9CEE5408E85}"/>
              </a:ext>
            </a:extLst>
          </p:cNvPr>
          <p:cNvCxnSpPr>
            <a:cxnSpLocks/>
          </p:cNvCxnSpPr>
          <p:nvPr/>
        </p:nvCxnSpPr>
        <p:spPr>
          <a:xfrm>
            <a:off x="3255153" y="3484976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直线连接符 382">
            <a:extLst>
              <a:ext uri="{FF2B5EF4-FFF2-40B4-BE49-F238E27FC236}">
                <a16:creationId xmlns:a16="http://schemas.microsoft.com/office/drawing/2014/main" id="{8FF51A42-BDF8-874B-B666-CF2A78E3B52F}"/>
              </a:ext>
            </a:extLst>
          </p:cNvPr>
          <p:cNvCxnSpPr>
            <a:cxnSpLocks/>
          </p:cNvCxnSpPr>
          <p:nvPr/>
        </p:nvCxnSpPr>
        <p:spPr>
          <a:xfrm rot="16200000">
            <a:off x="3395782" y="3627457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直线连接符 383">
            <a:extLst>
              <a:ext uri="{FF2B5EF4-FFF2-40B4-BE49-F238E27FC236}">
                <a16:creationId xmlns:a16="http://schemas.microsoft.com/office/drawing/2014/main" id="{AA95DE46-39D4-114A-BF35-473CE0EE1382}"/>
              </a:ext>
            </a:extLst>
          </p:cNvPr>
          <p:cNvCxnSpPr>
            <a:cxnSpLocks/>
          </p:cNvCxnSpPr>
          <p:nvPr/>
        </p:nvCxnSpPr>
        <p:spPr>
          <a:xfrm rot="5400000">
            <a:off x="3395782" y="3342495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直线连接符 384">
            <a:extLst>
              <a:ext uri="{FF2B5EF4-FFF2-40B4-BE49-F238E27FC236}">
                <a16:creationId xmlns:a16="http://schemas.microsoft.com/office/drawing/2014/main" id="{359DBD3A-4547-7348-BE8F-6146E9FD41FD}"/>
              </a:ext>
            </a:extLst>
          </p:cNvPr>
          <p:cNvCxnSpPr>
            <a:cxnSpLocks/>
          </p:cNvCxnSpPr>
          <p:nvPr/>
        </p:nvCxnSpPr>
        <p:spPr>
          <a:xfrm rot="10800000" flipH="1">
            <a:off x="3528996" y="3490850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线连接符 385">
            <a:extLst>
              <a:ext uri="{FF2B5EF4-FFF2-40B4-BE49-F238E27FC236}">
                <a16:creationId xmlns:a16="http://schemas.microsoft.com/office/drawing/2014/main" id="{A7C8BDBB-B44D-E24F-BE45-F24AB55BB303}"/>
              </a:ext>
            </a:extLst>
          </p:cNvPr>
          <p:cNvCxnSpPr>
            <a:cxnSpLocks/>
          </p:cNvCxnSpPr>
          <p:nvPr/>
        </p:nvCxnSpPr>
        <p:spPr>
          <a:xfrm>
            <a:off x="2956359" y="3481009"/>
            <a:ext cx="0" cy="30423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直线连接符 386">
            <a:extLst>
              <a:ext uri="{FF2B5EF4-FFF2-40B4-BE49-F238E27FC236}">
                <a16:creationId xmlns:a16="http://schemas.microsoft.com/office/drawing/2014/main" id="{7D73D20E-1F33-4049-95B4-2F697984FFC0}"/>
              </a:ext>
            </a:extLst>
          </p:cNvPr>
          <p:cNvCxnSpPr>
            <a:cxnSpLocks/>
          </p:cNvCxnSpPr>
          <p:nvPr/>
        </p:nvCxnSpPr>
        <p:spPr>
          <a:xfrm>
            <a:off x="2370465" y="3769937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直线连接符 387">
            <a:extLst>
              <a:ext uri="{FF2B5EF4-FFF2-40B4-BE49-F238E27FC236}">
                <a16:creationId xmlns:a16="http://schemas.microsoft.com/office/drawing/2014/main" id="{817FB3A8-EF84-9841-82C9-0AC35CA20E4F}"/>
              </a:ext>
            </a:extLst>
          </p:cNvPr>
          <p:cNvCxnSpPr>
            <a:cxnSpLocks/>
          </p:cNvCxnSpPr>
          <p:nvPr/>
        </p:nvCxnSpPr>
        <p:spPr>
          <a:xfrm>
            <a:off x="2370465" y="3490850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直线连接符 388">
            <a:extLst>
              <a:ext uri="{FF2B5EF4-FFF2-40B4-BE49-F238E27FC236}">
                <a16:creationId xmlns:a16="http://schemas.microsoft.com/office/drawing/2014/main" id="{F5C7E655-63C8-3144-B5C7-5C7C7F1EE3A9}"/>
              </a:ext>
            </a:extLst>
          </p:cNvPr>
          <p:cNvCxnSpPr>
            <a:cxnSpLocks/>
          </p:cNvCxnSpPr>
          <p:nvPr/>
        </p:nvCxnSpPr>
        <p:spPr>
          <a:xfrm>
            <a:off x="2370465" y="3490850"/>
            <a:ext cx="0" cy="27908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直线连接符 389">
            <a:extLst>
              <a:ext uri="{FF2B5EF4-FFF2-40B4-BE49-F238E27FC236}">
                <a16:creationId xmlns:a16="http://schemas.microsoft.com/office/drawing/2014/main" id="{D3579E50-05E0-274A-A55C-F8FF5F4CEDAB}"/>
              </a:ext>
            </a:extLst>
          </p:cNvPr>
          <p:cNvCxnSpPr>
            <a:cxnSpLocks/>
          </p:cNvCxnSpPr>
          <p:nvPr/>
        </p:nvCxnSpPr>
        <p:spPr>
          <a:xfrm>
            <a:off x="716543" y="4387698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直线连接符 390">
            <a:extLst>
              <a:ext uri="{FF2B5EF4-FFF2-40B4-BE49-F238E27FC236}">
                <a16:creationId xmlns:a16="http://schemas.microsoft.com/office/drawing/2014/main" id="{107B3BEB-F4F6-8447-8342-6D55450B7CDE}"/>
              </a:ext>
            </a:extLst>
          </p:cNvPr>
          <p:cNvCxnSpPr>
            <a:cxnSpLocks/>
          </p:cNvCxnSpPr>
          <p:nvPr/>
        </p:nvCxnSpPr>
        <p:spPr>
          <a:xfrm flipH="1">
            <a:off x="716543" y="4387698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直线连接符 391">
            <a:extLst>
              <a:ext uri="{FF2B5EF4-FFF2-40B4-BE49-F238E27FC236}">
                <a16:creationId xmlns:a16="http://schemas.microsoft.com/office/drawing/2014/main" id="{AEF2BEB9-5BC5-224D-BFB2-8AB7A25F9FEE}"/>
              </a:ext>
            </a:extLst>
          </p:cNvPr>
          <p:cNvCxnSpPr>
            <a:cxnSpLocks/>
          </p:cNvCxnSpPr>
          <p:nvPr/>
        </p:nvCxnSpPr>
        <p:spPr>
          <a:xfrm>
            <a:off x="716543" y="4754708"/>
            <a:ext cx="285450" cy="0"/>
          </a:xfrm>
          <a:prstGeom prst="line">
            <a:avLst/>
          </a:prstGeom>
          <a:ln w="22225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文本框 392">
            <a:extLst>
              <a:ext uri="{FF2B5EF4-FFF2-40B4-BE49-F238E27FC236}">
                <a16:creationId xmlns:a16="http://schemas.microsoft.com/office/drawing/2014/main" id="{A1C42FFC-D213-A145-852E-8865F6E5C4F9}"/>
              </a:ext>
            </a:extLst>
          </p:cNvPr>
          <p:cNvSpPr txBox="1"/>
          <p:nvPr/>
        </p:nvSpPr>
        <p:spPr>
          <a:xfrm>
            <a:off x="602040" y="3405630"/>
            <a:ext cx="440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Old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sp>
        <p:nvSpPr>
          <p:cNvPr id="394" name="文本框 393">
            <a:extLst>
              <a:ext uri="{FF2B5EF4-FFF2-40B4-BE49-F238E27FC236}">
                <a16:creationId xmlns:a16="http://schemas.microsoft.com/office/drawing/2014/main" id="{DBEE11AE-8D29-E14B-8412-78FC44088EC0}"/>
              </a:ext>
            </a:extLst>
          </p:cNvPr>
          <p:cNvSpPr txBox="1"/>
          <p:nvPr/>
        </p:nvSpPr>
        <p:spPr>
          <a:xfrm>
            <a:off x="562444" y="4712250"/>
            <a:ext cx="537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New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cxnSp>
        <p:nvCxnSpPr>
          <p:cNvPr id="395" name="直线连接符 394">
            <a:extLst>
              <a:ext uri="{FF2B5EF4-FFF2-40B4-BE49-F238E27FC236}">
                <a16:creationId xmlns:a16="http://schemas.microsoft.com/office/drawing/2014/main" id="{506F8295-27F3-6E4C-ACF6-387AB86BF3C6}"/>
              </a:ext>
            </a:extLst>
          </p:cNvPr>
          <p:cNvCxnSpPr>
            <a:cxnSpLocks/>
          </p:cNvCxnSpPr>
          <p:nvPr/>
        </p:nvCxnSpPr>
        <p:spPr>
          <a:xfrm flipH="1">
            <a:off x="716543" y="4013766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线连接符 395">
            <a:extLst>
              <a:ext uri="{FF2B5EF4-FFF2-40B4-BE49-F238E27FC236}">
                <a16:creationId xmlns:a16="http://schemas.microsoft.com/office/drawing/2014/main" id="{19E4B07F-3644-0F4E-ABF3-34C1E5E25624}"/>
              </a:ext>
            </a:extLst>
          </p:cNvPr>
          <p:cNvCxnSpPr>
            <a:cxnSpLocks/>
          </p:cNvCxnSpPr>
          <p:nvPr/>
        </p:nvCxnSpPr>
        <p:spPr>
          <a:xfrm>
            <a:off x="716543" y="4009474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直线连接符 396">
            <a:extLst>
              <a:ext uri="{FF2B5EF4-FFF2-40B4-BE49-F238E27FC236}">
                <a16:creationId xmlns:a16="http://schemas.microsoft.com/office/drawing/2014/main" id="{7DD2A0EE-288D-AE49-BA3B-5748DF2FEB8B}"/>
              </a:ext>
            </a:extLst>
          </p:cNvPr>
          <p:cNvCxnSpPr>
            <a:cxnSpLocks/>
          </p:cNvCxnSpPr>
          <p:nvPr/>
        </p:nvCxnSpPr>
        <p:spPr>
          <a:xfrm flipH="1">
            <a:off x="707854" y="3640170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线连接符 397">
            <a:extLst>
              <a:ext uri="{FF2B5EF4-FFF2-40B4-BE49-F238E27FC236}">
                <a16:creationId xmlns:a16="http://schemas.microsoft.com/office/drawing/2014/main" id="{EFD0138A-2968-9B4F-A9ED-98614A31C0CE}"/>
              </a:ext>
            </a:extLst>
          </p:cNvPr>
          <p:cNvCxnSpPr>
            <a:cxnSpLocks/>
          </p:cNvCxnSpPr>
          <p:nvPr/>
        </p:nvCxnSpPr>
        <p:spPr>
          <a:xfrm>
            <a:off x="707854" y="3640170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文本框 168">
            <a:extLst>
              <a:ext uri="{FF2B5EF4-FFF2-40B4-BE49-F238E27FC236}">
                <a16:creationId xmlns:a16="http://schemas.microsoft.com/office/drawing/2014/main" id="{973C04DB-D2D4-2C48-993E-28DA42355B72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9/31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3B4CFAC0-4802-1C4B-8A98-00A0206F47EF}"/>
              </a:ext>
            </a:extLst>
          </p:cNvPr>
          <p:cNvSpPr txBox="1"/>
          <p:nvPr/>
        </p:nvSpPr>
        <p:spPr>
          <a:xfrm>
            <a:off x="7660074" y="2289246"/>
            <a:ext cx="1236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 pattern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BA255352-CE64-4644-9B15-CB23A176F4ED}"/>
              </a:ext>
            </a:extLst>
          </p:cNvPr>
          <p:cNvSpPr txBox="1"/>
          <p:nvPr/>
        </p:nvSpPr>
        <p:spPr>
          <a:xfrm>
            <a:off x="8254319" y="5478875"/>
            <a:ext cx="182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Ordered events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78EE0600-B5E4-A847-BFE2-F79C7B8D0F11}"/>
              </a:ext>
            </a:extLst>
          </p:cNvPr>
          <p:cNvCxnSpPr>
            <a:cxnSpLocks/>
            <a:stCxn id="171" idx="1"/>
            <a:endCxn id="100" idx="3"/>
          </p:cNvCxnSpPr>
          <p:nvPr/>
        </p:nvCxnSpPr>
        <p:spPr>
          <a:xfrm flipH="1">
            <a:off x="7640578" y="5648152"/>
            <a:ext cx="61374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线箭头连接符 174">
            <a:extLst>
              <a:ext uri="{FF2B5EF4-FFF2-40B4-BE49-F238E27FC236}">
                <a16:creationId xmlns:a16="http://schemas.microsoft.com/office/drawing/2014/main" id="{C2F48D8D-D912-5543-AABA-BB2A0BB22FA3}"/>
              </a:ext>
            </a:extLst>
          </p:cNvPr>
          <p:cNvCxnSpPr>
            <a:cxnSpLocks/>
            <a:stCxn id="192" idx="1"/>
          </p:cNvCxnSpPr>
          <p:nvPr/>
        </p:nvCxnSpPr>
        <p:spPr>
          <a:xfrm flipH="1" flipV="1">
            <a:off x="7572817" y="3582817"/>
            <a:ext cx="541460" cy="431816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线箭头连接符 175">
            <a:extLst>
              <a:ext uri="{FF2B5EF4-FFF2-40B4-BE49-F238E27FC236}">
                <a16:creationId xmlns:a16="http://schemas.microsoft.com/office/drawing/2014/main" id="{CAE7E651-4D80-5F47-873A-412E33624AA9}"/>
              </a:ext>
            </a:extLst>
          </p:cNvPr>
          <p:cNvCxnSpPr>
            <a:cxnSpLocks/>
            <a:stCxn id="192" idx="1"/>
            <a:endCxn id="110" idx="3"/>
          </p:cNvCxnSpPr>
          <p:nvPr/>
        </p:nvCxnSpPr>
        <p:spPr>
          <a:xfrm flipH="1" flipV="1">
            <a:off x="7200019" y="3900653"/>
            <a:ext cx="914258" cy="113980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线箭头连接符 179">
            <a:extLst>
              <a:ext uri="{FF2B5EF4-FFF2-40B4-BE49-F238E27FC236}">
                <a16:creationId xmlns:a16="http://schemas.microsoft.com/office/drawing/2014/main" id="{70B32ED2-07DA-4740-84F8-D0BE29D42CAF}"/>
              </a:ext>
            </a:extLst>
          </p:cNvPr>
          <p:cNvCxnSpPr>
            <a:cxnSpLocks/>
            <a:stCxn id="192" idx="1"/>
            <a:endCxn id="117" idx="3"/>
          </p:cNvCxnSpPr>
          <p:nvPr/>
        </p:nvCxnSpPr>
        <p:spPr>
          <a:xfrm flipH="1">
            <a:off x="5905794" y="4014633"/>
            <a:ext cx="2208483" cy="192188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文本框 191">
            <a:extLst>
              <a:ext uri="{FF2B5EF4-FFF2-40B4-BE49-F238E27FC236}">
                <a16:creationId xmlns:a16="http://schemas.microsoft.com/office/drawing/2014/main" id="{F86B037B-0170-F346-88AD-FEF02772D165}"/>
              </a:ext>
            </a:extLst>
          </p:cNvPr>
          <p:cNvSpPr txBox="1"/>
          <p:nvPr/>
        </p:nvSpPr>
        <p:spPr>
          <a:xfrm>
            <a:off x="8114277" y="3845356"/>
            <a:ext cx="2134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Disordered events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97" name="圆角矩形 196">
            <a:extLst>
              <a:ext uri="{FF2B5EF4-FFF2-40B4-BE49-F238E27FC236}">
                <a16:creationId xmlns:a16="http://schemas.microsoft.com/office/drawing/2014/main" id="{C3031DAD-C824-F44B-A42E-990BC3E93186}"/>
              </a:ext>
            </a:extLst>
          </p:cNvPr>
          <p:cNvSpPr/>
          <p:nvPr/>
        </p:nvSpPr>
        <p:spPr>
          <a:xfrm>
            <a:off x="5018582" y="2191295"/>
            <a:ext cx="2722300" cy="8220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8" name="文本框 197">
            <a:extLst>
              <a:ext uri="{FF2B5EF4-FFF2-40B4-BE49-F238E27FC236}">
                <a16:creationId xmlns:a16="http://schemas.microsoft.com/office/drawing/2014/main" id="{60F1807F-3B57-7D4C-9AA7-891F8A9460DF}"/>
              </a:ext>
            </a:extLst>
          </p:cNvPr>
          <p:cNvSpPr txBox="1"/>
          <p:nvPr/>
        </p:nvSpPr>
        <p:spPr>
          <a:xfrm>
            <a:off x="5018442" y="2179650"/>
            <a:ext cx="273719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Pattern SEQ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     ,      ,      ) </a:t>
            </a:r>
          </a:p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USING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skip-till-any-match </a:t>
            </a:r>
          </a:p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WITHIN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6secs </a:t>
            </a:r>
          </a:p>
        </p:txBody>
      </p:sp>
      <p:sp>
        <p:nvSpPr>
          <p:cNvPr id="199" name="矩形 198">
            <a:extLst>
              <a:ext uri="{FF2B5EF4-FFF2-40B4-BE49-F238E27FC236}">
                <a16:creationId xmlns:a16="http://schemas.microsoft.com/office/drawing/2014/main" id="{6B2D4607-FB3A-104A-B970-784AAC399A44}"/>
              </a:ext>
            </a:extLst>
          </p:cNvPr>
          <p:cNvSpPr/>
          <p:nvPr/>
        </p:nvSpPr>
        <p:spPr>
          <a:xfrm>
            <a:off x="6401311" y="226311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0" name="缺角矩形 199">
            <a:extLst>
              <a:ext uri="{FF2B5EF4-FFF2-40B4-BE49-F238E27FC236}">
                <a16:creationId xmlns:a16="http://schemas.microsoft.com/office/drawing/2014/main" id="{D40C3CB8-7102-5247-B1FE-25A93BA977DC}"/>
              </a:ext>
            </a:extLst>
          </p:cNvPr>
          <p:cNvSpPr/>
          <p:nvPr/>
        </p:nvSpPr>
        <p:spPr>
          <a:xfrm>
            <a:off x="6775143" y="226311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1" name="梯形 200">
            <a:extLst>
              <a:ext uri="{FF2B5EF4-FFF2-40B4-BE49-F238E27FC236}">
                <a16:creationId xmlns:a16="http://schemas.microsoft.com/office/drawing/2014/main" id="{2F01F87F-68E9-8349-B540-2EB1E0DA4DCD}"/>
              </a:ext>
            </a:extLst>
          </p:cNvPr>
          <p:cNvSpPr/>
          <p:nvPr/>
        </p:nvSpPr>
        <p:spPr>
          <a:xfrm>
            <a:off x="7136078" y="2262880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3203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/>
        </p:nvSpPr>
        <p:spPr>
          <a:xfrm>
            <a:off x="476974" y="165627"/>
            <a:ext cx="92675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State-of-the-art index-based methods</a:t>
            </a:r>
            <a:r>
              <a:rPr lang="zh-CN" altLang="en-US" sz="2800" b="1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[4]</a:t>
            </a: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 for filtering</a:t>
            </a:r>
            <a:endParaRPr lang="en-US" altLang="zh-CN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" name="Google Shape;126;p5">
            <a:extLst>
              <a:ext uri="{FF2B5EF4-FFF2-40B4-BE49-F238E27FC236}">
                <a16:creationId xmlns:a16="http://schemas.microsoft.com/office/drawing/2014/main" id="{E77B4874-A2D6-7249-9B34-935772B05156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" name="图片 81">
            <a:extLst>
              <a:ext uri="{FF2B5EF4-FFF2-40B4-BE49-F238E27FC236}">
                <a16:creationId xmlns:a16="http://schemas.microsoft.com/office/drawing/2014/main" id="{DE559E8F-93B2-A64F-94AF-3C5C616AB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8" name="文本框 187">
            <a:extLst>
              <a:ext uri="{FF2B5EF4-FFF2-40B4-BE49-F238E27FC236}">
                <a16:creationId xmlns:a16="http://schemas.microsoft.com/office/drawing/2014/main" id="{175A97C3-8398-1443-9490-D0E682D372B2}"/>
              </a:ext>
            </a:extLst>
          </p:cNvPr>
          <p:cNvSpPr txBox="1"/>
          <p:nvPr/>
        </p:nvSpPr>
        <p:spPr>
          <a:xfrm>
            <a:off x="452855" y="789913"/>
            <a:ext cx="7302783" cy="105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Greedily choose partial conditions to query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Generate time intervals based on window condition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Obtain these events whose timestamps in the time intervals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AE2DCD8-51FA-334A-9471-1B7477A98B32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11/31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9" name="直线连接符 78">
            <a:extLst>
              <a:ext uri="{FF2B5EF4-FFF2-40B4-BE49-F238E27FC236}">
                <a16:creationId xmlns:a16="http://schemas.microsoft.com/office/drawing/2014/main" id="{2A22A392-8476-5F4E-9895-9369EAC5C1A0}"/>
              </a:ext>
            </a:extLst>
          </p:cNvPr>
          <p:cNvCxnSpPr>
            <a:cxnSpLocks/>
          </p:cNvCxnSpPr>
          <p:nvPr/>
        </p:nvCxnSpPr>
        <p:spPr>
          <a:xfrm>
            <a:off x="4288159" y="2010453"/>
            <a:ext cx="0" cy="432335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>
            <a:extLst>
              <a:ext uri="{FF2B5EF4-FFF2-40B4-BE49-F238E27FC236}">
                <a16:creationId xmlns:a16="http://schemas.microsoft.com/office/drawing/2014/main" id="{E4205EF2-3BAA-1849-A121-648E33A9B289}"/>
              </a:ext>
            </a:extLst>
          </p:cNvPr>
          <p:cNvSpPr/>
          <p:nvPr/>
        </p:nvSpPr>
        <p:spPr>
          <a:xfrm>
            <a:off x="4917435" y="3465807"/>
            <a:ext cx="1506311" cy="2455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圆角矩形 80">
            <a:extLst>
              <a:ext uri="{FF2B5EF4-FFF2-40B4-BE49-F238E27FC236}">
                <a16:creationId xmlns:a16="http://schemas.microsoft.com/office/drawing/2014/main" id="{3F7CCCF6-47C2-E34E-9EDC-4054EED0890E}"/>
              </a:ext>
            </a:extLst>
          </p:cNvPr>
          <p:cNvSpPr/>
          <p:nvPr/>
        </p:nvSpPr>
        <p:spPr>
          <a:xfrm>
            <a:off x="5000034" y="3574862"/>
            <a:ext cx="1344618" cy="21989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21F6C565-D527-A24D-988C-97B339EF83BF}"/>
              </a:ext>
            </a:extLst>
          </p:cNvPr>
          <p:cNvSpPr/>
          <p:nvPr/>
        </p:nvSpPr>
        <p:spPr>
          <a:xfrm>
            <a:off x="5855582" y="3631279"/>
            <a:ext cx="339306" cy="2084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046AC108-DEE5-2548-8D8B-7EB849E6F056}"/>
              </a:ext>
            </a:extLst>
          </p:cNvPr>
          <p:cNvSpPr/>
          <p:nvPr/>
        </p:nvSpPr>
        <p:spPr>
          <a:xfrm>
            <a:off x="5073627" y="4352060"/>
            <a:ext cx="312740" cy="6919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梯形 100">
            <a:extLst>
              <a:ext uri="{FF2B5EF4-FFF2-40B4-BE49-F238E27FC236}">
                <a16:creationId xmlns:a16="http://schemas.microsoft.com/office/drawing/2014/main" id="{EAEFC450-25EC-EF4A-82EA-306399207B10}"/>
              </a:ext>
            </a:extLst>
          </p:cNvPr>
          <p:cNvSpPr/>
          <p:nvPr/>
        </p:nvSpPr>
        <p:spPr>
          <a:xfrm>
            <a:off x="5113876" y="4419691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梯形 101">
            <a:extLst>
              <a:ext uri="{FF2B5EF4-FFF2-40B4-BE49-F238E27FC236}">
                <a16:creationId xmlns:a16="http://schemas.microsoft.com/office/drawing/2014/main" id="{A262772F-CE6D-7A4C-8186-165832372813}"/>
              </a:ext>
            </a:extLst>
          </p:cNvPr>
          <p:cNvSpPr/>
          <p:nvPr/>
        </p:nvSpPr>
        <p:spPr>
          <a:xfrm>
            <a:off x="5113876" y="4768900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0" name="圆角矩形 119">
            <a:extLst>
              <a:ext uri="{FF2B5EF4-FFF2-40B4-BE49-F238E27FC236}">
                <a16:creationId xmlns:a16="http://schemas.microsoft.com/office/drawing/2014/main" id="{C121375D-6A03-5F48-98A4-7397E2EA1141}"/>
              </a:ext>
            </a:extLst>
          </p:cNvPr>
          <p:cNvSpPr/>
          <p:nvPr/>
        </p:nvSpPr>
        <p:spPr>
          <a:xfrm>
            <a:off x="764175" y="2015117"/>
            <a:ext cx="2848765" cy="6652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1" name="三角形 120">
            <a:extLst>
              <a:ext uri="{FF2B5EF4-FFF2-40B4-BE49-F238E27FC236}">
                <a16:creationId xmlns:a16="http://schemas.microsoft.com/office/drawing/2014/main" id="{9540F546-D283-7A4B-9D67-ACBF8CA1BD5B}"/>
              </a:ext>
            </a:extLst>
          </p:cNvPr>
          <p:cNvSpPr/>
          <p:nvPr/>
        </p:nvSpPr>
        <p:spPr>
          <a:xfrm>
            <a:off x="1564162" y="2045603"/>
            <a:ext cx="1690960" cy="487286"/>
          </a:xfrm>
          <a:prstGeom prst="triangle">
            <a:avLst/>
          </a:prstGeom>
          <a:solidFill>
            <a:srgbClr val="DAD8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2" name="三角形 121">
            <a:extLst>
              <a:ext uri="{FF2B5EF4-FFF2-40B4-BE49-F238E27FC236}">
                <a16:creationId xmlns:a16="http://schemas.microsoft.com/office/drawing/2014/main" id="{3D6120E9-5A53-6347-93A1-A7B4873ED749}"/>
              </a:ext>
            </a:extLst>
          </p:cNvPr>
          <p:cNvSpPr/>
          <p:nvPr/>
        </p:nvSpPr>
        <p:spPr>
          <a:xfrm>
            <a:off x="1398443" y="2083589"/>
            <a:ext cx="1690960" cy="487286"/>
          </a:xfrm>
          <a:prstGeom prst="triangle">
            <a:avLst/>
          </a:prstGeom>
          <a:solidFill>
            <a:srgbClr val="DAD8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3" name="三角形 122">
            <a:extLst>
              <a:ext uri="{FF2B5EF4-FFF2-40B4-BE49-F238E27FC236}">
                <a16:creationId xmlns:a16="http://schemas.microsoft.com/office/drawing/2014/main" id="{C12D7317-57F5-6C4B-8C66-F655FF891FCA}"/>
              </a:ext>
            </a:extLst>
          </p:cNvPr>
          <p:cNvSpPr/>
          <p:nvPr/>
        </p:nvSpPr>
        <p:spPr>
          <a:xfrm>
            <a:off x="1226552" y="2122064"/>
            <a:ext cx="1690960" cy="487286"/>
          </a:xfrm>
          <a:prstGeom prst="triangle">
            <a:avLst/>
          </a:prstGeom>
          <a:solidFill>
            <a:srgbClr val="DAD8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ED5641DE-491D-804E-8735-CA0B7E7471C8}"/>
              </a:ext>
            </a:extLst>
          </p:cNvPr>
          <p:cNvSpPr/>
          <p:nvPr/>
        </p:nvSpPr>
        <p:spPr>
          <a:xfrm>
            <a:off x="1477207" y="2478198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69895710-799C-6047-9F83-6B2E2CC843DF}"/>
              </a:ext>
            </a:extLst>
          </p:cNvPr>
          <p:cNvSpPr/>
          <p:nvPr/>
        </p:nvSpPr>
        <p:spPr>
          <a:xfrm>
            <a:off x="1718537" y="2478198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FEE7EBC5-4E48-C947-A0C2-D454817D21C1}"/>
              </a:ext>
            </a:extLst>
          </p:cNvPr>
          <p:cNvSpPr/>
          <p:nvPr/>
        </p:nvSpPr>
        <p:spPr>
          <a:xfrm>
            <a:off x="1957740" y="2477924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E2485C41-948A-8846-80D2-EAABBEB2C99A}"/>
              </a:ext>
            </a:extLst>
          </p:cNvPr>
          <p:cNvSpPr/>
          <p:nvPr/>
        </p:nvSpPr>
        <p:spPr>
          <a:xfrm>
            <a:off x="2200494" y="2477924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1B47EBF0-B309-944A-A7C8-510871A87C75}"/>
              </a:ext>
            </a:extLst>
          </p:cNvPr>
          <p:cNvSpPr/>
          <p:nvPr/>
        </p:nvSpPr>
        <p:spPr>
          <a:xfrm>
            <a:off x="2444449" y="2478198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0925AA0C-3CA1-7D45-84D0-C2BB1E9F683D}"/>
              </a:ext>
            </a:extLst>
          </p:cNvPr>
          <p:cNvSpPr/>
          <p:nvPr/>
        </p:nvSpPr>
        <p:spPr>
          <a:xfrm>
            <a:off x="1714383" y="2344867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A27CC4E7-A7F1-134A-BA46-3AAA7B5F32FF}"/>
              </a:ext>
            </a:extLst>
          </p:cNvPr>
          <p:cNvSpPr/>
          <p:nvPr/>
        </p:nvSpPr>
        <p:spPr>
          <a:xfrm>
            <a:off x="1955713" y="2344867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4F5FB842-920F-6C48-BE7B-B1FCED32A8E5}"/>
              </a:ext>
            </a:extLst>
          </p:cNvPr>
          <p:cNvSpPr/>
          <p:nvPr/>
        </p:nvSpPr>
        <p:spPr>
          <a:xfrm>
            <a:off x="2194916" y="2344593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0F5124AA-B604-FB4D-9DD1-E77FA08B942F}"/>
              </a:ext>
            </a:extLst>
          </p:cNvPr>
          <p:cNvSpPr/>
          <p:nvPr/>
        </p:nvSpPr>
        <p:spPr>
          <a:xfrm>
            <a:off x="1922841" y="2216229"/>
            <a:ext cx="3096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0D2AA807-14EA-E84E-9E64-6B61209B4223}"/>
              </a:ext>
            </a:extLst>
          </p:cNvPr>
          <p:cNvSpPr txBox="1"/>
          <p:nvPr/>
        </p:nvSpPr>
        <p:spPr>
          <a:xfrm>
            <a:off x="565550" y="1971142"/>
            <a:ext cx="1618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B+ Indexes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34" name="右箭头 133">
            <a:extLst>
              <a:ext uri="{FF2B5EF4-FFF2-40B4-BE49-F238E27FC236}">
                <a16:creationId xmlns:a16="http://schemas.microsoft.com/office/drawing/2014/main" id="{74FF0437-377D-FC4D-B32A-24F4C87B31D4}"/>
              </a:ext>
            </a:extLst>
          </p:cNvPr>
          <p:cNvSpPr/>
          <p:nvPr/>
        </p:nvSpPr>
        <p:spPr>
          <a:xfrm rot="5400000">
            <a:off x="1988028" y="2819207"/>
            <a:ext cx="338556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7" name="右箭头 166">
            <a:extLst>
              <a:ext uri="{FF2B5EF4-FFF2-40B4-BE49-F238E27FC236}">
                <a16:creationId xmlns:a16="http://schemas.microsoft.com/office/drawing/2014/main" id="{7743D5FA-5583-D54D-951F-CC164BE84A41}"/>
              </a:ext>
            </a:extLst>
          </p:cNvPr>
          <p:cNvSpPr/>
          <p:nvPr/>
        </p:nvSpPr>
        <p:spPr>
          <a:xfrm>
            <a:off x="3907197" y="4210451"/>
            <a:ext cx="945166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B6DB186D-7B2A-854A-B7E6-CFCAF788A2D9}"/>
              </a:ext>
            </a:extLst>
          </p:cNvPr>
          <p:cNvSpPr/>
          <p:nvPr/>
        </p:nvSpPr>
        <p:spPr>
          <a:xfrm>
            <a:off x="3857519" y="2061425"/>
            <a:ext cx="1076218" cy="24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5" name="矩形 174">
            <a:extLst>
              <a:ext uri="{FF2B5EF4-FFF2-40B4-BE49-F238E27FC236}">
                <a16:creationId xmlns:a16="http://schemas.microsoft.com/office/drawing/2014/main" id="{EE3BE443-CEA6-0E44-9DF5-B39523056E72}"/>
              </a:ext>
            </a:extLst>
          </p:cNvPr>
          <p:cNvSpPr/>
          <p:nvPr/>
        </p:nvSpPr>
        <p:spPr>
          <a:xfrm>
            <a:off x="3865261" y="2464353"/>
            <a:ext cx="1076218" cy="24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0F0980C8-D318-D140-A2D8-2B9D11BE8CF7}"/>
              </a:ext>
            </a:extLst>
          </p:cNvPr>
          <p:cNvSpPr/>
          <p:nvPr/>
        </p:nvSpPr>
        <p:spPr>
          <a:xfrm>
            <a:off x="4563444" y="2497567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9A0CEEAB-4A8B-A14B-9C8D-72311E66F464}"/>
              </a:ext>
            </a:extLst>
          </p:cNvPr>
          <p:cNvSpPr txBox="1"/>
          <p:nvPr/>
        </p:nvSpPr>
        <p:spPr>
          <a:xfrm>
            <a:off x="3799550" y="2409090"/>
            <a:ext cx="1337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query(      )</a:t>
            </a:r>
            <a:endParaRPr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81" name="右箭头 180">
            <a:extLst>
              <a:ext uri="{FF2B5EF4-FFF2-40B4-BE49-F238E27FC236}">
                <a16:creationId xmlns:a16="http://schemas.microsoft.com/office/drawing/2014/main" id="{9BA7579F-65AE-824F-89F0-F53EB303A238}"/>
              </a:ext>
            </a:extLst>
          </p:cNvPr>
          <p:cNvSpPr/>
          <p:nvPr/>
        </p:nvSpPr>
        <p:spPr>
          <a:xfrm rot="10800000">
            <a:off x="3722306" y="2280341"/>
            <a:ext cx="1171743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2" name="梯形 181">
            <a:extLst>
              <a:ext uri="{FF2B5EF4-FFF2-40B4-BE49-F238E27FC236}">
                <a16:creationId xmlns:a16="http://schemas.microsoft.com/office/drawing/2014/main" id="{6641CBB4-C448-4941-A381-343D631DAE96}"/>
              </a:ext>
            </a:extLst>
          </p:cNvPr>
          <p:cNvSpPr/>
          <p:nvPr/>
        </p:nvSpPr>
        <p:spPr>
          <a:xfrm>
            <a:off x="4576635" y="2081815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752930EF-624B-C746-BA8A-8E7A756E4AD6}"/>
              </a:ext>
            </a:extLst>
          </p:cNvPr>
          <p:cNvSpPr txBox="1"/>
          <p:nvPr/>
        </p:nvSpPr>
        <p:spPr>
          <a:xfrm>
            <a:off x="3791808" y="2006162"/>
            <a:ext cx="1337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query(      )</a:t>
            </a:r>
            <a:endParaRPr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85" name="圆柱体 184">
            <a:extLst>
              <a:ext uri="{FF2B5EF4-FFF2-40B4-BE49-F238E27FC236}">
                <a16:creationId xmlns:a16="http://schemas.microsoft.com/office/drawing/2014/main" id="{54964CCB-D570-8147-B823-0D0B92948CAA}"/>
              </a:ext>
            </a:extLst>
          </p:cNvPr>
          <p:cNvSpPr/>
          <p:nvPr/>
        </p:nvSpPr>
        <p:spPr>
          <a:xfrm>
            <a:off x="619595" y="3190647"/>
            <a:ext cx="3157985" cy="1880513"/>
          </a:xfrm>
          <a:prstGeom prst="can">
            <a:avLst>
              <a:gd name="adj" fmla="val 89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04F23635-D48B-D444-A926-917C0EB586A8}"/>
              </a:ext>
            </a:extLst>
          </p:cNvPr>
          <p:cNvSpPr txBox="1"/>
          <p:nvPr/>
        </p:nvSpPr>
        <p:spPr>
          <a:xfrm>
            <a:off x="508305" y="5088927"/>
            <a:ext cx="3269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Stores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87" name="圆角矩形 186">
            <a:extLst>
              <a:ext uri="{FF2B5EF4-FFF2-40B4-BE49-F238E27FC236}">
                <a16:creationId xmlns:a16="http://schemas.microsoft.com/office/drawing/2014/main" id="{4785C680-DEC6-0B49-8741-BDBE37F087D0}"/>
              </a:ext>
            </a:extLst>
          </p:cNvPr>
          <p:cNvSpPr/>
          <p:nvPr/>
        </p:nvSpPr>
        <p:spPr>
          <a:xfrm>
            <a:off x="1023665" y="3447261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9" name="椭圆 188">
            <a:extLst>
              <a:ext uri="{FF2B5EF4-FFF2-40B4-BE49-F238E27FC236}">
                <a16:creationId xmlns:a16="http://schemas.microsoft.com/office/drawing/2014/main" id="{B40F986C-E097-3643-B848-54F2497A90A3}"/>
              </a:ext>
            </a:extLst>
          </p:cNvPr>
          <p:cNvSpPr/>
          <p:nvPr/>
        </p:nvSpPr>
        <p:spPr>
          <a:xfrm>
            <a:off x="1232841" y="350272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90" name="矩形 189">
            <a:extLst>
              <a:ext uri="{FF2B5EF4-FFF2-40B4-BE49-F238E27FC236}">
                <a16:creationId xmlns:a16="http://schemas.microsoft.com/office/drawing/2014/main" id="{C7ADC1C9-13B1-5740-8F68-DA6DB9ABF97E}"/>
              </a:ext>
            </a:extLst>
          </p:cNvPr>
          <p:cNvSpPr/>
          <p:nvPr/>
        </p:nvSpPr>
        <p:spPr>
          <a:xfrm>
            <a:off x="1528566" y="350272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1" name="三角形 190">
            <a:extLst>
              <a:ext uri="{FF2B5EF4-FFF2-40B4-BE49-F238E27FC236}">
                <a16:creationId xmlns:a16="http://schemas.microsoft.com/office/drawing/2014/main" id="{701B166E-C7F9-FC4C-8F06-E6C6B85E7908}"/>
              </a:ext>
            </a:extLst>
          </p:cNvPr>
          <p:cNvSpPr/>
          <p:nvPr/>
        </p:nvSpPr>
        <p:spPr>
          <a:xfrm>
            <a:off x="1824249" y="352127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92" name="六边形 191">
            <a:extLst>
              <a:ext uri="{FF2B5EF4-FFF2-40B4-BE49-F238E27FC236}">
                <a16:creationId xmlns:a16="http://schemas.microsoft.com/office/drawing/2014/main" id="{83EBBA76-600B-6846-B6D0-1E6F7E9D63AD}"/>
              </a:ext>
            </a:extLst>
          </p:cNvPr>
          <p:cNvSpPr/>
          <p:nvPr/>
        </p:nvSpPr>
        <p:spPr>
          <a:xfrm>
            <a:off x="2123289" y="352371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3" name="缺角矩形 192">
            <a:extLst>
              <a:ext uri="{FF2B5EF4-FFF2-40B4-BE49-F238E27FC236}">
                <a16:creationId xmlns:a16="http://schemas.microsoft.com/office/drawing/2014/main" id="{A52C5376-CF31-9843-BCEA-C917FB3D26D3}"/>
              </a:ext>
            </a:extLst>
          </p:cNvPr>
          <p:cNvSpPr/>
          <p:nvPr/>
        </p:nvSpPr>
        <p:spPr>
          <a:xfrm>
            <a:off x="2418671" y="352091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4" name="六边形 193">
            <a:extLst>
              <a:ext uri="{FF2B5EF4-FFF2-40B4-BE49-F238E27FC236}">
                <a16:creationId xmlns:a16="http://schemas.microsoft.com/office/drawing/2014/main" id="{D0E6B524-3337-E444-B081-30769C3938C8}"/>
              </a:ext>
            </a:extLst>
          </p:cNvPr>
          <p:cNvSpPr/>
          <p:nvPr/>
        </p:nvSpPr>
        <p:spPr>
          <a:xfrm>
            <a:off x="1232848" y="3895082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5" name="矩形 194">
            <a:extLst>
              <a:ext uri="{FF2B5EF4-FFF2-40B4-BE49-F238E27FC236}">
                <a16:creationId xmlns:a16="http://schemas.microsoft.com/office/drawing/2014/main" id="{B3EDE207-B6EA-CB4A-B7FF-9C68F8205CF8}"/>
              </a:ext>
            </a:extLst>
          </p:cNvPr>
          <p:cNvSpPr/>
          <p:nvPr/>
        </p:nvSpPr>
        <p:spPr>
          <a:xfrm>
            <a:off x="1824291" y="389508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6" name="缺角矩形 195">
            <a:extLst>
              <a:ext uri="{FF2B5EF4-FFF2-40B4-BE49-F238E27FC236}">
                <a16:creationId xmlns:a16="http://schemas.microsoft.com/office/drawing/2014/main" id="{CA98513F-F5B6-694A-B3CC-280584892B43}"/>
              </a:ext>
            </a:extLst>
          </p:cNvPr>
          <p:cNvSpPr/>
          <p:nvPr/>
        </p:nvSpPr>
        <p:spPr>
          <a:xfrm>
            <a:off x="1525628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7" name="矩形 196">
            <a:extLst>
              <a:ext uri="{FF2B5EF4-FFF2-40B4-BE49-F238E27FC236}">
                <a16:creationId xmlns:a16="http://schemas.microsoft.com/office/drawing/2014/main" id="{F8578923-5C7D-034D-8841-EA096FEEB18E}"/>
              </a:ext>
            </a:extLst>
          </p:cNvPr>
          <p:cNvSpPr/>
          <p:nvPr/>
        </p:nvSpPr>
        <p:spPr>
          <a:xfrm>
            <a:off x="2120011" y="389508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8" name="矩形 197">
            <a:extLst>
              <a:ext uri="{FF2B5EF4-FFF2-40B4-BE49-F238E27FC236}">
                <a16:creationId xmlns:a16="http://schemas.microsoft.com/office/drawing/2014/main" id="{6DF4B7F9-12C0-2B48-A249-838C377DE275}"/>
              </a:ext>
            </a:extLst>
          </p:cNvPr>
          <p:cNvSpPr/>
          <p:nvPr/>
        </p:nvSpPr>
        <p:spPr>
          <a:xfrm>
            <a:off x="2415731" y="390869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9" name="六边形 198">
            <a:extLst>
              <a:ext uri="{FF2B5EF4-FFF2-40B4-BE49-F238E27FC236}">
                <a16:creationId xmlns:a16="http://schemas.microsoft.com/office/drawing/2014/main" id="{BD12F73B-87AC-C847-82A5-01D51A3EDFB1}"/>
              </a:ext>
            </a:extLst>
          </p:cNvPr>
          <p:cNvSpPr/>
          <p:nvPr/>
        </p:nvSpPr>
        <p:spPr>
          <a:xfrm>
            <a:off x="2708511" y="390869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0" name="三角形 199">
            <a:extLst>
              <a:ext uri="{FF2B5EF4-FFF2-40B4-BE49-F238E27FC236}">
                <a16:creationId xmlns:a16="http://schemas.microsoft.com/office/drawing/2014/main" id="{6B7C361F-F422-7149-A277-42143A03FFD6}"/>
              </a:ext>
            </a:extLst>
          </p:cNvPr>
          <p:cNvSpPr/>
          <p:nvPr/>
        </p:nvSpPr>
        <p:spPr>
          <a:xfrm>
            <a:off x="3001285" y="3895082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1" name="三角形 200">
            <a:extLst>
              <a:ext uri="{FF2B5EF4-FFF2-40B4-BE49-F238E27FC236}">
                <a16:creationId xmlns:a16="http://schemas.microsoft.com/office/drawing/2014/main" id="{E83763E1-02EE-C742-87EB-240DC181E382}"/>
              </a:ext>
            </a:extLst>
          </p:cNvPr>
          <p:cNvSpPr/>
          <p:nvPr/>
        </p:nvSpPr>
        <p:spPr>
          <a:xfrm>
            <a:off x="1232841" y="4260770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2" name="六边形 201">
            <a:extLst>
              <a:ext uri="{FF2B5EF4-FFF2-40B4-BE49-F238E27FC236}">
                <a16:creationId xmlns:a16="http://schemas.microsoft.com/office/drawing/2014/main" id="{768B9EF5-7F6D-7449-8027-2F261243F487}"/>
              </a:ext>
            </a:extLst>
          </p:cNvPr>
          <p:cNvSpPr/>
          <p:nvPr/>
        </p:nvSpPr>
        <p:spPr>
          <a:xfrm>
            <a:off x="1525627" y="4260769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3" name="椭圆 202">
            <a:extLst>
              <a:ext uri="{FF2B5EF4-FFF2-40B4-BE49-F238E27FC236}">
                <a16:creationId xmlns:a16="http://schemas.microsoft.com/office/drawing/2014/main" id="{D388C057-9099-E34B-A347-99BAACB03B80}"/>
              </a:ext>
            </a:extLst>
          </p:cNvPr>
          <p:cNvSpPr/>
          <p:nvPr/>
        </p:nvSpPr>
        <p:spPr>
          <a:xfrm>
            <a:off x="1824290" y="42607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50842B9E-8A70-7745-8A9B-007082014776}"/>
              </a:ext>
            </a:extLst>
          </p:cNvPr>
          <p:cNvSpPr/>
          <p:nvPr/>
        </p:nvSpPr>
        <p:spPr>
          <a:xfrm>
            <a:off x="2120010" y="42645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5" name="三角形 204">
            <a:extLst>
              <a:ext uri="{FF2B5EF4-FFF2-40B4-BE49-F238E27FC236}">
                <a16:creationId xmlns:a16="http://schemas.microsoft.com/office/drawing/2014/main" id="{A11790B9-859A-9C4C-884C-35FF40F2D02F}"/>
              </a:ext>
            </a:extLst>
          </p:cNvPr>
          <p:cNvSpPr/>
          <p:nvPr/>
        </p:nvSpPr>
        <p:spPr>
          <a:xfrm>
            <a:off x="2412789" y="4260769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6" name="缺角矩形 205">
            <a:extLst>
              <a:ext uri="{FF2B5EF4-FFF2-40B4-BE49-F238E27FC236}">
                <a16:creationId xmlns:a16="http://schemas.microsoft.com/office/drawing/2014/main" id="{A844061C-B64B-4948-BFEE-07948F8E70B4}"/>
              </a:ext>
            </a:extLst>
          </p:cNvPr>
          <p:cNvSpPr/>
          <p:nvPr/>
        </p:nvSpPr>
        <p:spPr>
          <a:xfrm>
            <a:off x="2705568" y="426076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7" name="梯形 206">
            <a:extLst>
              <a:ext uri="{FF2B5EF4-FFF2-40B4-BE49-F238E27FC236}">
                <a16:creationId xmlns:a16="http://schemas.microsoft.com/office/drawing/2014/main" id="{80E75173-E394-B44C-8748-648541A4B06A}"/>
              </a:ext>
            </a:extLst>
          </p:cNvPr>
          <p:cNvSpPr/>
          <p:nvPr/>
        </p:nvSpPr>
        <p:spPr>
          <a:xfrm>
            <a:off x="3014932" y="4260768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8" name="三角形 207">
            <a:extLst>
              <a:ext uri="{FF2B5EF4-FFF2-40B4-BE49-F238E27FC236}">
                <a16:creationId xmlns:a16="http://schemas.microsoft.com/office/drawing/2014/main" id="{E6274A56-93B4-BA4D-87CC-43882A84782E}"/>
              </a:ext>
            </a:extLst>
          </p:cNvPr>
          <p:cNvSpPr/>
          <p:nvPr/>
        </p:nvSpPr>
        <p:spPr>
          <a:xfrm>
            <a:off x="3317122" y="427088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9" name="六边形 208">
            <a:extLst>
              <a:ext uri="{FF2B5EF4-FFF2-40B4-BE49-F238E27FC236}">
                <a16:creationId xmlns:a16="http://schemas.microsoft.com/office/drawing/2014/main" id="{EDA70038-8E1A-6241-8533-8157A7A129F6}"/>
              </a:ext>
            </a:extLst>
          </p:cNvPr>
          <p:cNvSpPr/>
          <p:nvPr/>
        </p:nvSpPr>
        <p:spPr>
          <a:xfrm>
            <a:off x="1232848" y="462645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0" name="三角形 209">
            <a:extLst>
              <a:ext uri="{FF2B5EF4-FFF2-40B4-BE49-F238E27FC236}">
                <a16:creationId xmlns:a16="http://schemas.microsoft.com/office/drawing/2014/main" id="{5F05C8DE-5440-9644-9DC8-F688FB6F38AF}"/>
              </a:ext>
            </a:extLst>
          </p:cNvPr>
          <p:cNvSpPr/>
          <p:nvPr/>
        </p:nvSpPr>
        <p:spPr>
          <a:xfrm>
            <a:off x="1525620" y="462645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2AC15E8E-3CF3-6247-A496-85226AD8B1C9}"/>
              </a:ext>
            </a:extLst>
          </p:cNvPr>
          <p:cNvSpPr/>
          <p:nvPr/>
        </p:nvSpPr>
        <p:spPr>
          <a:xfrm>
            <a:off x="1818399" y="462645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2" name="矩形 211">
            <a:extLst>
              <a:ext uri="{FF2B5EF4-FFF2-40B4-BE49-F238E27FC236}">
                <a16:creationId xmlns:a16="http://schemas.microsoft.com/office/drawing/2014/main" id="{A0EC192C-84E7-1B4F-9431-5DCFBFCDDD78}"/>
              </a:ext>
            </a:extLst>
          </p:cNvPr>
          <p:cNvSpPr/>
          <p:nvPr/>
        </p:nvSpPr>
        <p:spPr>
          <a:xfrm>
            <a:off x="2120009" y="462645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3" name="矩形 212">
            <a:extLst>
              <a:ext uri="{FF2B5EF4-FFF2-40B4-BE49-F238E27FC236}">
                <a16:creationId xmlns:a16="http://schemas.microsoft.com/office/drawing/2014/main" id="{60692B2D-2F34-F044-8B3E-8EB048A15AB9}"/>
              </a:ext>
            </a:extLst>
          </p:cNvPr>
          <p:cNvSpPr/>
          <p:nvPr/>
        </p:nvSpPr>
        <p:spPr>
          <a:xfrm>
            <a:off x="2412789" y="462851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4" name="矩形 213">
            <a:extLst>
              <a:ext uri="{FF2B5EF4-FFF2-40B4-BE49-F238E27FC236}">
                <a16:creationId xmlns:a16="http://schemas.microsoft.com/office/drawing/2014/main" id="{8762B974-4EC4-134A-9B04-4F86EB154EF0}"/>
              </a:ext>
            </a:extLst>
          </p:cNvPr>
          <p:cNvSpPr/>
          <p:nvPr/>
        </p:nvSpPr>
        <p:spPr>
          <a:xfrm>
            <a:off x="3004244" y="351881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5" name="缺角矩形 214">
            <a:extLst>
              <a:ext uri="{FF2B5EF4-FFF2-40B4-BE49-F238E27FC236}">
                <a16:creationId xmlns:a16="http://schemas.microsoft.com/office/drawing/2014/main" id="{C847E4A3-E601-B243-9428-CA28458FBFC3}"/>
              </a:ext>
            </a:extLst>
          </p:cNvPr>
          <p:cNvSpPr/>
          <p:nvPr/>
        </p:nvSpPr>
        <p:spPr>
          <a:xfrm>
            <a:off x="3291477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6" name="缺角矩形 215">
            <a:extLst>
              <a:ext uri="{FF2B5EF4-FFF2-40B4-BE49-F238E27FC236}">
                <a16:creationId xmlns:a16="http://schemas.microsoft.com/office/drawing/2014/main" id="{96A4DDEB-7E18-E34C-85D6-A1C963164DAE}"/>
              </a:ext>
            </a:extLst>
          </p:cNvPr>
          <p:cNvSpPr/>
          <p:nvPr/>
        </p:nvSpPr>
        <p:spPr>
          <a:xfrm>
            <a:off x="2711451" y="351881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7" name="梯形 216">
            <a:extLst>
              <a:ext uri="{FF2B5EF4-FFF2-40B4-BE49-F238E27FC236}">
                <a16:creationId xmlns:a16="http://schemas.microsoft.com/office/drawing/2014/main" id="{1719F5DC-104A-A14D-95BF-F2D84480CEC6}"/>
              </a:ext>
            </a:extLst>
          </p:cNvPr>
          <p:cNvSpPr/>
          <p:nvPr/>
        </p:nvSpPr>
        <p:spPr>
          <a:xfrm>
            <a:off x="3297043" y="3518815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8" name="缺角矩形 217">
            <a:extLst>
              <a:ext uri="{FF2B5EF4-FFF2-40B4-BE49-F238E27FC236}">
                <a16:creationId xmlns:a16="http://schemas.microsoft.com/office/drawing/2014/main" id="{B166B7BB-6CEB-0841-934C-F4434ED43E85}"/>
              </a:ext>
            </a:extLst>
          </p:cNvPr>
          <p:cNvSpPr/>
          <p:nvPr/>
        </p:nvSpPr>
        <p:spPr>
          <a:xfrm>
            <a:off x="2705568" y="462645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20" name="直线连接符 219">
            <a:extLst>
              <a:ext uri="{FF2B5EF4-FFF2-40B4-BE49-F238E27FC236}">
                <a16:creationId xmlns:a16="http://schemas.microsoft.com/office/drawing/2014/main" id="{7337ACC5-D6E9-DE4F-9711-3B77A87E2494}"/>
              </a:ext>
            </a:extLst>
          </p:cNvPr>
          <p:cNvCxnSpPr>
            <a:cxnSpLocks/>
          </p:cNvCxnSpPr>
          <p:nvPr/>
        </p:nvCxnSpPr>
        <p:spPr>
          <a:xfrm flipH="1">
            <a:off x="1495184" y="3482155"/>
            <a:ext cx="1852" cy="24853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线连接符 220">
            <a:extLst>
              <a:ext uri="{FF2B5EF4-FFF2-40B4-BE49-F238E27FC236}">
                <a16:creationId xmlns:a16="http://schemas.microsoft.com/office/drawing/2014/main" id="{7D23BFEF-4681-C74F-8237-15C09EDAE6F4}"/>
              </a:ext>
            </a:extLst>
          </p:cNvPr>
          <p:cNvCxnSpPr>
            <a:cxnSpLocks/>
          </p:cNvCxnSpPr>
          <p:nvPr/>
        </p:nvCxnSpPr>
        <p:spPr>
          <a:xfrm rot="16200000">
            <a:off x="1637665" y="3602406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线连接符 221">
            <a:extLst>
              <a:ext uri="{FF2B5EF4-FFF2-40B4-BE49-F238E27FC236}">
                <a16:creationId xmlns:a16="http://schemas.microsoft.com/office/drawing/2014/main" id="{06B46CDF-A524-8A4F-ACB0-0C58A3B42B50}"/>
              </a:ext>
            </a:extLst>
          </p:cNvPr>
          <p:cNvCxnSpPr>
            <a:cxnSpLocks/>
          </p:cNvCxnSpPr>
          <p:nvPr/>
        </p:nvCxnSpPr>
        <p:spPr>
          <a:xfrm rot="5400000">
            <a:off x="1637665" y="3339674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线连接符 222">
            <a:extLst>
              <a:ext uri="{FF2B5EF4-FFF2-40B4-BE49-F238E27FC236}">
                <a16:creationId xmlns:a16="http://schemas.microsoft.com/office/drawing/2014/main" id="{078180BB-96BB-084A-9CC5-469AC8B290DD}"/>
              </a:ext>
            </a:extLst>
          </p:cNvPr>
          <p:cNvCxnSpPr>
            <a:cxnSpLocks/>
          </p:cNvCxnSpPr>
          <p:nvPr/>
        </p:nvCxnSpPr>
        <p:spPr>
          <a:xfrm flipV="1">
            <a:off x="1781428" y="3490850"/>
            <a:ext cx="0" cy="24265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线连接符 223">
            <a:extLst>
              <a:ext uri="{FF2B5EF4-FFF2-40B4-BE49-F238E27FC236}">
                <a16:creationId xmlns:a16="http://schemas.microsoft.com/office/drawing/2014/main" id="{DC0BF741-F9CC-B148-8D66-5C263C6C501A}"/>
              </a:ext>
            </a:extLst>
          </p:cNvPr>
          <p:cNvCxnSpPr>
            <a:cxnSpLocks/>
          </p:cNvCxnSpPr>
          <p:nvPr/>
        </p:nvCxnSpPr>
        <p:spPr>
          <a:xfrm>
            <a:off x="3255153" y="3484976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线连接符 224">
            <a:extLst>
              <a:ext uri="{FF2B5EF4-FFF2-40B4-BE49-F238E27FC236}">
                <a16:creationId xmlns:a16="http://schemas.microsoft.com/office/drawing/2014/main" id="{00823158-3D0A-224D-A21B-57AB6F6B6C72}"/>
              </a:ext>
            </a:extLst>
          </p:cNvPr>
          <p:cNvCxnSpPr>
            <a:cxnSpLocks/>
          </p:cNvCxnSpPr>
          <p:nvPr/>
        </p:nvCxnSpPr>
        <p:spPr>
          <a:xfrm rot="16200000">
            <a:off x="3395782" y="3627457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线连接符 225">
            <a:extLst>
              <a:ext uri="{FF2B5EF4-FFF2-40B4-BE49-F238E27FC236}">
                <a16:creationId xmlns:a16="http://schemas.microsoft.com/office/drawing/2014/main" id="{04E1AC66-D2AA-7640-AD11-58B3FFC5A816}"/>
              </a:ext>
            </a:extLst>
          </p:cNvPr>
          <p:cNvCxnSpPr>
            <a:cxnSpLocks/>
          </p:cNvCxnSpPr>
          <p:nvPr/>
        </p:nvCxnSpPr>
        <p:spPr>
          <a:xfrm rot="5400000">
            <a:off x="3395782" y="3342495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线连接符 226">
            <a:extLst>
              <a:ext uri="{FF2B5EF4-FFF2-40B4-BE49-F238E27FC236}">
                <a16:creationId xmlns:a16="http://schemas.microsoft.com/office/drawing/2014/main" id="{8FADD769-5BD2-184A-A037-53E72AAE5513}"/>
              </a:ext>
            </a:extLst>
          </p:cNvPr>
          <p:cNvCxnSpPr>
            <a:cxnSpLocks/>
          </p:cNvCxnSpPr>
          <p:nvPr/>
        </p:nvCxnSpPr>
        <p:spPr>
          <a:xfrm rot="10800000" flipH="1">
            <a:off x="3528996" y="3490850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线连接符 227">
            <a:extLst>
              <a:ext uri="{FF2B5EF4-FFF2-40B4-BE49-F238E27FC236}">
                <a16:creationId xmlns:a16="http://schemas.microsoft.com/office/drawing/2014/main" id="{AF2C454A-E192-E642-B9B2-791112DFCF2A}"/>
              </a:ext>
            </a:extLst>
          </p:cNvPr>
          <p:cNvCxnSpPr>
            <a:cxnSpLocks/>
          </p:cNvCxnSpPr>
          <p:nvPr/>
        </p:nvCxnSpPr>
        <p:spPr>
          <a:xfrm>
            <a:off x="2956359" y="3481009"/>
            <a:ext cx="0" cy="30423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线连接符 228">
            <a:extLst>
              <a:ext uri="{FF2B5EF4-FFF2-40B4-BE49-F238E27FC236}">
                <a16:creationId xmlns:a16="http://schemas.microsoft.com/office/drawing/2014/main" id="{1516A9B2-44A4-794B-8A7E-18B79E293D72}"/>
              </a:ext>
            </a:extLst>
          </p:cNvPr>
          <p:cNvCxnSpPr>
            <a:cxnSpLocks/>
          </p:cNvCxnSpPr>
          <p:nvPr/>
        </p:nvCxnSpPr>
        <p:spPr>
          <a:xfrm>
            <a:off x="2370465" y="3769937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线连接符 229">
            <a:extLst>
              <a:ext uri="{FF2B5EF4-FFF2-40B4-BE49-F238E27FC236}">
                <a16:creationId xmlns:a16="http://schemas.microsoft.com/office/drawing/2014/main" id="{97561AEA-B550-5644-B524-1FB2F7F4DA7C}"/>
              </a:ext>
            </a:extLst>
          </p:cNvPr>
          <p:cNvCxnSpPr>
            <a:cxnSpLocks/>
          </p:cNvCxnSpPr>
          <p:nvPr/>
        </p:nvCxnSpPr>
        <p:spPr>
          <a:xfrm>
            <a:off x="2370465" y="3490850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线连接符 230">
            <a:extLst>
              <a:ext uri="{FF2B5EF4-FFF2-40B4-BE49-F238E27FC236}">
                <a16:creationId xmlns:a16="http://schemas.microsoft.com/office/drawing/2014/main" id="{3AFE61F7-32B3-0340-B1BD-5066031BF3C0}"/>
              </a:ext>
            </a:extLst>
          </p:cNvPr>
          <p:cNvCxnSpPr>
            <a:cxnSpLocks/>
          </p:cNvCxnSpPr>
          <p:nvPr/>
        </p:nvCxnSpPr>
        <p:spPr>
          <a:xfrm>
            <a:off x="2370465" y="3490850"/>
            <a:ext cx="0" cy="27908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线连接符 231">
            <a:extLst>
              <a:ext uri="{FF2B5EF4-FFF2-40B4-BE49-F238E27FC236}">
                <a16:creationId xmlns:a16="http://schemas.microsoft.com/office/drawing/2014/main" id="{A7ECE891-33C7-DA4A-B9EB-0A54A0EF3553}"/>
              </a:ext>
            </a:extLst>
          </p:cNvPr>
          <p:cNvCxnSpPr>
            <a:cxnSpLocks/>
          </p:cNvCxnSpPr>
          <p:nvPr/>
        </p:nvCxnSpPr>
        <p:spPr>
          <a:xfrm>
            <a:off x="716543" y="4387698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线连接符 232">
            <a:extLst>
              <a:ext uri="{FF2B5EF4-FFF2-40B4-BE49-F238E27FC236}">
                <a16:creationId xmlns:a16="http://schemas.microsoft.com/office/drawing/2014/main" id="{2D25D6CA-A77F-D34C-98B2-6AEB5AC046AF}"/>
              </a:ext>
            </a:extLst>
          </p:cNvPr>
          <p:cNvCxnSpPr>
            <a:cxnSpLocks/>
          </p:cNvCxnSpPr>
          <p:nvPr/>
        </p:nvCxnSpPr>
        <p:spPr>
          <a:xfrm flipH="1">
            <a:off x="716543" y="4387698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线连接符 233">
            <a:extLst>
              <a:ext uri="{FF2B5EF4-FFF2-40B4-BE49-F238E27FC236}">
                <a16:creationId xmlns:a16="http://schemas.microsoft.com/office/drawing/2014/main" id="{824199A8-0D67-0743-8996-A52429018F42}"/>
              </a:ext>
            </a:extLst>
          </p:cNvPr>
          <p:cNvCxnSpPr>
            <a:cxnSpLocks/>
          </p:cNvCxnSpPr>
          <p:nvPr/>
        </p:nvCxnSpPr>
        <p:spPr>
          <a:xfrm>
            <a:off x="716543" y="4754708"/>
            <a:ext cx="285450" cy="0"/>
          </a:xfrm>
          <a:prstGeom prst="line">
            <a:avLst/>
          </a:prstGeom>
          <a:ln w="22225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文本框 234">
            <a:extLst>
              <a:ext uri="{FF2B5EF4-FFF2-40B4-BE49-F238E27FC236}">
                <a16:creationId xmlns:a16="http://schemas.microsoft.com/office/drawing/2014/main" id="{FB5384F0-AC43-7549-A9FE-19C276EB3B0D}"/>
              </a:ext>
            </a:extLst>
          </p:cNvPr>
          <p:cNvSpPr txBox="1"/>
          <p:nvPr/>
        </p:nvSpPr>
        <p:spPr>
          <a:xfrm>
            <a:off x="602040" y="3405630"/>
            <a:ext cx="440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Old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sp>
        <p:nvSpPr>
          <p:cNvPr id="236" name="文本框 235">
            <a:extLst>
              <a:ext uri="{FF2B5EF4-FFF2-40B4-BE49-F238E27FC236}">
                <a16:creationId xmlns:a16="http://schemas.microsoft.com/office/drawing/2014/main" id="{82C1C6C0-8151-F64D-ADB8-8DAF26E4FAEB}"/>
              </a:ext>
            </a:extLst>
          </p:cNvPr>
          <p:cNvSpPr txBox="1"/>
          <p:nvPr/>
        </p:nvSpPr>
        <p:spPr>
          <a:xfrm>
            <a:off x="562444" y="4712250"/>
            <a:ext cx="537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New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cxnSp>
        <p:nvCxnSpPr>
          <p:cNvPr id="237" name="直线连接符 236">
            <a:extLst>
              <a:ext uri="{FF2B5EF4-FFF2-40B4-BE49-F238E27FC236}">
                <a16:creationId xmlns:a16="http://schemas.microsoft.com/office/drawing/2014/main" id="{73692A31-C162-F643-949C-CFBD2996FAF1}"/>
              </a:ext>
            </a:extLst>
          </p:cNvPr>
          <p:cNvCxnSpPr>
            <a:cxnSpLocks/>
          </p:cNvCxnSpPr>
          <p:nvPr/>
        </p:nvCxnSpPr>
        <p:spPr>
          <a:xfrm flipH="1">
            <a:off x="716543" y="4013766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线连接符 237">
            <a:extLst>
              <a:ext uri="{FF2B5EF4-FFF2-40B4-BE49-F238E27FC236}">
                <a16:creationId xmlns:a16="http://schemas.microsoft.com/office/drawing/2014/main" id="{C94163E9-50EF-F043-849E-E4905C20DB9B}"/>
              </a:ext>
            </a:extLst>
          </p:cNvPr>
          <p:cNvCxnSpPr>
            <a:cxnSpLocks/>
          </p:cNvCxnSpPr>
          <p:nvPr/>
        </p:nvCxnSpPr>
        <p:spPr>
          <a:xfrm>
            <a:off x="716543" y="4009474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线连接符 238">
            <a:extLst>
              <a:ext uri="{FF2B5EF4-FFF2-40B4-BE49-F238E27FC236}">
                <a16:creationId xmlns:a16="http://schemas.microsoft.com/office/drawing/2014/main" id="{897E21FB-520B-FF45-8B78-5272CDEBF8B2}"/>
              </a:ext>
            </a:extLst>
          </p:cNvPr>
          <p:cNvCxnSpPr>
            <a:cxnSpLocks/>
          </p:cNvCxnSpPr>
          <p:nvPr/>
        </p:nvCxnSpPr>
        <p:spPr>
          <a:xfrm flipH="1">
            <a:off x="707854" y="3640170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线连接符 239">
            <a:extLst>
              <a:ext uri="{FF2B5EF4-FFF2-40B4-BE49-F238E27FC236}">
                <a16:creationId xmlns:a16="http://schemas.microsoft.com/office/drawing/2014/main" id="{160AC3E0-0281-C94B-945A-7329062468BF}"/>
              </a:ext>
            </a:extLst>
          </p:cNvPr>
          <p:cNvCxnSpPr>
            <a:cxnSpLocks/>
          </p:cNvCxnSpPr>
          <p:nvPr/>
        </p:nvCxnSpPr>
        <p:spPr>
          <a:xfrm>
            <a:off x="707854" y="3640170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文本框 240">
            <a:extLst>
              <a:ext uri="{FF2B5EF4-FFF2-40B4-BE49-F238E27FC236}">
                <a16:creationId xmlns:a16="http://schemas.microsoft.com/office/drawing/2014/main" id="{9873043F-E2C4-8341-9881-5F508846550D}"/>
              </a:ext>
            </a:extLst>
          </p:cNvPr>
          <p:cNvSpPr txBox="1"/>
          <p:nvPr/>
        </p:nvSpPr>
        <p:spPr>
          <a:xfrm>
            <a:off x="7660074" y="2289246"/>
            <a:ext cx="1236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 pattern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242" name="矩形 241">
            <a:extLst>
              <a:ext uri="{FF2B5EF4-FFF2-40B4-BE49-F238E27FC236}">
                <a16:creationId xmlns:a16="http://schemas.microsoft.com/office/drawing/2014/main" id="{1008450E-9857-7047-9966-DE3775C59DF1}"/>
              </a:ext>
            </a:extLst>
          </p:cNvPr>
          <p:cNvSpPr/>
          <p:nvPr/>
        </p:nvSpPr>
        <p:spPr>
          <a:xfrm>
            <a:off x="5913397" y="369619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3" name="矩形 242">
            <a:extLst>
              <a:ext uri="{FF2B5EF4-FFF2-40B4-BE49-F238E27FC236}">
                <a16:creationId xmlns:a16="http://schemas.microsoft.com/office/drawing/2014/main" id="{888795F6-D4A1-3B44-892E-BAD7167C2105}"/>
              </a:ext>
            </a:extLst>
          </p:cNvPr>
          <p:cNvSpPr/>
          <p:nvPr/>
        </p:nvSpPr>
        <p:spPr>
          <a:xfrm>
            <a:off x="5913397" y="398398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1" name="矩形 250">
            <a:extLst>
              <a:ext uri="{FF2B5EF4-FFF2-40B4-BE49-F238E27FC236}">
                <a16:creationId xmlns:a16="http://schemas.microsoft.com/office/drawing/2014/main" id="{30EA8094-4A34-124F-89E5-6EAF0FBA9FAC}"/>
              </a:ext>
            </a:extLst>
          </p:cNvPr>
          <p:cNvSpPr/>
          <p:nvPr/>
        </p:nvSpPr>
        <p:spPr>
          <a:xfrm>
            <a:off x="5913397" y="428592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2" name="矩形 251">
            <a:extLst>
              <a:ext uri="{FF2B5EF4-FFF2-40B4-BE49-F238E27FC236}">
                <a16:creationId xmlns:a16="http://schemas.microsoft.com/office/drawing/2014/main" id="{D7659CC4-B8A0-EF4E-99CA-8EA47F9DE3D3}"/>
              </a:ext>
            </a:extLst>
          </p:cNvPr>
          <p:cNvSpPr/>
          <p:nvPr/>
        </p:nvSpPr>
        <p:spPr>
          <a:xfrm>
            <a:off x="5913397" y="457371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5" name="矩形 254">
            <a:extLst>
              <a:ext uri="{FF2B5EF4-FFF2-40B4-BE49-F238E27FC236}">
                <a16:creationId xmlns:a16="http://schemas.microsoft.com/office/drawing/2014/main" id="{F39BD137-1433-0447-A689-3D14EEB9C065}"/>
              </a:ext>
            </a:extLst>
          </p:cNvPr>
          <p:cNvSpPr/>
          <p:nvPr/>
        </p:nvSpPr>
        <p:spPr>
          <a:xfrm>
            <a:off x="5913397" y="485932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6" name="矩形 255">
            <a:extLst>
              <a:ext uri="{FF2B5EF4-FFF2-40B4-BE49-F238E27FC236}">
                <a16:creationId xmlns:a16="http://schemas.microsoft.com/office/drawing/2014/main" id="{DDEFBCE5-D586-C244-9444-89F96BAC5732}"/>
              </a:ext>
            </a:extLst>
          </p:cNvPr>
          <p:cNvSpPr/>
          <p:nvPr/>
        </p:nvSpPr>
        <p:spPr>
          <a:xfrm>
            <a:off x="5913397" y="514712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9" name="矩形 258">
            <a:extLst>
              <a:ext uri="{FF2B5EF4-FFF2-40B4-BE49-F238E27FC236}">
                <a16:creationId xmlns:a16="http://schemas.microsoft.com/office/drawing/2014/main" id="{ACC8FE1F-4176-C340-A9B9-33383BC53B40}"/>
              </a:ext>
            </a:extLst>
          </p:cNvPr>
          <p:cNvSpPr/>
          <p:nvPr/>
        </p:nvSpPr>
        <p:spPr>
          <a:xfrm>
            <a:off x="5913397" y="544879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5" name="圆角矩形 274">
            <a:extLst>
              <a:ext uri="{FF2B5EF4-FFF2-40B4-BE49-F238E27FC236}">
                <a16:creationId xmlns:a16="http://schemas.microsoft.com/office/drawing/2014/main" id="{2CD673CE-8701-1043-B96E-C815D3DB66EC}"/>
              </a:ext>
            </a:extLst>
          </p:cNvPr>
          <p:cNvSpPr/>
          <p:nvPr/>
        </p:nvSpPr>
        <p:spPr>
          <a:xfrm>
            <a:off x="5018582" y="2191295"/>
            <a:ext cx="2722300" cy="8220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6" name="文本框 275">
            <a:extLst>
              <a:ext uri="{FF2B5EF4-FFF2-40B4-BE49-F238E27FC236}">
                <a16:creationId xmlns:a16="http://schemas.microsoft.com/office/drawing/2014/main" id="{1FBC615F-F675-4A4F-9ECC-51BE9BB5A90B}"/>
              </a:ext>
            </a:extLst>
          </p:cNvPr>
          <p:cNvSpPr txBox="1"/>
          <p:nvPr/>
        </p:nvSpPr>
        <p:spPr>
          <a:xfrm>
            <a:off x="5018442" y="2179650"/>
            <a:ext cx="273719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Pattern SEQ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     ,      ,      ) </a:t>
            </a:r>
          </a:p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USING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skip-till-any-match </a:t>
            </a:r>
          </a:p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WITHIN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6secs </a:t>
            </a:r>
          </a:p>
        </p:txBody>
      </p:sp>
      <p:sp>
        <p:nvSpPr>
          <p:cNvPr id="277" name="矩形 276">
            <a:extLst>
              <a:ext uri="{FF2B5EF4-FFF2-40B4-BE49-F238E27FC236}">
                <a16:creationId xmlns:a16="http://schemas.microsoft.com/office/drawing/2014/main" id="{736AA31A-F33A-EA41-A20F-417F788BC474}"/>
              </a:ext>
            </a:extLst>
          </p:cNvPr>
          <p:cNvSpPr/>
          <p:nvPr/>
        </p:nvSpPr>
        <p:spPr>
          <a:xfrm>
            <a:off x="6401311" y="226311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8" name="缺角矩形 277">
            <a:extLst>
              <a:ext uri="{FF2B5EF4-FFF2-40B4-BE49-F238E27FC236}">
                <a16:creationId xmlns:a16="http://schemas.microsoft.com/office/drawing/2014/main" id="{0A5A452E-2903-3342-AC05-C06FC28B7FE9}"/>
              </a:ext>
            </a:extLst>
          </p:cNvPr>
          <p:cNvSpPr/>
          <p:nvPr/>
        </p:nvSpPr>
        <p:spPr>
          <a:xfrm>
            <a:off x="6775143" y="226311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9" name="梯形 278">
            <a:extLst>
              <a:ext uri="{FF2B5EF4-FFF2-40B4-BE49-F238E27FC236}">
                <a16:creationId xmlns:a16="http://schemas.microsoft.com/office/drawing/2014/main" id="{E9F65CEC-5C0B-8148-B4F9-4E2C151F9E3C}"/>
              </a:ext>
            </a:extLst>
          </p:cNvPr>
          <p:cNvSpPr/>
          <p:nvPr/>
        </p:nvSpPr>
        <p:spPr>
          <a:xfrm>
            <a:off x="7136078" y="2262880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三角形 2">
            <a:extLst>
              <a:ext uri="{FF2B5EF4-FFF2-40B4-BE49-F238E27FC236}">
                <a16:creationId xmlns:a16="http://schemas.microsoft.com/office/drawing/2014/main" id="{B0ABD18A-4221-4C45-9EE2-D8E4928DE2B7}"/>
              </a:ext>
            </a:extLst>
          </p:cNvPr>
          <p:cNvSpPr/>
          <p:nvPr/>
        </p:nvSpPr>
        <p:spPr>
          <a:xfrm rot="5400000">
            <a:off x="5468011" y="4623977"/>
            <a:ext cx="137921" cy="154023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0" name="三角形 279">
            <a:extLst>
              <a:ext uri="{FF2B5EF4-FFF2-40B4-BE49-F238E27FC236}">
                <a16:creationId xmlns:a16="http://schemas.microsoft.com/office/drawing/2014/main" id="{EB8525B5-04E9-944E-ABE5-B3CBFD649C58}"/>
              </a:ext>
            </a:extLst>
          </p:cNvPr>
          <p:cNvSpPr/>
          <p:nvPr/>
        </p:nvSpPr>
        <p:spPr>
          <a:xfrm rot="16200000" flipH="1">
            <a:off x="5622034" y="4623977"/>
            <a:ext cx="137921" cy="154023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1" name="文本框 280">
            <a:extLst>
              <a:ext uri="{FF2B5EF4-FFF2-40B4-BE49-F238E27FC236}">
                <a16:creationId xmlns:a16="http://schemas.microsoft.com/office/drawing/2014/main" id="{98CE93EF-BBE9-8242-BBD5-B9362B85E110}"/>
              </a:ext>
            </a:extLst>
          </p:cNvPr>
          <p:cNvSpPr txBox="1"/>
          <p:nvPr/>
        </p:nvSpPr>
        <p:spPr>
          <a:xfrm rot="16200000">
            <a:off x="3695460" y="5891285"/>
            <a:ext cx="848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Disk</a:t>
            </a:r>
            <a:endParaRPr lang="zh-CN" altLang="en-US" sz="1800" b="1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282" name="文本框 281">
            <a:extLst>
              <a:ext uri="{FF2B5EF4-FFF2-40B4-BE49-F238E27FC236}">
                <a16:creationId xmlns:a16="http://schemas.microsoft.com/office/drawing/2014/main" id="{99D42A86-B653-0247-B73B-DD39AE887F7C}"/>
              </a:ext>
            </a:extLst>
          </p:cNvPr>
          <p:cNvSpPr txBox="1"/>
          <p:nvPr/>
        </p:nvSpPr>
        <p:spPr>
          <a:xfrm rot="5400000">
            <a:off x="3864065" y="5697180"/>
            <a:ext cx="1236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b="1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Memory</a:t>
            </a:r>
            <a:endParaRPr lang="zh-CN" altLang="en-US" sz="1800" b="1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283" name="右箭头 282">
            <a:extLst>
              <a:ext uri="{FF2B5EF4-FFF2-40B4-BE49-F238E27FC236}">
                <a16:creationId xmlns:a16="http://schemas.microsoft.com/office/drawing/2014/main" id="{E64DC7F5-56F9-2F4B-9BBD-F9A8A1462650}"/>
              </a:ext>
            </a:extLst>
          </p:cNvPr>
          <p:cNvSpPr/>
          <p:nvPr/>
        </p:nvSpPr>
        <p:spPr>
          <a:xfrm>
            <a:off x="6497339" y="4615337"/>
            <a:ext cx="532377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4" name="圆角矩形 283">
            <a:extLst>
              <a:ext uri="{FF2B5EF4-FFF2-40B4-BE49-F238E27FC236}">
                <a16:creationId xmlns:a16="http://schemas.microsoft.com/office/drawing/2014/main" id="{036C8B76-422A-B344-8757-8F7464E31B06}"/>
              </a:ext>
            </a:extLst>
          </p:cNvPr>
          <p:cNvSpPr/>
          <p:nvPr/>
        </p:nvSpPr>
        <p:spPr>
          <a:xfrm>
            <a:off x="7118153" y="4495428"/>
            <a:ext cx="1192531" cy="482979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95" name="直线连接符 294">
            <a:extLst>
              <a:ext uri="{FF2B5EF4-FFF2-40B4-BE49-F238E27FC236}">
                <a16:creationId xmlns:a16="http://schemas.microsoft.com/office/drawing/2014/main" id="{6E08CEF9-A48E-D144-9446-5066E2B0B8C8}"/>
              </a:ext>
            </a:extLst>
          </p:cNvPr>
          <p:cNvCxnSpPr>
            <a:cxnSpLocks/>
          </p:cNvCxnSpPr>
          <p:nvPr/>
        </p:nvCxnSpPr>
        <p:spPr>
          <a:xfrm>
            <a:off x="7290699" y="4683441"/>
            <a:ext cx="852031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直线连接符 295">
            <a:extLst>
              <a:ext uri="{FF2B5EF4-FFF2-40B4-BE49-F238E27FC236}">
                <a16:creationId xmlns:a16="http://schemas.microsoft.com/office/drawing/2014/main" id="{3FA46DE2-C554-4C47-9A93-F9D2D4F28258}"/>
              </a:ext>
            </a:extLst>
          </p:cNvPr>
          <p:cNvCxnSpPr>
            <a:cxnSpLocks/>
          </p:cNvCxnSpPr>
          <p:nvPr/>
        </p:nvCxnSpPr>
        <p:spPr>
          <a:xfrm flipV="1">
            <a:off x="7290699" y="4596381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线连接符 296">
            <a:extLst>
              <a:ext uri="{FF2B5EF4-FFF2-40B4-BE49-F238E27FC236}">
                <a16:creationId xmlns:a16="http://schemas.microsoft.com/office/drawing/2014/main" id="{26F8F29C-AE76-2F42-B16D-944870E32C7C}"/>
              </a:ext>
            </a:extLst>
          </p:cNvPr>
          <p:cNvCxnSpPr>
            <a:cxnSpLocks/>
          </p:cNvCxnSpPr>
          <p:nvPr/>
        </p:nvCxnSpPr>
        <p:spPr>
          <a:xfrm flipV="1">
            <a:off x="8140386" y="4596381"/>
            <a:ext cx="0" cy="87061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文本框 297">
            <a:extLst>
              <a:ext uri="{FF2B5EF4-FFF2-40B4-BE49-F238E27FC236}">
                <a16:creationId xmlns:a16="http://schemas.microsoft.com/office/drawing/2014/main" id="{6167B1F6-75F2-7540-A50A-F3B9D55CB61A}"/>
              </a:ext>
            </a:extLst>
          </p:cNvPr>
          <p:cNvSpPr txBox="1"/>
          <p:nvPr/>
        </p:nvSpPr>
        <p:spPr>
          <a:xfrm>
            <a:off x="7924485" y="4640652"/>
            <a:ext cx="4287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 </a:t>
            </a:r>
            <a:r>
              <a:rPr lang="en-US" altLang="zh-CN" dirty="0">
                <a:latin typeface="Arial Rounded MT Bold" panose="020F0704030504030204" pitchFamily="34" charset="0"/>
              </a:rPr>
              <a:t>8</a:t>
            </a:r>
            <a:endParaRPr lang="zh-CN" altLang="en-US" sz="1600" dirty="0"/>
          </a:p>
        </p:txBody>
      </p:sp>
      <p:sp>
        <p:nvSpPr>
          <p:cNvPr id="299" name="文本框 298">
            <a:extLst>
              <a:ext uri="{FF2B5EF4-FFF2-40B4-BE49-F238E27FC236}">
                <a16:creationId xmlns:a16="http://schemas.microsoft.com/office/drawing/2014/main" id="{043BADA3-0797-7248-9880-C6B06240D0D2}"/>
              </a:ext>
            </a:extLst>
          </p:cNvPr>
          <p:cNvSpPr txBox="1"/>
          <p:nvPr/>
        </p:nvSpPr>
        <p:spPr>
          <a:xfrm>
            <a:off x="7072141" y="4624268"/>
            <a:ext cx="4600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 Rounded MT Bold" panose="020F0704030504030204" pitchFamily="34" charset="0"/>
              </a:rPr>
              <a:t>  </a:t>
            </a:r>
            <a:r>
              <a:rPr lang="en-US" altLang="zh-CN" dirty="0">
                <a:latin typeface="Arial Rounded MT Bold" panose="020F0704030504030204" pitchFamily="34" charset="0"/>
              </a:rPr>
              <a:t>2</a:t>
            </a:r>
            <a:endParaRPr lang="zh-CN" altLang="en-US" sz="1600" dirty="0"/>
          </a:p>
        </p:txBody>
      </p:sp>
      <p:sp>
        <p:nvSpPr>
          <p:cNvPr id="300" name="文本框 299">
            <a:extLst>
              <a:ext uri="{FF2B5EF4-FFF2-40B4-BE49-F238E27FC236}">
                <a16:creationId xmlns:a16="http://schemas.microsoft.com/office/drawing/2014/main" id="{87957279-A8B5-694D-A8C9-E2B806777A79}"/>
              </a:ext>
            </a:extLst>
          </p:cNvPr>
          <p:cNvSpPr txBox="1"/>
          <p:nvPr/>
        </p:nvSpPr>
        <p:spPr>
          <a:xfrm>
            <a:off x="7103279" y="4952856"/>
            <a:ext cx="119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Time intervals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302" name="圆角矩形 301">
            <a:extLst>
              <a:ext uri="{FF2B5EF4-FFF2-40B4-BE49-F238E27FC236}">
                <a16:creationId xmlns:a16="http://schemas.microsoft.com/office/drawing/2014/main" id="{14B052CE-E794-634F-A232-D9B01BF4FCC6}"/>
              </a:ext>
            </a:extLst>
          </p:cNvPr>
          <p:cNvSpPr/>
          <p:nvPr/>
        </p:nvSpPr>
        <p:spPr>
          <a:xfrm>
            <a:off x="9177068" y="4306744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4" name="矩形 303">
            <a:extLst>
              <a:ext uri="{FF2B5EF4-FFF2-40B4-BE49-F238E27FC236}">
                <a16:creationId xmlns:a16="http://schemas.microsoft.com/office/drawing/2014/main" id="{492EA677-21E2-174E-BDC2-8B5691805E29}"/>
              </a:ext>
            </a:extLst>
          </p:cNvPr>
          <p:cNvSpPr/>
          <p:nvPr/>
        </p:nvSpPr>
        <p:spPr>
          <a:xfrm>
            <a:off x="9681969" y="436220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5" name="三角形 304">
            <a:extLst>
              <a:ext uri="{FF2B5EF4-FFF2-40B4-BE49-F238E27FC236}">
                <a16:creationId xmlns:a16="http://schemas.microsoft.com/office/drawing/2014/main" id="{9D1C3226-1EAD-A54D-9AF3-463E086E44B3}"/>
              </a:ext>
            </a:extLst>
          </p:cNvPr>
          <p:cNvSpPr/>
          <p:nvPr/>
        </p:nvSpPr>
        <p:spPr>
          <a:xfrm>
            <a:off x="9977652" y="4380760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306" name="六边形 305">
            <a:extLst>
              <a:ext uri="{FF2B5EF4-FFF2-40B4-BE49-F238E27FC236}">
                <a16:creationId xmlns:a16="http://schemas.microsoft.com/office/drawing/2014/main" id="{62A8E3DD-9547-DB4C-B85C-9E4F5859F4CB}"/>
              </a:ext>
            </a:extLst>
          </p:cNvPr>
          <p:cNvSpPr/>
          <p:nvPr/>
        </p:nvSpPr>
        <p:spPr>
          <a:xfrm>
            <a:off x="10276692" y="4383200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7" name="缺角矩形 306">
            <a:extLst>
              <a:ext uri="{FF2B5EF4-FFF2-40B4-BE49-F238E27FC236}">
                <a16:creationId xmlns:a16="http://schemas.microsoft.com/office/drawing/2014/main" id="{8E965AB1-EC7B-3648-8ED2-06F05DA663CB}"/>
              </a:ext>
            </a:extLst>
          </p:cNvPr>
          <p:cNvSpPr/>
          <p:nvPr/>
        </p:nvSpPr>
        <p:spPr>
          <a:xfrm>
            <a:off x="10572074" y="438039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8" name="矩形 327">
            <a:extLst>
              <a:ext uri="{FF2B5EF4-FFF2-40B4-BE49-F238E27FC236}">
                <a16:creationId xmlns:a16="http://schemas.microsoft.com/office/drawing/2014/main" id="{B45BE599-E917-244D-BD46-FFF17CACDF2C}"/>
              </a:ext>
            </a:extLst>
          </p:cNvPr>
          <p:cNvSpPr/>
          <p:nvPr/>
        </p:nvSpPr>
        <p:spPr>
          <a:xfrm>
            <a:off x="11157647" y="437829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0" name="缺角矩形 329">
            <a:extLst>
              <a:ext uri="{FF2B5EF4-FFF2-40B4-BE49-F238E27FC236}">
                <a16:creationId xmlns:a16="http://schemas.microsoft.com/office/drawing/2014/main" id="{5803E35B-8891-534A-91C8-3259D83D1606}"/>
              </a:ext>
            </a:extLst>
          </p:cNvPr>
          <p:cNvSpPr/>
          <p:nvPr/>
        </p:nvSpPr>
        <p:spPr>
          <a:xfrm>
            <a:off x="10864854" y="4378299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1" name="梯形 330">
            <a:extLst>
              <a:ext uri="{FF2B5EF4-FFF2-40B4-BE49-F238E27FC236}">
                <a16:creationId xmlns:a16="http://schemas.microsoft.com/office/drawing/2014/main" id="{AE90716C-0079-5046-AB07-8D548A6DC5EE}"/>
              </a:ext>
            </a:extLst>
          </p:cNvPr>
          <p:cNvSpPr/>
          <p:nvPr/>
        </p:nvSpPr>
        <p:spPr>
          <a:xfrm>
            <a:off x="11450446" y="4378298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34" name="直线连接符 333">
            <a:extLst>
              <a:ext uri="{FF2B5EF4-FFF2-40B4-BE49-F238E27FC236}">
                <a16:creationId xmlns:a16="http://schemas.microsoft.com/office/drawing/2014/main" id="{FD1FB86C-0D0E-C94D-A586-ECE2B5BFCFC5}"/>
              </a:ext>
            </a:extLst>
          </p:cNvPr>
          <p:cNvCxnSpPr>
            <a:cxnSpLocks/>
          </p:cNvCxnSpPr>
          <p:nvPr/>
        </p:nvCxnSpPr>
        <p:spPr>
          <a:xfrm flipH="1">
            <a:off x="9648587" y="4341638"/>
            <a:ext cx="1852" cy="24853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线连接符 334">
            <a:extLst>
              <a:ext uri="{FF2B5EF4-FFF2-40B4-BE49-F238E27FC236}">
                <a16:creationId xmlns:a16="http://schemas.microsoft.com/office/drawing/2014/main" id="{632688FB-91F1-F74B-BBDF-BA16DB81ADD5}"/>
              </a:ext>
            </a:extLst>
          </p:cNvPr>
          <p:cNvCxnSpPr>
            <a:cxnSpLocks/>
          </p:cNvCxnSpPr>
          <p:nvPr/>
        </p:nvCxnSpPr>
        <p:spPr>
          <a:xfrm rot="16200000">
            <a:off x="9791068" y="4461889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线连接符 335">
            <a:extLst>
              <a:ext uri="{FF2B5EF4-FFF2-40B4-BE49-F238E27FC236}">
                <a16:creationId xmlns:a16="http://schemas.microsoft.com/office/drawing/2014/main" id="{D0A8E229-62E3-2A46-A7A4-E142AF2AE0B2}"/>
              </a:ext>
            </a:extLst>
          </p:cNvPr>
          <p:cNvCxnSpPr>
            <a:cxnSpLocks/>
          </p:cNvCxnSpPr>
          <p:nvPr/>
        </p:nvCxnSpPr>
        <p:spPr>
          <a:xfrm rot="5400000">
            <a:off x="9791068" y="4199157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线连接符 336">
            <a:extLst>
              <a:ext uri="{FF2B5EF4-FFF2-40B4-BE49-F238E27FC236}">
                <a16:creationId xmlns:a16="http://schemas.microsoft.com/office/drawing/2014/main" id="{1082AD75-DC27-4949-A1C5-1013DA84FF2B}"/>
              </a:ext>
            </a:extLst>
          </p:cNvPr>
          <p:cNvCxnSpPr>
            <a:cxnSpLocks/>
          </p:cNvCxnSpPr>
          <p:nvPr/>
        </p:nvCxnSpPr>
        <p:spPr>
          <a:xfrm flipV="1">
            <a:off x="9934831" y="4350333"/>
            <a:ext cx="0" cy="24265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线连接符 337">
            <a:extLst>
              <a:ext uri="{FF2B5EF4-FFF2-40B4-BE49-F238E27FC236}">
                <a16:creationId xmlns:a16="http://schemas.microsoft.com/office/drawing/2014/main" id="{D2576FAC-8AD2-834C-A3D8-7086C21D7FB1}"/>
              </a:ext>
            </a:extLst>
          </p:cNvPr>
          <p:cNvCxnSpPr>
            <a:cxnSpLocks/>
          </p:cNvCxnSpPr>
          <p:nvPr/>
        </p:nvCxnSpPr>
        <p:spPr>
          <a:xfrm>
            <a:off x="11408556" y="4344459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线连接符 338">
            <a:extLst>
              <a:ext uri="{FF2B5EF4-FFF2-40B4-BE49-F238E27FC236}">
                <a16:creationId xmlns:a16="http://schemas.microsoft.com/office/drawing/2014/main" id="{AF576AB1-2A44-C543-82FE-F4783678F195}"/>
              </a:ext>
            </a:extLst>
          </p:cNvPr>
          <p:cNvCxnSpPr>
            <a:cxnSpLocks/>
          </p:cNvCxnSpPr>
          <p:nvPr/>
        </p:nvCxnSpPr>
        <p:spPr>
          <a:xfrm rot="16200000">
            <a:off x="11549185" y="4486940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线连接符 339">
            <a:extLst>
              <a:ext uri="{FF2B5EF4-FFF2-40B4-BE49-F238E27FC236}">
                <a16:creationId xmlns:a16="http://schemas.microsoft.com/office/drawing/2014/main" id="{B771D43D-8167-2C41-B882-6DE8AEDEE221}"/>
              </a:ext>
            </a:extLst>
          </p:cNvPr>
          <p:cNvCxnSpPr>
            <a:cxnSpLocks/>
          </p:cNvCxnSpPr>
          <p:nvPr/>
        </p:nvCxnSpPr>
        <p:spPr>
          <a:xfrm rot="5400000">
            <a:off x="11549185" y="4201978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线连接符 340">
            <a:extLst>
              <a:ext uri="{FF2B5EF4-FFF2-40B4-BE49-F238E27FC236}">
                <a16:creationId xmlns:a16="http://schemas.microsoft.com/office/drawing/2014/main" id="{29800733-46F5-E848-9061-CC3680417EC2}"/>
              </a:ext>
            </a:extLst>
          </p:cNvPr>
          <p:cNvCxnSpPr>
            <a:cxnSpLocks/>
          </p:cNvCxnSpPr>
          <p:nvPr/>
        </p:nvCxnSpPr>
        <p:spPr>
          <a:xfrm rot="10800000" flipH="1">
            <a:off x="11682399" y="4350333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线连接符 341">
            <a:extLst>
              <a:ext uri="{FF2B5EF4-FFF2-40B4-BE49-F238E27FC236}">
                <a16:creationId xmlns:a16="http://schemas.microsoft.com/office/drawing/2014/main" id="{6294FF50-9D3F-9849-91E7-0CB87554BDE7}"/>
              </a:ext>
            </a:extLst>
          </p:cNvPr>
          <p:cNvCxnSpPr>
            <a:cxnSpLocks/>
          </p:cNvCxnSpPr>
          <p:nvPr/>
        </p:nvCxnSpPr>
        <p:spPr>
          <a:xfrm>
            <a:off x="11109762" y="4340492"/>
            <a:ext cx="0" cy="30423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线连接符 342">
            <a:extLst>
              <a:ext uri="{FF2B5EF4-FFF2-40B4-BE49-F238E27FC236}">
                <a16:creationId xmlns:a16="http://schemas.microsoft.com/office/drawing/2014/main" id="{BBD84757-32E3-1344-A072-8884D4F04E33}"/>
              </a:ext>
            </a:extLst>
          </p:cNvPr>
          <p:cNvCxnSpPr>
            <a:cxnSpLocks/>
          </p:cNvCxnSpPr>
          <p:nvPr/>
        </p:nvCxnSpPr>
        <p:spPr>
          <a:xfrm>
            <a:off x="10523868" y="4629420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线连接符 343">
            <a:extLst>
              <a:ext uri="{FF2B5EF4-FFF2-40B4-BE49-F238E27FC236}">
                <a16:creationId xmlns:a16="http://schemas.microsoft.com/office/drawing/2014/main" id="{C169CABC-F13F-7041-A140-0B6322BA1ED9}"/>
              </a:ext>
            </a:extLst>
          </p:cNvPr>
          <p:cNvCxnSpPr>
            <a:cxnSpLocks/>
          </p:cNvCxnSpPr>
          <p:nvPr/>
        </p:nvCxnSpPr>
        <p:spPr>
          <a:xfrm>
            <a:off x="10523868" y="4350333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线连接符 344">
            <a:extLst>
              <a:ext uri="{FF2B5EF4-FFF2-40B4-BE49-F238E27FC236}">
                <a16:creationId xmlns:a16="http://schemas.microsoft.com/office/drawing/2014/main" id="{4459F2A0-2935-0840-9E26-D2983AD0A2F1}"/>
              </a:ext>
            </a:extLst>
          </p:cNvPr>
          <p:cNvCxnSpPr>
            <a:cxnSpLocks/>
          </p:cNvCxnSpPr>
          <p:nvPr/>
        </p:nvCxnSpPr>
        <p:spPr>
          <a:xfrm>
            <a:off x="10523868" y="4350333"/>
            <a:ext cx="0" cy="27908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文本框 345">
            <a:extLst>
              <a:ext uri="{FF2B5EF4-FFF2-40B4-BE49-F238E27FC236}">
                <a16:creationId xmlns:a16="http://schemas.microsoft.com/office/drawing/2014/main" id="{4D20CD2D-75E3-4E4D-971A-27EC54185246}"/>
              </a:ext>
            </a:extLst>
          </p:cNvPr>
          <p:cNvSpPr txBox="1"/>
          <p:nvPr/>
        </p:nvSpPr>
        <p:spPr>
          <a:xfrm>
            <a:off x="6578874" y="5795249"/>
            <a:ext cx="18037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1600" b="1" i="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Sort-merge-join</a:t>
            </a:r>
          </a:p>
        </p:txBody>
      </p:sp>
      <p:cxnSp>
        <p:nvCxnSpPr>
          <p:cNvPr id="347" name="直线箭头连接符 346">
            <a:extLst>
              <a:ext uri="{FF2B5EF4-FFF2-40B4-BE49-F238E27FC236}">
                <a16:creationId xmlns:a16="http://schemas.microsoft.com/office/drawing/2014/main" id="{17EC23AE-CF43-8547-B8A1-5BF9D9E6E1D4}"/>
              </a:ext>
            </a:extLst>
          </p:cNvPr>
          <p:cNvCxnSpPr>
            <a:cxnSpLocks/>
            <a:stCxn id="346" idx="0"/>
          </p:cNvCxnSpPr>
          <p:nvPr/>
        </p:nvCxnSpPr>
        <p:spPr>
          <a:xfrm flipH="1" flipV="1">
            <a:off x="5594335" y="4768900"/>
            <a:ext cx="1886398" cy="1026349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任意形状 352">
            <a:extLst>
              <a:ext uri="{FF2B5EF4-FFF2-40B4-BE49-F238E27FC236}">
                <a16:creationId xmlns:a16="http://schemas.microsoft.com/office/drawing/2014/main" id="{673BCA3F-2719-9549-A6AC-7C2328E64EB9}"/>
              </a:ext>
            </a:extLst>
          </p:cNvPr>
          <p:cNvSpPr/>
          <p:nvPr/>
        </p:nvSpPr>
        <p:spPr>
          <a:xfrm rot="5400000">
            <a:off x="8378874" y="4140228"/>
            <a:ext cx="738756" cy="699445"/>
          </a:xfrm>
          <a:custGeom>
            <a:avLst/>
            <a:gdLst>
              <a:gd name="connsiteX0" fmla="*/ 0 w 738756"/>
              <a:gd name="connsiteY0" fmla="*/ 470391 h 699445"/>
              <a:gd name="connsiteX1" fmla="*/ 0 w 738756"/>
              <a:gd name="connsiteY1" fmla="*/ 355190 h 699445"/>
              <a:gd name="connsiteX2" fmla="*/ 562112 w 738756"/>
              <a:gd name="connsiteY2" fmla="*/ 355190 h 699445"/>
              <a:gd name="connsiteX3" fmla="*/ 562112 w 738756"/>
              <a:gd name="connsiteY3" fmla="*/ 117763 h 699445"/>
              <a:gd name="connsiteX4" fmla="*/ 503230 w 738756"/>
              <a:gd name="connsiteY4" fmla="*/ 117763 h 699445"/>
              <a:gd name="connsiteX5" fmla="*/ 620993 w 738756"/>
              <a:gd name="connsiteY5" fmla="*/ 0 h 699445"/>
              <a:gd name="connsiteX6" fmla="*/ 738756 w 738756"/>
              <a:gd name="connsiteY6" fmla="*/ 117763 h 699445"/>
              <a:gd name="connsiteX7" fmla="*/ 679875 w 738756"/>
              <a:gd name="connsiteY7" fmla="*/ 117763 h 699445"/>
              <a:gd name="connsiteX8" fmla="*/ 679875 w 738756"/>
              <a:gd name="connsiteY8" fmla="*/ 699445 h 699445"/>
              <a:gd name="connsiteX9" fmla="*/ 562112 w 738756"/>
              <a:gd name="connsiteY9" fmla="*/ 699445 h 699445"/>
              <a:gd name="connsiteX10" fmla="*/ 562112 w 738756"/>
              <a:gd name="connsiteY10" fmla="*/ 470391 h 69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756" h="699445">
                <a:moveTo>
                  <a:pt x="0" y="470391"/>
                </a:moveTo>
                <a:lnTo>
                  <a:pt x="0" y="355190"/>
                </a:lnTo>
                <a:lnTo>
                  <a:pt x="562112" y="355190"/>
                </a:lnTo>
                <a:lnTo>
                  <a:pt x="562112" y="117763"/>
                </a:lnTo>
                <a:lnTo>
                  <a:pt x="503230" y="117763"/>
                </a:lnTo>
                <a:lnTo>
                  <a:pt x="620993" y="0"/>
                </a:lnTo>
                <a:lnTo>
                  <a:pt x="738756" y="117763"/>
                </a:lnTo>
                <a:lnTo>
                  <a:pt x="679875" y="117763"/>
                </a:lnTo>
                <a:lnTo>
                  <a:pt x="679875" y="699445"/>
                </a:lnTo>
                <a:lnTo>
                  <a:pt x="562112" y="699445"/>
                </a:lnTo>
                <a:lnTo>
                  <a:pt x="562112" y="4703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54" name="文本框 353">
            <a:extLst>
              <a:ext uri="{FF2B5EF4-FFF2-40B4-BE49-F238E27FC236}">
                <a16:creationId xmlns:a16="http://schemas.microsoft.com/office/drawing/2014/main" id="{694899CB-71BB-EC46-A782-E5D7FE82E2FA}"/>
              </a:ext>
            </a:extLst>
          </p:cNvPr>
          <p:cNvSpPr txBox="1"/>
          <p:nvPr/>
        </p:nvSpPr>
        <p:spPr>
          <a:xfrm>
            <a:off x="8502357" y="3505861"/>
            <a:ext cx="2638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Index on timestamp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pic>
        <p:nvPicPr>
          <p:cNvPr id="365" name="图片 364">
            <a:extLst>
              <a:ext uri="{FF2B5EF4-FFF2-40B4-BE49-F238E27FC236}">
                <a16:creationId xmlns:a16="http://schemas.microsoft.com/office/drawing/2014/main" id="{552FC25E-EC2F-CF4A-A3F2-93D2DA958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1593" y="3665856"/>
            <a:ext cx="1325496" cy="399598"/>
          </a:xfrm>
          <a:prstGeom prst="rect">
            <a:avLst/>
          </a:prstGeom>
        </p:spPr>
      </p:pic>
      <p:sp>
        <p:nvSpPr>
          <p:cNvPr id="367" name="圆角矩形标注 366">
            <a:extLst>
              <a:ext uri="{FF2B5EF4-FFF2-40B4-BE49-F238E27FC236}">
                <a16:creationId xmlns:a16="http://schemas.microsoft.com/office/drawing/2014/main" id="{B9C228FB-C725-854A-9B29-59A29667AC74}"/>
              </a:ext>
            </a:extLst>
          </p:cNvPr>
          <p:cNvSpPr/>
          <p:nvPr/>
        </p:nvSpPr>
        <p:spPr>
          <a:xfrm>
            <a:off x="8601918" y="1217317"/>
            <a:ext cx="3226264" cy="676184"/>
          </a:xfrm>
          <a:prstGeom prst="wedgeRoundRectCallout">
            <a:avLst>
              <a:gd name="adj1" fmla="val 24975"/>
              <a:gd name="adj2" fmla="val 7576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8" name="文本框 367">
            <a:extLst>
              <a:ext uri="{FF2B5EF4-FFF2-40B4-BE49-F238E27FC236}">
                <a16:creationId xmlns:a16="http://schemas.microsoft.com/office/drawing/2014/main" id="{55AA2884-8906-FA46-B268-1E712C3CF268}"/>
              </a:ext>
            </a:extLst>
          </p:cNvPr>
          <p:cNvSpPr txBox="1"/>
          <p:nvPr/>
        </p:nvSpPr>
        <p:spPr>
          <a:xfrm>
            <a:off x="8623400" y="1263021"/>
            <a:ext cx="320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They still have random access and need the sort operation!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pic>
        <p:nvPicPr>
          <p:cNvPr id="370" name="图形 369" descr="困惑的人 纯色填充">
            <a:extLst>
              <a:ext uri="{FF2B5EF4-FFF2-40B4-BE49-F238E27FC236}">
                <a16:creationId xmlns:a16="http://schemas.microsoft.com/office/drawing/2014/main" id="{0AEEF257-994F-5245-A691-18E44B9666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7838" y="2096247"/>
            <a:ext cx="1102098" cy="1102098"/>
          </a:xfrm>
          <a:prstGeom prst="rect">
            <a:avLst/>
          </a:prstGeom>
        </p:spPr>
      </p:pic>
      <p:sp>
        <p:nvSpPr>
          <p:cNvPr id="147" name="文本框 146">
            <a:extLst>
              <a:ext uri="{FF2B5EF4-FFF2-40B4-BE49-F238E27FC236}">
                <a16:creationId xmlns:a16="http://schemas.microsoft.com/office/drawing/2014/main" id="{D3527C49-B98D-BF42-AC07-703DDDE566CE}"/>
              </a:ext>
            </a:extLst>
          </p:cNvPr>
          <p:cNvSpPr txBox="1"/>
          <p:nvPr/>
        </p:nvSpPr>
        <p:spPr>
          <a:xfrm>
            <a:off x="3640862" y="6463605"/>
            <a:ext cx="6940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[4]</a:t>
            </a:r>
            <a:r>
              <a:rPr lang="en" altLang="zh-CN" dirty="0">
                <a:latin typeface="Arial Rounded MT Bold" panose="020F0704030504030204" pitchFamily="34" charset="0"/>
              </a:rPr>
              <a:t> Index-Accelerated Pattern Matching in Event Stores</a:t>
            </a:r>
            <a:r>
              <a:rPr lang="en-US" altLang="zh-CN" dirty="0">
                <a:latin typeface="Arial Rounded MT Bold" panose="020F0704030504030204" pitchFamily="34" charset="0"/>
              </a:rPr>
              <a:t>. In SIGMOD, 2021.</a:t>
            </a:r>
            <a:endParaRPr lang="en" altLang="zh-CN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23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-86" y="0"/>
            <a:ext cx="4552500" cy="6858000"/>
          </a:xfrm>
          <a:prstGeom prst="rect">
            <a:avLst/>
          </a:prstGeom>
          <a:solidFill>
            <a:srgbClr val="2C3D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highlight>
                <a:srgbClr val="FD013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72D7C-5302-2C39-74EB-EF101BEAD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5" y="5551714"/>
            <a:ext cx="4558233" cy="13062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8CD7C7-2585-684E-A554-841BF81FD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593" y="2500280"/>
            <a:ext cx="5626024" cy="2576495"/>
          </a:xfrm>
          <a:prstGeom prst="rect">
            <a:avLst/>
          </a:prstGeom>
        </p:spPr>
      </p:pic>
      <p:sp>
        <p:nvSpPr>
          <p:cNvPr id="10" name="Google Shape;95;g2588ac39394_0_21">
            <a:extLst>
              <a:ext uri="{FF2B5EF4-FFF2-40B4-BE49-F238E27FC236}">
                <a16:creationId xmlns:a16="http://schemas.microsoft.com/office/drawing/2014/main" id="{45B3E75D-2D2B-0C4A-ADD6-1759E48465D8}"/>
              </a:ext>
            </a:extLst>
          </p:cNvPr>
          <p:cNvSpPr txBox="1"/>
          <p:nvPr/>
        </p:nvSpPr>
        <p:spPr>
          <a:xfrm>
            <a:off x="178420" y="592555"/>
            <a:ext cx="4373993" cy="263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Accelerating Complex Event Recognition via Two-phase Filtering under Range Bitmap-based Indexes</a:t>
            </a:r>
            <a:endParaRPr sz="2700" b="1" i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95;g2588ac39394_0_21">
            <a:extLst>
              <a:ext uri="{FF2B5EF4-FFF2-40B4-BE49-F238E27FC236}">
                <a16:creationId xmlns:a16="http://schemas.microsoft.com/office/drawing/2014/main" id="{E83EE409-E44A-4B4B-9893-7153530C369A}"/>
              </a:ext>
            </a:extLst>
          </p:cNvPr>
          <p:cNvSpPr txBox="1"/>
          <p:nvPr/>
        </p:nvSpPr>
        <p:spPr>
          <a:xfrm>
            <a:off x="0" y="3788527"/>
            <a:ext cx="4552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2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Presented by </a:t>
            </a:r>
            <a:r>
              <a:rPr lang="en-US" sz="28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Shizhe</a:t>
            </a:r>
            <a:r>
              <a:rPr lang="en-US" sz="2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Liu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(Aka Jose)</a:t>
            </a:r>
            <a:endParaRPr sz="2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CA095FA-AA86-2042-8F49-DDD2E59691BE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31/31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888216" y="602123"/>
            <a:ext cx="1032589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rgbClr val="2C3D8F"/>
                </a:solidFill>
                <a:sym typeface="Arial"/>
              </a:rPr>
              <a:t>Scalable ML II</a:t>
            </a:r>
            <a:endParaRPr sz="9000" dirty="0">
              <a:solidFill>
                <a:srgbClr val="2C3D8F"/>
              </a:solidFill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77892" y="2176323"/>
            <a:ext cx="8022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2024-08-29</a:t>
            </a:r>
            <a:endParaRPr sz="4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90A5B-B944-EBBB-2E0E-030B690A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8999"/>
            <a:ext cx="12192000" cy="27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38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88ac39394_0_21"/>
          <p:cNvSpPr/>
          <p:nvPr/>
        </p:nvSpPr>
        <p:spPr>
          <a:xfrm>
            <a:off x="0" y="0"/>
            <a:ext cx="2068896" cy="6858000"/>
          </a:xfrm>
          <a:prstGeom prst="rect">
            <a:avLst/>
          </a:prstGeom>
          <a:solidFill>
            <a:srgbClr val="2C3D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2588ac39394_0_21"/>
          <p:cNvSpPr txBox="1"/>
          <p:nvPr/>
        </p:nvSpPr>
        <p:spPr>
          <a:xfrm>
            <a:off x="-42668" y="1415438"/>
            <a:ext cx="23859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RESEARCH</a:t>
            </a:r>
            <a:endParaRPr sz="3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TRACK</a:t>
            </a:r>
            <a:endParaRPr sz="3000" b="1" i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g2588ac39394_0_21"/>
          <p:cNvSpPr txBox="1"/>
          <p:nvPr/>
        </p:nvSpPr>
        <p:spPr>
          <a:xfrm>
            <a:off x="1832046" y="1519873"/>
            <a:ext cx="106974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kumimoji="1" lang="en-US" altLang="zh-CN" sz="2900" b="1" dirty="0">
                <a:latin typeface="Arial Rounded MT Bold" panose="020F0704030504030204" pitchFamily="34" charset="0"/>
              </a:rPr>
              <a:t>ACER: Accelerating Complex Event Recognition via Two-Phase Filtering under Range Bitmap-Based Indexes</a:t>
            </a:r>
            <a:endParaRPr sz="2900" u="none" strike="noStrike" cap="none" dirty="0">
              <a:solidFill>
                <a:srgbClr val="FD0139"/>
              </a:solidFill>
              <a:latin typeface="Arial Rounded MT Bold" panose="020F0704030504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g2588ac39394_0_21"/>
          <p:cNvSpPr txBox="1"/>
          <p:nvPr/>
        </p:nvSpPr>
        <p:spPr>
          <a:xfrm>
            <a:off x="2385900" y="2798897"/>
            <a:ext cx="98061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err="1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Shizhe</a:t>
            </a:r>
            <a:r>
              <a:rPr lang="en-US" sz="23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 Liu</a:t>
            </a:r>
            <a:r>
              <a:rPr lang="en-US" sz="2300" baseline="300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1</a:t>
            </a:r>
            <a:r>
              <a:rPr lang="en-US" sz="23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,Haipeng Dai</a:t>
            </a:r>
            <a:r>
              <a:rPr lang="en-US" sz="2300" baseline="300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1</a:t>
            </a:r>
            <a:r>
              <a:rPr lang="en-US" sz="23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, </a:t>
            </a:r>
            <a:r>
              <a:rPr lang="en-US" sz="2300" dirty="0" err="1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Shaoxu</a:t>
            </a:r>
            <a:r>
              <a:rPr lang="en-US" sz="23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 Song</a:t>
            </a:r>
            <a:r>
              <a:rPr lang="en-US" sz="2300" baseline="300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2</a:t>
            </a:r>
            <a:r>
              <a:rPr lang="en-US" sz="23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Meng Li</a:t>
            </a:r>
            <a:r>
              <a:rPr lang="en-US" sz="2300" baseline="300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1</a:t>
            </a:r>
            <a:r>
              <a:rPr lang="en-US" sz="23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, </a:t>
            </a:r>
            <a:r>
              <a:rPr lang="en-US" sz="2300" dirty="0" err="1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Jingsong</a:t>
            </a:r>
            <a:r>
              <a:rPr lang="en-US" sz="23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 Dai</a:t>
            </a:r>
            <a:r>
              <a:rPr lang="en-US" sz="2300" baseline="300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1</a:t>
            </a:r>
            <a:r>
              <a:rPr lang="en-US" sz="23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, Rong Gu</a:t>
            </a:r>
            <a:r>
              <a:rPr lang="en-US" sz="2300" baseline="300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1</a:t>
            </a:r>
            <a:r>
              <a:rPr lang="en-US" sz="23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, </a:t>
            </a:r>
            <a:r>
              <a:rPr lang="en-US" sz="2300" dirty="0" err="1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Guihai</a:t>
            </a:r>
            <a:r>
              <a:rPr lang="en-US" sz="23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 Chen</a:t>
            </a:r>
            <a:r>
              <a:rPr lang="en-US" sz="2300" baseline="30000" dirty="0">
                <a:solidFill>
                  <a:srgbClr val="4B4F58"/>
                </a:solidFill>
                <a:latin typeface="Arial Rounded MT Bold" panose="020F0704030504030204" pitchFamily="34" charset="0"/>
                <a:ea typeface="Roboto"/>
                <a:cs typeface="Roboto"/>
                <a:sym typeface="Roboto"/>
              </a:rPr>
              <a:t>1</a:t>
            </a:r>
            <a:endParaRPr sz="2300" baseline="30000" dirty="0">
              <a:solidFill>
                <a:srgbClr val="4B4F58"/>
              </a:solidFill>
              <a:latin typeface="Arial Rounded MT Bold" panose="020F070403050403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BB3FB5-AEE5-B44B-E3D3-C0B03EAB1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5101"/>
            <a:ext cx="2068896" cy="59289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A546A372-DB26-4A40-ADB5-3B6A09588294}"/>
              </a:ext>
            </a:extLst>
          </p:cNvPr>
          <p:cNvGrpSpPr/>
          <p:nvPr/>
        </p:nvGrpSpPr>
        <p:grpSpPr>
          <a:xfrm>
            <a:off x="4095876" y="4250746"/>
            <a:ext cx="6386148" cy="1866181"/>
            <a:chOff x="3114153" y="4010246"/>
            <a:chExt cx="6386148" cy="1866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500D7A3-4914-E34D-9224-38E0F24EF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676" y="4010246"/>
              <a:ext cx="1135872" cy="1423624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2F8143E-1950-3141-9607-41E0B33F0295}"/>
                </a:ext>
              </a:extLst>
            </p:cNvPr>
            <p:cNvSpPr/>
            <p:nvPr/>
          </p:nvSpPr>
          <p:spPr>
            <a:xfrm>
              <a:off x="3114153" y="5433870"/>
              <a:ext cx="2599392" cy="44255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200" i="1" dirty="0"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Nanjing University</a:t>
              </a:r>
              <a:r>
                <a:rPr lang="en-US" altLang="zh-CN" sz="2200" b="1" baseline="30000" dirty="0"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1</a:t>
              </a:r>
              <a:endParaRPr lang="en-US" altLang="zh-CN" sz="2200" i="1" dirty="0"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D39D8BE-500D-A14E-93F7-0F9569B0F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529" y="4010246"/>
              <a:ext cx="1423624" cy="1423624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B22EB2A-6909-754A-B8E5-A1E759A83815}"/>
                </a:ext>
              </a:extLst>
            </p:cNvPr>
            <p:cNvSpPr/>
            <p:nvPr/>
          </p:nvSpPr>
          <p:spPr>
            <a:xfrm>
              <a:off x="6632380" y="5423627"/>
              <a:ext cx="2867921" cy="44505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200" i="1" dirty="0"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Tsinghua University</a:t>
              </a:r>
              <a:r>
                <a:rPr lang="en-US" altLang="zh-CN" sz="2200" b="1" i="1" baseline="30000" dirty="0"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2</a:t>
              </a:r>
              <a:endParaRPr lang="en-US" altLang="zh-CN" sz="2200" i="1" dirty="0"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844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D359A04-E8BC-8B44-A21A-C66EF7DDA0BE}"/>
              </a:ext>
            </a:extLst>
          </p:cNvPr>
          <p:cNvGrpSpPr/>
          <p:nvPr/>
        </p:nvGrpSpPr>
        <p:grpSpPr>
          <a:xfrm>
            <a:off x="3385602" y="4541072"/>
            <a:ext cx="6749825" cy="815057"/>
            <a:chOff x="2994676" y="4570980"/>
            <a:chExt cx="6749825" cy="815057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077A7FA5-9EBA-C84E-8E4B-E3C13562A1D9}"/>
                </a:ext>
              </a:extLst>
            </p:cNvPr>
            <p:cNvSpPr/>
            <p:nvPr/>
          </p:nvSpPr>
          <p:spPr>
            <a:xfrm>
              <a:off x="2994676" y="4570980"/>
              <a:ext cx="6629658" cy="81505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8D5F666-3209-D34E-84C7-4BDC1F282C71}"/>
                </a:ext>
              </a:extLst>
            </p:cNvPr>
            <p:cNvGrpSpPr/>
            <p:nvPr/>
          </p:nvGrpSpPr>
          <p:grpSpPr>
            <a:xfrm>
              <a:off x="2994676" y="4630190"/>
              <a:ext cx="6749825" cy="646331"/>
              <a:chOff x="3156124" y="4765419"/>
              <a:chExt cx="6749825" cy="646331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B48C25-766B-274A-8E4B-E7436D652651}"/>
                  </a:ext>
                </a:extLst>
              </p:cNvPr>
              <p:cNvSpPr txBox="1"/>
              <p:nvPr/>
            </p:nvSpPr>
            <p:spPr>
              <a:xfrm>
                <a:off x="3156124" y="4765419"/>
                <a:ext cx="67498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" altLang="zh-CN" sz="1800" dirty="0">
                    <a:latin typeface="Arial Rounded MT Bold" panose="020F0704030504030204" pitchFamily="34" charset="0"/>
                  </a:rPr>
                  <a:t>Note that: </a:t>
                </a:r>
              </a:p>
              <a:p>
                <a:r>
                  <a:rPr kumimoji="1" lang="en" altLang="zh-CN" sz="1800" dirty="0">
                    <a:latin typeface="Arial Rounded MT Bold" panose="020F0704030504030204" pitchFamily="34" charset="0"/>
                  </a:rPr>
                  <a:t>     </a:t>
                </a:r>
                <a:r>
                  <a:rPr kumimoji="1" lang="en" altLang="zh-CN" sz="1800" u="sng" dirty="0">
                    <a:latin typeface="Arial Rounded MT Bold" panose="020F0704030504030204" pitchFamily="34" charset="0"/>
                  </a:rPr>
                  <a:t>complex event recognition</a:t>
                </a:r>
                <a:r>
                  <a:rPr kumimoji="1" lang="en" altLang="zh-CN" sz="1800" dirty="0">
                    <a:latin typeface="Arial Rounded MT Bold" panose="020F0704030504030204" pitchFamily="34" charset="0"/>
                  </a:rPr>
                  <a:t> = </a:t>
                </a:r>
                <a:r>
                  <a:rPr kumimoji="1" lang="en" altLang="zh-CN" sz="1800" u="sng" dirty="0">
                    <a:latin typeface="Arial Rounded MT Bold" panose="020F0704030504030204" pitchFamily="34" charset="0"/>
                  </a:rPr>
                  <a:t>complex event processing </a:t>
                </a: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EC93B30-F2DE-8044-AC22-033960BE0980}"/>
                  </a:ext>
                </a:extLst>
              </p:cNvPr>
              <p:cNvSpPr txBox="1"/>
              <p:nvPr/>
            </p:nvSpPr>
            <p:spPr>
              <a:xfrm>
                <a:off x="6470553" y="5042418"/>
                <a:ext cx="484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" altLang="zh-CN" sz="1800" dirty="0">
                    <a:latin typeface="Arial Rounded MT Bold" panose="020F0704030504030204" pitchFamily="34" charset="0"/>
                  </a:rPr>
                  <a:t>/</a:t>
                </a:r>
              </a:p>
            </p:txBody>
          </p:sp>
        </p:grp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B65DEEB6-D585-9247-AA21-4490C5E658AB}"/>
              </a:ext>
            </a:extLst>
          </p:cNvPr>
          <p:cNvSpPr txBox="1"/>
          <p:nvPr/>
        </p:nvSpPr>
        <p:spPr>
          <a:xfrm>
            <a:off x="3953138" y="5947090"/>
            <a:ext cx="2315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" altLang="zh-CN" sz="1800" dirty="0">
                <a:latin typeface="Arial Rounded MT Bold" panose="020F0704030504030204" pitchFamily="34" charset="0"/>
              </a:rPr>
              <a:t>historical analysis</a:t>
            </a:r>
            <a:endParaRPr lang="zh-CN" altLang="en-US" sz="1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0828B53-0763-C74A-AC82-DE54634EE6E5}"/>
              </a:ext>
            </a:extLst>
          </p:cNvPr>
          <p:cNvSpPr txBox="1"/>
          <p:nvPr/>
        </p:nvSpPr>
        <p:spPr>
          <a:xfrm>
            <a:off x="6568472" y="5947090"/>
            <a:ext cx="421704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" altLang="zh-CN" sz="1800" dirty="0">
                <a:latin typeface="Arial Rounded MT Bold" panose="020F0704030504030204" pitchFamily="34" charset="0"/>
              </a:rPr>
              <a:t>real-time monitoring and processing</a:t>
            </a:r>
            <a:endParaRPr lang="zh-CN" altLang="en-US" sz="1800" dirty="0"/>
          </a:p>
        </p:txBody>
      </p:sp>
      <p:sp>
        <p:nvSpPr>
          <p:cNvPr id="9" name="右箭头 8">
            <a:extLst>
              <a:ext uri="{FF2B5EF4-FFF2-40B4-BE49-F238E27FC236}">
                <a16:creationId xmlns:a16="http://schemas.microsoft.com/office/drawing/2014/main" id="{9BE69D32-A696-4A4D-AD58-BCA8EFBBDD4B}"/>
              </a:ext>
            </a:extLst>
          </p:cNvPr>
          <p:cNvSpPr/>
          <p:nvPr/>
        </p:nvSpPr>
        <p:spPr>
          <a:xfrm rot="5400000">
            <a:off x="4947530" y="5545556"/>
            <a:ext cx="369333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右箭头 9">
            <a:extLst>
              <a:ext uri="{FF2B5EF4-FFF2-40B4-BE49-F238E27FC236}">
                <a16:creationId xmlns:a16="http://schemas.microsoft.com/office/drawing/2014/main" id="{4D4F35D7-34E6-6D4A-BA02-BAF1E89840D5}"/>
              </a:ext>
            </a:extLst>
          </p:cNvPr>
          <p:cNvSpPr/>
          <p:nvPr/>
        </p:nvSpPr>
        <p:spPr>
          <a:xfrm rot="5400000">
            <a:off x="8060482" y="5545557"/>
            <a:ext cx="369333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1296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3" y="165627"/>
            <a:ext cx="404312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Bitmap structures</a:t>
            </a:r>
          </a:p>
        </p:txBody>
      </p:sp>
      <p:sp>
        <p:nvSpPr>
          <p:cNvPr id="344" name="文本框 343">
            <a:extLst>
              <a:ext uri="{FF2B5EF4-FFF2-40B4-BE49-F238E27FC236}">
                <a16:creationId xmlns:a16="http://schemas.microsoft.com/office/drawing/2014/main" id="{6CF45366-BD8D-9844-8288-FC9B4788ACCD}"/>
              </a:ext>
            </a:extLst>
          </p:cNvPr>
          <p:cNvSpPr txBox="1"/>
          <p:nvPr/>
        </p:nvSpPr>
        <p:spPr>
          <a:xfrm>
            <a:off x="1816675" y="2148465"/>
            <a:ext cx="177678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Set</a:t>
            </a:r>
            <a:r>
              <a:rPr kumimoji="1" lang="en-US" altLang="zh-CN" sz="1800" baseline="-25000" dirty="0">
                <a:latin typeface="Arial Rounded MT Bold" panose="020F0704030504030204" pitchFamily="34" charset="0"/>
              </a:rPr>
              <a:t>1</a:t>
            </a:r>
            <a:r>
              <a:rPr kumimoji="1" lang="en-US" altLang="zh-CN" sz="1800" dirty="0">
                <a:latin typeface="Arial Rounded MT Bold" panose="020F0704030504030204" pitchFamily="34" charset="0"/>
              </a:rPr>
              <a:t>= {1,3,5}</a:t>
            </a:r>
          </a:p>
        </p:txBody>
      </p:sp>
      <p:sp>
        <p:nvSpPr>
          <p:cNvPr id="361" name="矩形 360">
            <a:extLst>
              <a:ext uri="{FF2B5EF4-FFF2-40B4-BE49-F238E27FC236}">
                <a16:creationId xmlns:a16="http://schemas.microsoft.com/office/drawing/2014/main" id="{DA0D723D-EDBA-254B-8558-02E4CC6F8962}"/>
              </a:ext>
            </a:extLst>
          </p:cNvPr>
          <p:cNvSpPr/>
          <p:nvPr/>
        </p:nvSpPr>
        <p:spPr>
          <a:xfrm>
            <a:off x="4671084" y="130788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62" name="矩形 361">
            <a:extLst>
              <a:ext uri="{FF2B5EF4-FFF2-40B4-BE49-F238E27FC236}">
                <a16:creationId xmlns:a16="http://schemas.microsoft.com/office/drawing/2014/main" id="{C534084B-C794-BD44-88D9-C27CB5DDD927}"/>
              </a:ext>
            </a:extLst>
          </p:cNvPr>
          <p:cNvSpPr/>
          <p:nvPr/>
        </p:nvSpPr>
        <p:spPr>
          <a:xfrm>
            <a:off x="4671084" y="181760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63" name="矩形 362">
            <a:extLst>
              <a:ext uri="{FF2B5EF4-FFF2-40B4-BE49-F238E27FC236}">
                <a16:creationId xmlns:a16="http://schemas.microsoft.com/office/drawing/2014/main" id="{2776C633-E2DC-364B-9AAA-097652833AC0}"/>
              </a:ext>
            </a:extLst>
          </p:cNvPr>
          <p:cNvSpPr/>
          <p:nvPr/>
        </p:nvSpPr>
        <p:spPr>
          <a:xfrm>
            <a:off x="4671084" y="156586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64" name="矩形 363">
            <a:extLst>
              <a:ext uri="{FF2B5EF4-FFF2-40B4-BE49-F238E27FC236}">
                <a16:creationId xmlns:a16="http://schemas.microsoft.com/office/drawing/2014/main" id="{D5E754EC-9684-A243-8CF1-F1F0EDDBAF77}"/>
              </a:ext>
            </a:extLst>
          </p:cNvPr>
          <p:cNvSpPr/>
          <p:nvPr/>
        </p:nvSpPr>
        <p:spPr>
          <a:xfrm>
            <a:off x="4671084" y="207558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65" name="矩形 364">
            <a:extLst>
              <a:ext uri="{FF2B5EF4-FFF2-40B4-BE49-F238E27FC236}">
                <a16:creationId xmlns:a16="http://schemas.microsoft.com/office/drawing/2014/main" id="{6FF090A4-B16B-5947-A308-ABE503DD3B9F}"/>
              </a:ext>
            </a:extLst>
          </p:cNvPr>
          <p:cNvSpPr/>
          <p:nvPr/>
        </p:nvSpPr>
        <p:spPr>
          <a:xfrm>
            <a:off x="4671084" y="233357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66" name="矩形 365">
            <a:extLst>
              <a:ext uri="{FF2B5EF4-FFF2-40B4-BE49-F238E27FC236}">
                <a16:creationId xmlns:a16="http://schemas.microsoft.com/office/drawing/2014/main" id="{70B41702-8009-5641-8C3B-B1DC7261C14C}"/>
              </a:ext>
            </a:extLst>
          </p:cNvPr>
          <p:cNvSpPr/>
          <p:nvPr/>
        </p:nvSpPr>
        <p:spPr>
          <a:xfrm>
            <a:off x="4671084" y="284329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67" name="矩形 366">
            <a:extLst>
              <a:ext uri="{FF2B5EF4-FFF2-40B4-BE49-F238E27FC236}">
                <a16:creationId xmlns:a16="http://schemas.microsoft.com/office/drawing/2014/main" id="{0DE393B4-4CF1-284B-B272-E06D46A47A09}"/>
              </a:ext>
            </a:extLst>
          </p:cNvPr>
          <p:cNvSpPr/>
          <p:nvPr/>
        </p:nvSpPr>
        <p:spPr>
          <a:xfrm>
            <a:off x="4671084" y="2591554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68" name="矩形 367">
            <a:extLst>
              <a:ext uri="{FF2B5EF4-FFF2-40B4-BE49-F238E27FC236}">
                <a16:creationId xmlns:a16="http://schemas.microsoft.com/office/drawing/2014/main" id="{372778B4-7072-714C-9515-6A7A7FF7BDCD}"/>
              </a:ext>
            </a:extLst>
          </p:cNvPr>
          <p:cNvSpPr/>
          <p:nvPr/>
        </p:nvSpPr>
        <p:spPr>
          <a:xfrm>
            <a:off x="4671084" y="310127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69" name="文本框 368">
            <a:extLst>
              <a:ext uri="{FF2B5EF4-FFF2-40B4-BE49-F238E27FC236}">
                <a16:creationId xmlns:a16="http://schemas.microsoft.com/office/drawing/2014/main" id="{80D408CC-8B9D-304E-A528-0B5BD844667C}"/>
              </a:ext>
            </a:extLst>
          </p:cNvPr>
          <p:cNvSpPr txBox="1"/>
          <p:nvPr/>
        </p:nvSpPr>
        <p:spPr>
          <a:xfrm>
            <a:off x="4459967" y="1255437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01234567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370" name="文本框 369">
            <a:extLst>
              <a:ext uri="{FF2B5EF4-FFF2-40B4-BE49-F238E27FC236}">
                <a16:creationId xmlns:a16="http://schemas.microsoft.com/office/drawing/2014/main" id="{D99E1E22-6E40-454A-A715-367A7D8E4140}"/>
              </a:ext>
            </a:extLst>
          </p:cNvPr>
          <p:cNvSpPr txBox="1"/>
          <p:nvPr/>
        </p:nvSpPr>
        <p:spPr>
          <a:xfrm>
            <a:off x="4697886" y="1284823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1</a:t>
            </a:r>
            <a:r>
              <a:rPr kumimoji="1" lang="en-US" altLang="zh-CN" sz="1800" dirty="0">
                <a:latin typeface="Arial Rounded MT Bold" panose="020F0704030504030204" pitchFamily="34" charset="0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1</a:t>
            </a:r>
            <a:r>
              <a:rPr kumimoji="1" lang="en-US" altLang="zh-CN" sz="1800" dirty="0">
                <a:latin typeface="Arial Rounded MT Bold" panose="020F0704030504030204" pitchFamily="34" charset="0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1</a:t>
            </a:r>
            <a:r>
              <a:rPr kumimoji="1" lang="en-US" altLang="zh-CN" sz="1800" dirty="0">
                <a:latin typeface="Arial Rounded MT Bold" panose="020F0704030504030204" pitchFamily="34" charset="0"/>
              </a:rPr>
              <a:t>00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371" name="文本框 370">
            <a:extLst>
              <a:ext uri="{FF2B5EF4-FFF2-40B4-BE49-F238E27FC236}">
                <a16:creationId xmlns:a16="http://schemas.microsoft.com/office/drawing/2014/main" id="{B3D691E3-5A7C-7A49-9BBA-3BE73F5ECD9F}"/>
              </a:ext>
            </a:extLst>
          </p:cNvPr>
          <p:cNvSpPr txBox="1"/>
          <p:nvPr/>
        </p:nvSpPr>
        <p:spPr>
          <a:xfrm>
            <a:off x="4262129" y="935429"/>
            <a:ext cx="1214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latin typeface="Arial Rounded MT Bold" panose="020F0704030504030204" pitchFamily="34" charset="0"/>
              </a:rPr>
              <a:t>Bitmap</a:t>
            </a:r>
            <a:r>
              <a:rPr kumimoji="1" lang="en-US" altLang="zh-CN" sz="1800" baseline="-25000" dirty="0">
                <a:latin typeface="Arial Rounded MT Bold" panose="020F0704030504030204" pitchFamily="34" charset="0"/>
              </a:rPr>
              <a:t>1</a:t>
            </a:r>
            <a:endParaRPr lang="zh-CN" altLang="en-US" sz="18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372" name="矩形 371">
            <a:extLst>
              <a:ext uri="{FF2B5EF4-FFF2-40B4-BE49-F238E27FC236}">
                <a16:creationId xmlns:a16="http://schemas.microsoft.com/office/drawing/2014/main" id="{D6291EC8-982C-8347-8415-21A8667AC121}"/>
              </a:ext>
            </a:extLst>
          </p:cNvPr>
          <p:cNvSpPr/>
          <p:nvPr/>
        </p:nvSpPr>
        <p:spPr>
          <a:xfrm>
            <a:off x="6646432" y="130788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73" name="矩形 372">
            <a:extLst>
              <a:ext uri="{FF2B5EF4-FFF2-40B4-BE49-F238E27FC236}">
                <a16:creationId xmlns:a16="http://schemas.microsoft.com/office/drawing/2014/main" id="{12802ECF-9807-FB41-BD13-E7D702279F8A}"/>
              </a:ext>
            </a:extLst>
          </p:cNvPr>
          <p:cNvSpPr/>
          <p:nvPr/>
        </p:nvSpPr>
        <p:spPr>
          <a:xfrm>
            <a:off x="6646432" y="181760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74" name="矩形 373">
            <a:extLst>
              <a:ext uri="{FF2B5EF4-FFF2-40B4-BE49-F238E27FC236}">
                <a16:creationId xmlns:a16="http://schemas.microsoft.com/office/drawing/2014/main" id="{483353E9-804E-244F-A3C1-4B48CC026D82}"/>
              </a:ext>
            </a:extLst>
          </p:cNvPr>
          <p:cNvSpPr/>
          <p:nvPr/>
        </p:nvSpPr>
        <p:spPr>
          <a:xfrm>
            <a:off x="6646432" y="156586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75" name="矩形 374">
            <a:extLst>
              <a:ext uri="{FF2B5EF4-FFF2-40B4-BE49-F238E27FC236}">
                <a16:creationId xmlns:a16="http://schemas.microsoft.com/office/drawing/2014/main" id="{F1F6FD5E-BAB0-3D42-82D9-A2A222C6DFBF}"/>
              </a:ext>
            </a:extLst>
          </p:cNvPr>
          <p:cNvSpPr/>
          <p:nvPr/>
        </p:nvSpPr>
        <p:spPr>
          <a:xfrm>
            <a:off x="6646432" y="207558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76" name="矩形 375">
            <a:extLst>
              <a:ext uri="{FF2B5EF4-FFF2-40B4-BE49-F238E27FC236}">
                <a16:creationId xmlns:a16="http://schemas.microsoft.com/office/drawing/2014/main" id="{37ECFBDB-9FDE-F041-80B7-A85538F1F912}"/>
              </a:ext>
            </a:extLst>
          </p:cNvPr>
          <p:cNvSpPr/>
          <p:nvPr/>
        </p:nvSpPr>
        <p:spPr>
          <a:xfrm>
            <a:off x="6646432" y="233357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77" name="矩形 376">
            <a:extLst>
              <a:ext uri="{FF2B5EF4-FFF2-40B4-BE49-F238E27FC236}">
                <a16:creationId xmlns:a16="http://schemas.microsoft.com/office/drawing/2014/main" id="{515B6D7C-9BCE-FD43-9194-1BFC5F3CEAA7}"/>
              </a:ext>
            </a:extLst>
          </p:cNvPr>
          <p:cNvSpPr/>
          <p:nvPr/>
        </p:nvSpPr>
        <p:spPr>
          <a:xfrm>
            <a:off x="6646432" y="284329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78" name="矩形 377">
            <a:extLst>
              <a:ext uri="{FF2B5EF4-FFF2-40B4-BE49-F238E27FC236}">
                <a16:creationId xmlns:a16="http://schemas.microsoft.com/office/drawing/2014/main" id="{C26AB66D-8493-6B45-A351-B5091F053111}"/>
              </a:ext>
            </a:extLst>
          </p:cNvPr>
          <p:cNvSpPr/>
          <p:nvPr/>
        </p:nvSpPr>
        <p:spPr>
          <a:xfrm>
            <a:off x="6646432" y="2591554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79" name="矩形 378">
            <a:extLst>
              <a:ext uri="{FF2B5EF4-FFF2-40B4-BE49-F238E27FC236}">
                <a16:creationId xmlns:a16="http://schemas.microsoft.com/office/drawing/2014/main" id="{D13B49B1-C7A4-5B4D-B747-19449B3E28C1}"/>
              </a:ext>
            </a:extLst>
          </p:cNvPr>
          <p:cNvSpPr/>
          <p:nvPr/>
        </p:nvSpPr>
        <p:spPr>
          <a:xfrm>
            <a:off x="6646432" y="310127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380" name="文本框 379">
            <a:extLst>
              <a:ext uri="{FF2B5EF4-FFF2-40B4-BE49-F238E27FC236}">
                <a16:creationId xmlns:a16="http://schemas.microsoft.com/office/drawing/2014/main" id="{168F2A5C-DA28-E348-8AC9-AAB418D3E46C}"/>
              </a:ext>
            </a:extLst>
          </p:cNvPr>
          <p:cNvSpPr txBox="1"/>
          <p:nvPr/>
        </p:nvSpPr>
        <p:spPr>
          <a:xfrm>
            <a:off x="6453183" y="1284822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01234567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381" name="文本框 380">
            <a:extLst>
              <a:ext uri="{FF2B5EF4-FFF2-40B4-BE49-F238E27FC236}">
                <a16:creationId xmlns:a16="http://schemas.microsoft.com/office/drawing/2014/main" id="{9675AE26-411E-1C40-9002-CD8706366E34}"/>
              </a:ext>
            </a:extLst>
          </p:cNvPr>
          <p:cNvSpPr txBox="1"/>
          <p:nvPr/>
        </p:nvSpPr>
        <p:spPr>
          <a:xfrm>
            <a:off x="6673234" y="1284823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000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1</a:t>
            </a:r>
            <a:r>
              <a:rPr kumimoji="1" lang="en-US" altLang="zh-CN" sz="1800" dirty="0">
                <a:latin typeface="Arial Rounded MT Bold" panose="020F0704030504030204" pitchFamily="34" charset="0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111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382" name="文本框 381">
            <a:extLst>
              <a:ext uri="{FF2B5EF4-FFF2-40B4-BE49-F238E27FC236}">
                <a16:creationId xmlns:a16="http://schemas.microsoft.com/office/drawing/2014/main" id="{CBA57245-563C-A348-B983-061654853F9B}"/>
              </a:ext>
            </a:extLst>
          </p:cNvPr>
          <p:cNvSpPr txBox="1"/>
          <p:nvPr/>
        </p:nvSpPr>
        <p:spPr>
          <a:xfrm>
            <a:off x="6277225" y="969448"/>
            <a:ext cx="1214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latin typeface="Arial Rounded MT Bold" panose="020F0704030504030204" pitchFamily="34" charset="0"/>
              </a:rPr>
              <a:t>Bitmap</a:t>
            </a:r>
            <a:r>
              <a:rPr kumimoji="1" lang="en-US" altLang="zh-CN" sz="1800" baseline="-25000" dirty="0">
                <a:latin typeface="Arial Rounded MT Bold" panose="020F0704030504030204" pitchFamily="34" charset="0"/>
              </a:rPr>
              <a:t>2</a:t>
            </a:r>
            <a:endParaRPr lang="zh-CN" altLang="en-US" sz="1800" baseline="-25000" dirty="0">
              <a:latin typeface="Arial Rounded MT Bold" panose="020F0704030504030204" pitchFamily="34" charset="0"/>
            </a:endParaRPr>
          </a:p>
        </p:txBody>
      </p:sp>
      <p:sp>
        <p:nvSpPr>
          <p:cNvPr id="432" name="下箭头 431">
            <a:extLst>
              <a:ext uri="{FF2B5EF4-FFF2-40B4-BE49-F238E27FC236}">
                <a16:creationId xmlns:a16="http://schemas.microsoft.com/office/drawing/2014/main" id="{EA2BD84E-708F-7B4D-994A-F7B58C764F12}"/>
              </a:ext>
            </a:extLst>
          </p:cNvPr>
          <p:cNvSpPr/>
          <p:nvPr/>
        </p:nvSpPr>
        <p:spPr>
          <a:xfrm rot="16200000">
            <a:off x="3754189" y="2050306"/>
            <a:ext cx="211116" cy="545134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4" name="下箭头 433">
            <a:extLst>
              <a:ext uri="{FF2B5EF4-FFF2-40B4-BE49-F238E27FC236}">
                <a16:creationId xmlns:a16="http://schemas.microsoft.com/office/drawing/2014/main" id="{60EFD3A0-A6D6-0648-9F8C-69DCA6DE480A}"/>
              </a:ext>
            </a:extLst>
          </p:cNvPr>
          <p:cNvSpPr/>
          <p:nvPr/>
        </p:nvSpPr>
        <p:spPr>
          <a:xfrm rot="5400000">
            <a:off x="7447289" y="2081315"/>
            <a:ext cx="211116" cy="545134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766C90D8-7B03-B846-A0E0-2F7D44B3C799}"/>
              </a:ext>
            </a:extLst>
          </p:cNvPr>
          <p:cNvSpPr txBox="1"/>
          <p:nvPr/>
        </p:nvSpPr>
        <p:spPr>
          <a:xfrm>
            <a:off x="8034168" y="2159164"/>
            <a:ext cx="2098260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45"/>
              </a:lnSpc>
            </a:pPr>
            <a:r>
              <a:rPr kumimoji="1" lang="en-US" altLang="zh-CN" sz="1800" dirty="0">
                <a:latin typeface="Arial Rounded MT Bold" panose="020F0704030504030204" pitchFamily="34" charset="0"/>
              </a:rPr>
              <a:t>Set</a:t>
            </a:r>
            <a:r>
              <a:rPr kumimoji="1" lang="en-US" altLang="zh-CN" sz="1800" baseline="-25000" dirty="0">
                <a:latin typeface="Arial Rounded MT Bold" panose="020F0704030504030204" pitchFamily="34" charset="0"/>
              </a:rPr>
              <a:t>2</a:t>
            </a:r>
            <a:r>
              <a:rPr kumimoji="1" lang="en-US" altLang="zh-CN" sz="1800" dirty="0">
                <a:latin typeface="Arial Rounded MT Bold" panose="020F0704030504030204" pitchFamily="34" charset="0"/>
              </a:rPr>
              <a:t>= {3,5,6,7}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25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3" y="165627"/>
            <a:ext cx="404312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Bitmap structures</a:t>
            </a:r>
          </a:p>
        </p:txBody>
      </p:sp>
      <p:sp>
        <p:nvSpPr>
          <p:cNvPr id="335" name="矩形 334">
            <a:extLst>
              <a:ext uri="{FF2B5EF4-FFF2-40B4-BE49-F238E27FC236}">
                <a16:creationId xmlns:a16="http://schemas.microsoft.com/office/drawing/2014/main" id="{236C1F0C-C10C-C346-A24F-A281889B66E0}"/>
              </a:ext>
            </a:extLst>
          </p:cNvPr>
          <p:cNvSpPr/>
          <p:nvPr/>
        </p:nvSpPr>
        <p:spPr>
          <a:xfrm>
            <a:off x="5170840" y="116250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36" name="矩形 335">
            <a:extLst>
              <a:ext uri="{FF2B5EF4-FFF2-40B4-BE49-F238E27FC236}">
                <a16:creationId xmlns:a16="http://schemas.microsoft.com/office/drawing/2014/main" id="{3C91C70F-4EA4-1041-98F0-A9CB3DC63EB3}"/>
              </a:ext>
            </a:extLst>
          </p:cNvPr>
          <p:cNvSpPr/>
          <p:nvPr/>
        </p:nvSpPr>
        <p:spPr>
          <a:xfrm>
            <a:off x="5170840" y="167222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37" name="矩形 336">
            <a:extLst>
              <a:ext uri="{FF2B5EF4-FFF2-40B4-BE49-F238E27FC236}">
                <a16:creationId xmlns:a16="http://schemas.microsoft.com/office/drawing/2014/main" id="{1F46ED5B-DDB9-214C-AC7B-8F3912D61436}"/>
              </a:ext>
            </a:extLst>
          </p:cNvPr>
          <p:cNvSpPr/>
          <p:nvPr/>
        </p:nvSpPr>
        <p:spPr>
          <a:xfrm>
            <a:off x="5170840" y="142048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38" name="矩形 337">
            <a:extLst>
              <a:ext uri="{FF2B5EF4-FFF2-40B4-BE49-F238E27FC236}">
                <a16:creationId xmlns:a16="http://schemas.microsoft.com/office/drawing/2014/main" id="{133A4929-69AE-CE47-B0DE-2DF56A6F93E1}"/>
              </a:ext>
            </a:extLst>
          </p:cNvPr>
          <p:cNvSpPr/>
          <p:nvPr/>
        </p:nvSpPr>
        <p:spPr>
          <a:xfrm>
            <a:off x="5170840" y="193020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39" name="矩形 338">
            <a:extLst>
              <a:ext uri="{FF2B5EF4-FFF2-40B4-BE49-F238E27FC236}">
                <a16:creationId xmlns:a16="http://schemas.microsoft.com/office/drawing/2014/main" id="{8AF87DA4-0678-3E46-9C37-B29D68BAD04A}"/>
              </a:ext>
            </a:extLst>
          </p:cNvPr>
          <p:cNvSpPr/>
          <p:nvPr/>
        </p:nvSpPr>
        <p:spPr>
          <a:xfrm>
            <a:off x="5170840" y="218819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40" name="矩形 339">
            <a:extLst>
              <a:ext uri="{FF2B5EF4-FFF2-40B4-BE49-F238E27FC236}">
                <a16:creationId xmlns:a16="http://schemas.microsoft.com/office/drawing/2014/main" id="{36AA6AB6-D5CC-FD4B-9164-8713D0F10956}"/>
              </a:ext>
            </a:extLst>
          </p:cNvPr>
          <p:cNvSpPr/>
          <p:nvPr/>
        </p:nvSpPr>
        <p:spPr>
          <a:xfrm>
            <a:off x="5170840" y="269791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41" name="矩形 340">
            <a:extLst>
              <a:ext uri="{FF2B5EF4-FFF2-40B4-BE49-F238E27FC236}">
                <a16:creationId xmlns:a16="http://schemas.microsoft.com/office/drawing/2014/main" id="{BB1E4B70-9F6E-054D-9305-E981547F75EF}"/>
              </a:ext>
            </a:extLst>
          </p:cNvPr>
          <p:cNvSpPr/>
          <p:nvPr/>
        </p:nvSpPr>
        <p:spPr>
          <a:xfrm>
            <a:off x="5170840" y="2446174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42" name="矩形 341">
            <a:extLst>
              <a:ext uri="{FF2B5EF4-FFF2-40B4-BE49-F238E27FC236}">
                <a16:creationId xmlns:a16="http://schemas.microsoft.com/office/drawing/2014/main" id="{6134A494-0D14-4A42-9A15-0486FC8A4B6D}"/>
              </a:ext>
            </a:extLst>
          </p:cNvPr>
          <p:cNvSpPr/>
          <p:nvPr/>
        </p:nvSpPr>
        <p:spPr>
          <a:xfrm>
            <a:off x="5170840" y="295589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43" name="文本框 342">
            <a:extLst>
              <a:ext uri="{FF2B5EF4-FFF2-40B4-BE49-F238E27FC236}">
                <a16:creationId xmlns:a16="http://schemas.microsoft.com/office/drawing/2014/main" id="{CA11568F-23A4-0042-9E61-781B6EC5E95D}"/>
              </a:ext>
            </a:extLst>
          </p:cNvPr>
          <p:cNvSpPr txBox="1"/>
          <p:nvPr/>
        </p:nvSpPr>
        <p:spPr>
          <a:xfrm>
            <a:off x="4959723" y="1110057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01234567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344" name="文本框 343">
            <a:extLst>
              <a:ext uri="{FF2B5EF4-FFF2-40B4-BE49-F238E27FC236}">
                <a16:creationId xmlns:a16="http://schemas.microsoft.com/office/drawing/2014/main" id="{6CF45366-BD8D-9844-8288-FC9B4788ACCD}"/>
              </a:ext>
            </a:extLst>
          </p:cNvPr>
          <p:cNvSpPr txBox="1"/>
          <p:nvPr/>
        </p:nvSpPr>
        <p:spPr>
          <a:xfrm>
            <a:off x="476974" y="951950"/>
            <a:ext cx="17767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45"/>
              </a:lnSpc>
            </a:pPr>
            <a:endParaRPr kumimoji="1" lang="en-US" altLang="zh-CN" sz="1800" dirty="0">
              <a:latin typeface=""/>
            </a:endParaRPr>
          </a:p>
          <a:p>
            <a:pPr>
              <a:lnSpc>
                <a:spcPts val="2045"/>
              </a:lnSpc>
            </a:pPr>
            <a:endParaRPr kumimoji="1" lang="en-US" altLang="zh-CN" sz="1800" dirty="0">
              <a:latin typeface=""/>
            </a:endParaRPr>
          </a:p>
          <a:p>
            <a:pPr>
              <a:lnSpc>
                <a:spcPts val="2045"/>
              </a:lnSpc>
            </a:pPr>
            <a:endParaRPr kumimoji="1" lang="en-US" altLang="zh-CN" sz="1800" dirty="0">
              <a:latin typeface=""/>
            </a:endParaRPr>
          </a:p>
          <a:p>
            <a:pPr>
              <a:lnSpc>
                <a:spcPts val="2045"/>
              </a:lnSpc>
            </a:pPr>
            <a:endParaRPr kumimoji="1" lang="en-US" altLang="zh-CN" sz="1800" dirty="0">
              <a:latin typeface=""/>
            </a:endParaRPr>
          </a:p>
          <a:p>
            <a:pPr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Set</a:t>
            </a:r>
            <a:r>
              <a:rPr kumimoji="1" lang="en-US" altLang="zh-CN" sz="1800" baseline="-25000" dirty="0"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= {1,3,5}</a:t>
            </a:r>
          </a:p>
          <a:p>
            <a:pPr>
              <a:lnSpc>
                <a:spcPts val="2045"/>
              </a:lnSpc>
            </a:pPr>
            <a:endParaRPr kumimoji="1" lang="en-US" altLang="zh-CN" sz="1800" dirty="0">
              <a:latin typeface=""/>
            </a:endParaRPr>
          </a:p>
          <a:p>
            <a:pPr>
              <a:lnSpc>
                <a:spcPts val="2045"/>
              </a:lnSpc>
            </a:pPr>
            <a:endParaRPr kumimoji="1" lang="en-US" altLang="zh-CN" sz="1800" dirty="0">
              <a:latin typeface=""/>
            </a:endParaRPr>
          </a:p>
          <a:p>
            <a:pPr>
              <a:lnSpc>
                <a:spcPts val="2045"/>
              </a:lnSpc>
            </a:pPr>
            <a:endParaRPr kumimoji="1" lang="en-US" altLang="zh-CN" sz="1800" dirty="0">
              <a:latin typeface=""/>
            </a:endParaRPr>
          </a:p>
          <a:p>
            <a:pPr>
              <a:lnSpc>
                <a:spcPts val="2045"/>
              </a:lnSpc>
            </a:pPr>
            <a:endParaRPr kumimoji="1" lang="en-US" altLang="zh-CN" sz="1800" dirty="0">
              <a:latin typeface=""/>
            </a:endParaRPr>
          </a:p>
          <a:p>
            <a:pPr>
              <a:lnSpc>
                <a:spcPts val="2045"/>
              </a:lnSpc>
            </a:pPr>
            <a:endParaRPr kumimoji="1" lang="en-US" altLang="zh-CN" sz="1800" dirty="0">
              <a:latin typeface=""/>
            </a:endParaRPr>
          </a:p>
          <a:p>
            <a:pPr>
              <a:lnSpc>
                <a:spcPts val="2045"/>
              </a:lnSpc>
            </a:pPr>
            <a:endParaRPr kumimoji="1" lang="en-US" altLang="zh-CN" sz="1800" dirty="0">
              <a:latin typeface=""/>
            </a:endParaRPr>
          </a:p>
          <a:p>
            <a:pPr>
              <a:lnSpc>
                <a:spcPts val="2045"/>
              </a:lnSpc>
            </a:pPr>
            <a:endParaRPr kumimoji="1" lang="en-US" altLang="zh-CN" sz="1800" dirty="0">
              <a:latin typeface=""/>
            </a:endParaRPr>
          </a:p>
          <a:p>
            <a:pPr>
              <a:lnSpc>
                <a:spcPts val="2045"/>
              </a:lnSpc>
            </a:pPr>
            <a:endParaRPr kumimoji="1" lang="en-US" altLang="zh-CN" sz="1800" dirty="0">
              <a:latin typeface=""/>
            </a:endParaRPr>
          </a:p>
          <a:p>
            <a:pPr>
              <a:lnSpc>
                <a:spcPts val="2045"/>
              </a:lnSpc>
            </a:pPr>
            <a:endParaRPr kumimoji="1" lang="en-US" altLang="zh-CN" sz="1800" dirty="0">
              <a:latin typeface=""/>
            </a:endParaRPr>
          </a:p>
          <a:p>
            <a:pPr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Set</a:t>
            </a:r>
            <a:r>
              <a:rPr kumimoji="1" lang="en-US" altLang="zh-CN" sz="1800" baseline="-25000" dirty="0">
                <a:latin typeface=""/>
              </a:rPr>
              <a:t>2</a:t>
            </a:r>
            <a:r>
              <a:rPr kumimoji="1" lang="en-US" altLang="zh-CN" sz="1800" dirty="0">
                <a:latin typeface=""/>
              </a:rPr>
              <a:t>= {3,5,6,7}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345" name="文本框 344">
            <a:extLst>
              <a:ext uri="{FF2B5EF4-FFF2-40B4-BE49-F238E27FC236}">
                <a16:creationId xmlns:a16="http://schemas.microsoft.com/office/drawing/2014/main" id="{5805A093-35F7-994D-B5C7-576764D6383C}"/>
              </a:ext>
            </a:extLst>
          </p:cNvPr>
          <p:cNvSpPr txBox="1"/>
          <p:nvPr/>
        </p:nvSpPr>
        <p:spPr>
          <a:xfrm>
            <a:off x="5197642" y="1139443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00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347" name="矩形 346">
            <a:extLst>
              <a:ext uri="{FF2B5EF4-FFF2-40B4-BE49-F238E27FC236}">
                <a16:creationId xmlns:a16="http://schemas.microsoft.com/office/drawing/2014/main" id="{04A823C5-F9F1-6A4C-86F2-5A6BAD55257A}"/>
              </a:ext>
            </a:extLst>
          </p:cNvPr>
          <p:cNvSpPr/>
          <p:nvPr/>
        </p:nvSpPr>
        <p:spPr>
          <a:xfrm>
            <a:off x="7005414" y="113944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48" name="矩形 347">
            <a:extLst>
              <a:ext uri="{FF2B5EF4-FFF2-40B4-BE49-F238E27FC236}">
                <a16:creationId xmlns:a16="http://schemas.microsoft.com/office/drawing/2014/main" id="{717794DE-01F9-4F48-95E0-ED206333FAB3}"/>
              </a:ext>
            </a:extLst>
          </p:cNvPr>
          <p:cNvSpPr/>
          <p:nvPr/>
        </p:nvSpPr>
        <p:spPr>
          <a:xfrm>
            <a:off x="7005414" y="164916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49" name="矩形 348">
            <a:extLst>
              <a:ext uri="{FF2B5EF4-FFF2-40B4-BE49-F238E27FC236}">
                <a16:creationId xmlns:a16="http://schemas.microsoft.com/office/drawing/2014/main" id="{0DF1465A-EB84-DC40-A5CD-EEE4F4274E2D}"/>
              </a:ext>
            </a:extLst>
          </p:cNvPr>
          <p:cNvSpPr/>
          <p:nvPr/>
        </p:nvSpPr>
        <p:spPr>
          <a:xfrm>
            <a:off x="7005414" y="139742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50" name="矩形 349">
            <a:extLst>
              <a:ext uri="{FF2B5EF4-FFF2-40B4-BE49-F238E27FC236}">
                <a16:creationId xmlns:a16="http://schemas.microsoft.com/office/drawing/2014/main" id="{7AEBA16C-DD44-5E4D-9B7C-90D724BF2EA6}"/>
              </a:ext>
            </a:extLst>
          </p:cNvPr>
          <p:cNvSpPr/>
          <p:nvPr/>
        </p:nvSpPr>
        <p:spPr>
          <a:xfrm>
            <a:off x="7005414" y="190714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51" name="矩形 350">
            <a:extLst>
              <a:ext uri="{FF2B5EF4-FFF2-40B4-BE49-F238E27FC236}">
                <a16:creationId xmlns:a16="http://schemas.microsoft.com/office/drawing/2014/main" id="{1D249B0D-24FD-584D-B222-53EE26C65BE0}"/>
              </a:ext>
            </a:extLst>
          </p:cNvPr>
          <p:cNvSpPr/>
          <p:nvPr/>
        </p:nvSpPr>
        <p:spPr>
          <a:xfrm>
            <a:off x="7005414" y="216513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52" name="矩形 351">
            <a:extLst>
              <a:ext uri="{FF2B5EF4-FFF2-40B4-BE49-F238E27FC236}">
                <a16:creationId xmlns:a16="http://schemas.microsoft.com/office/drawing/2014/main" id="{B1A23D78-7C29-224A-A881-674BF31528BF}"/>
              </a:ext>
            </a:extLst>
          </p:cNvPr>
          <p:cNvSpPr/>
          <p:nvPr/>
        </p:nvSpPr>
        <p:spPr>
          <a:xfrm>
            <a:off x="7005414" y="267485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53" name="矩形 352">
            <a:extLst>
              <a:ext uri="{FF2B5EF4-FFF2-40B4-BE49-F238E27FC236}">
                <a16:creationId xmlns:a16="http://schemas.microsoft.com/office/drawing/2014/main" id="{68725F5D-5AD3-AF40-967F-0014A86C7118}"/>
              </a:ext>
            </a:extLst>
          </p:cNvPr>
          <p:cNvSpPr/>
          <p:nvPr/>
        </p:nvSpPr>
        <p:spPr>
          <a:xfrm>
            <a:off x="7005414" y="2423114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54" name="矩形 353">
            <a:extLst>
              <a:ext uri="{FF2B5EF4-FFF2-40B4-BE49-F238E27FC236}">
                <a16:creationId xmlns:a16="http://schemas.microsoft.com/office/drawing/2014/main" id="{D156693C-6E7A-E248-B87F-493F037BBDAD}"/>
              </a:ext>
            </a:extLst>
          </p:cNvPr>
          <p:cNvSpPr/>
          <p:nvPr/>
        </p:nvSpPr>
        <p:spPr>
          <a:xfrm>
            <a:off x="7005414" y="293283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55" name="文本框 354">
            <a:extLst>
              <a:ext uri="{FF2B5EF4-FFF2-40B4-BE49-F238E27FC236}">
                <a16:creationId xmlns:a16="http://schemas.microsoft.com/office/drawing/2014/main" id="{7544B992-A6C1-AC40-ACAB-89E225AFC5E4}"/>
              </a:ext>
            </a:extLst>
          </p:cNvPr>
          <p:cNvSpPr txBox="1"/>
          <p:nvPr/>
        </p:nvSpPr>
        <p:spPr>
          <a:xfrm>
            <a:off x="7282999" y="1116382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01234567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356" name="文本框 355">
            <a:extLst>
              <a:ext uri="{FF2B5EF4-FFF2-40B4-BE49-F238E27FC236}">
                <a16:creationId xmlns:a16="http://schemas.microsoft.com/office/drawing/2014/main" id="{F92DA784-6012-4E4C-9219-A413A4065201}"/>
              </a:ext>
            </a:extLst>
          </p:cNvPr>
          <p:cNvSpPr txBox="1"/>
          <p:nvPr/>
        </p:nvSpPr>
        <p:spPr>
          <a:xfrm>
            <a:off x="7032216" y="1116383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000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111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357" name="文本框 356">
            <a:extLst>
              <a:ext uri="{FF2B5EF4-FFF2-40B4-BE49-F238E27FC236}">
                <a16:creationId xmlns:a16="http://schemas.microsoft.com/office/drawing/2014/main" id="{BE1C9D39-ECB2-0647-A2E1-4860B8C07F9F}"/>
              </a:ext>
            </a:extLst>
          </p:cNvPr>
          <p:cNvSpPr txBox="1"/>
          <p:nvPr/>
        </p:nvSpPr>
        <p:spPr>
          <a:xfrm>
            <a:off x="4761885" y="790049"/>
            <a:ext cx="1214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latin typeface=""/>
              </a:rPr>
              <a:t>Bitmap</a:t>
            </a:r>
            <a:r>
              <a:rPr kumimoji="1" lang="en-US" altLang="zh-CN" sz="1800" baseline="-25000" dirty="0">
                <a:latin typeface=""/>
              </a:rPr>
              <a:t>1</a:t>
            </a:r>
            <a:endParaRPr lang="zh-CN" altLang="en-US" sz="1800" baseline="-25000" dirty="0">
              <a:latin typeface=""/>
            </a:endParaRPr>
          </a:p>
        </p:txBody>
      </p:sp>
      <p:sp>
        <p:nvSpPr>
          <p:cNvPr id="358" name="文本框 357">
            <a:extLst>
              <a:ext uri="{FF2B5EF4-FFF2-40B4-BE49-F238E27FC236}">
                <a16:creationId xmlns:a16="http://schemas.microsoft.com/office/drawing/2014/main" id="{4398D7A0-5615-244B-8AD5-55DF5E6AF77C}"/>
              </a:ext>
            </a:extLst>
          </p:cNvPr>
          <p:cNvSpPr txBox="1"/>
          <p:nvPr/>
        </p:nvSpPr>
        <p:spPr>
          <a:xfrm>
            <a:off x="6636207" y="801008"/>
            <a:ext cx="1214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latin typeface=""/>
              </a:rPr>
              <a:t>Bitmap</a:t>
            </a:r>
            <a:r>
              <a:rPr kumimoji="1" lang="en-US" altLang="zh-CN" sz="1800" baseline="-25000" dirty="0">
                <a:latin typeface=""/>
              </a:rPr>
              <a:t>2</a:t>
            </a:r>
            <a:endParaRPr lang="zh-CN" altLang="en-US" sz="1800" baseline="-25000" dirty="0">
              <a:latin typeface=""/>
            </a:endParaRPr>
          </a:p>
        </p:txBody>
      </p:sp>
      <p:sp>
        <p:nvSpPr>
          <p:cNvPr id="359" name="文本框 358">
            <a:extLst>
              <a:ext uri="{FF2B5EF4-FFF2-40B4-BE49-F238E27FC236}">
                <a16:creationId xmlns:a16="http://schemas.microsoft.com/office/drawing/2014/main" id="{52306754-C449-6B4C-8300-348D1631299A}"/>
              </a:ext>
            </a:extLst>
          </p:cNvPr>
          <p:cNvSpPr txBox="1"/>
          <p:nvPr/>
        </p:nvSpPr>
        <p:spPr>
          <a:xfrm>
            <a:off x="5344660" y="2644028"/>
            <a:ext cx="1660754" cy="479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50"/>
              </a:lnSpc>
            </a:pPr>
            <a:r>
              <a:rPr kumimoji="1" lang="en-US" altLang="zh-CN" sz="1800" dirty="0">
                <a:latin typeface=""/>
              </a:rPr>
              <a:t>AND</a:t>
            </a:r>
          </a:p>
          <a:p>
            <a:pPr algn="ctr">
              <a:lnSpc>
                <a:spcPts val="1450"/>
              </a:lnSpc>
            </a:pPr>
            <a:r>
              <a:rPr kumimoji="1" lang="en-US" altLang="zh-CN" sz="1800" dirty="0">
                <a:latin typeface=""/>
              </a:rPr>
              <a:t>operation</a:t>
            </a:r>
          </a:p>
        </p:txBody>
      </p:sp>
      <p:sp>
        <p:nvSpPr>
          <p:cNvPr id="360" name="下箭头 359">
            <a:extLst>
              <a:ext uri="{FF2B5EF4-FFF2-40B4-BE49-F238E27FC236}">
                <a16:creationId xmlns:a16="http://schemas.microsoft.com/office/drawing/2014/main" id="{5B41F704-3EED-0041-B599-9A0C0CDC2643}"/>
              </a:ext>
            </a:extLst>
          </p:cNvPr>
          <p:cNvSpPr/>
          <p:nvPr/>
        </p:nvSpPr>
        <p:spPr>
          <a:xfrm>
            <a:off x="6082720" y="3126577"/>
            <a:ext cx="211116" cy="584658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"/>
              <a:cs typeface="Times New Roman" panose="02020603050405020304" pitchFamily="18" charset="0"/>
            </a:endParaRPr>
          </a:p>
        </p:txBody>
      </p:sp>
      <p:sp>
        <p:nvSpPr>
          <p:cNvPr id="361" name="矩形 360">
            <a:extLst>
              <a:ext uri="{FF2B5EF4-FFF2-40B4-BE49-F238E27FC236}">
                <a16:creationId xmlns:a16="http://schemas.microsoft.com/office/drawing/2014/main" id="{DA0D723D-EDBA-254B-8558-02E4CC6F8962}"/>
              </a:ext>
            </a:extLst>
          </p:cNvPr>
          <p:cNvSpPr/>
          <p:nvPr/>
        </p:nvSpPr>
        <p:spPr>
          <a:xfrm>
            <a:off x="2893949" y="1157237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62" name="矩形 361">
            <a:extLst>
              <a:ext uri="{FF2B5EF4-FFF2-40B4-BE49-F238E27FC236}">
                <a16:creationId xmlns:a16="http://schemas.microsoft.com/office/drawing/2014/main" id="{C534084B-C794-BD44-88D9-C27CB5DDD927}"/>
              </a:ext>
            </a:extLst>
          </p:cNvPr>
          <p:cNvSpPr/>
          <p:nvPr/>
        </p:nvSpPr>
        <p:spPr>
          <a:xfrm>
            <a:off x="2893949" y="1666959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63" name="矩形 362">
            <a:extLst>
              <a:ext uri="{FF2B5EF4-FFF2-40B4-BE49-F238E27FC236}">
                <a16:creationId xmlns:a16="http://schemas.microsoft.com/office/drawing/2014/main" id="{2776C633-E2DC-364B-9AAA-097652833AC0}"/>
              </a:ext>
            </a:extLst>
          </p:cNvPr>
          <p:cNvSpPr/>
          <p:nvPr/>
        </p:nvSpPr>
        <p:spPr>
          <a:xfrm>
            <a:off x="2893949" y="141522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64" name="矩形 363">
            <a:extLst>
              <a:ext uri="{FF2B5EF4-FFF2-40B4-BE49-F238E27FC236}">
                <a16:creationId xmlns:a16="http://schemas.microsoft.com/office/drawing/2014/main" id="{D5E754EC-9684-A243-8CF1-F1F0EDDBAF77}"/>
              </a:ext>
            </a:extLst>
          </p:cNvPr>
          <p:cNvSpPr/>
          <p:nvPr/>
        </p:nvSpPr>
        <p:spPr>
          <a:xfrm>
            <a:off x="2893949" y="1924942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65" name="矩形 364">
            <a:extLst>
              <a:ext uri="{FF2B5EF4-FFF2-40B4-BE49-F238E27FC236}">
                <a16:creationId xmlns:a16="http://schemas.microsoft.com/office/drawing/2014/main" id="{6FF090A4-B16B-5947-A308-ABE503DD3B9F}"/>
              </a:ext>
            </a:extLst>
          </p:cNvPr>
          <p:cNvSpPr/>
          <p:nvPr/>
        </p:nvSpPr>
        <p:spPr>
          <a:xfrm>
            <a:off x="2893949" y="218292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66" name="矩形 365">
            <a:extLst>
              <a:ext uri="{FF2B5EF4-FFF2-40B4-BE49-F238E27FC236}">
                <a16:creationId xmlns:a16="http://schemas.microsoft.com/office/drawing/2014/main" id="{70B41702-8009-5641-8C3B-B1DC7261C14C}"/>
              </a:ext>
            </a:extLst>
          </p:cNvPr>
          <p:cNvSpPr/>
          <p:nvPr/>
        </p:nvSpPr>
        <p:spPr>
          <a:xfrm>
            <a:off x="2893949" y="2692647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67" name="矩形 366">
            <a:extLst>
              <a:ext uri="{FF2B5EF4-FFF2-40B4-BE49-F238E27FC236}">
                <a16:creationId xmlns:a16="http://schemas.microsoft.com/office/drawing/2014/main" id="{0DE393B4-4CF1-284B-B272-E06D46A47A09}"/>
              </a:ext>
            </a:extLst>
          </p:cNvPr>
          <p:cNvSpPr/>
          <p:nvPr/>
        </p:nvSpPr>
        <p:spPr>
          <a:xfrm>
            <a:off x="2893949" y="244090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68" name="矩形 367">
            <a:extLst>
              <a:ext uri="{FF2B5EF4-FFF2-40B4-BE49-F238E27FC236}">
                <a16:creationId xmlns:a16="http://schemas.microsoft.com/office/drawing/2014/main" id="{372778B4-7072-714C-9515-6A7A7FF7BDCD}"/>
              </a:ext>
            </a:extLst>
          </p:cNvPr>
          <p:cNvSpPr/>
          <p:nvPr/>
        </p:nvSpPr>
        <p:spPr>
          <a:xfrm>
            <a:off x="2893949" y="295063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69" name="文本框 368">
            <a:extLst>
              <a:ext uri="{FF2B5EF4-FFF2-40B4-BE49-F238E27FC236}">
                <a16:creationId xmlns:a16="http://schemas.microsoft.com/office/drawing/2014/main" id="{80D408CC-8B9D-304E-A528-0B5BD844667C}"/>
              </a:ext>
            </a:extLst>
          </p:cNvPr>
          <p:cNvSpPr txBox="1"/>
          <p:nvPr/>
        </p:nvSpPr>
        <p:spPr>
          <a:xfrm>
            <a:off x="2682832" y="1104791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01234567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370" name="文本框 369">
            <a:extLst>
              <a:ext uri="{FF2B5EF4-FFF2-40B4-BE49-F238E27FC236}">
                <a16:creationId xmlns:a16="http://schemas.microsoft.com/office/drawing/2014/main" id="{D99E1E22-6E40-454A-A715-367A7D8E4140}"/>
              </a:ext>
            </a:extLst>
          </p:cNvPr>
          <p:cNvSpPr txBox="1"/>
          <p:nvPr/>
        </p:nvSpPr>
        <p:spPr>
          <a:xfrm>
            <a:off x="2920751" y="1134177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00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371" name="文本框 370">
            <a:extLst>
              <a:ext uri="{FF2B5EF4-FFF2-40B4-BE49-F238E27FC236}">
                <a16:creationId xmlns:a16="http://schemas.microsoft.com/office/drawing/2014/main" id="{B3D691E3-5A7C-7A49-9BBA-3BE73F5ECD9F}"/>
              </a:ext>
            </a:extLst>
          </p:cNvPr>
          <p:cNvSpPr txBox="1"/>
          <p:nvPr/>
        </p:nvSpPr>
        <p:spPr>
          <a:xfrm>
            <a:off x="2484994" y="784783"/>
            <a:ext cx="1214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latin typeface=""/>
              </a:rPr>
              <a:t>Bitmap</a:t>
            </a:r>
            <a:r>
              <a:rPr kumimoji="1" lang="en-US" altLang="zh-CN" sz="1800" baseline="-25000" dirty="0">
                <a:latin typeface=""/>
              </a:rPr>
              <a:t>1</a:t>
            </a:r>
            <a:endParaRPr lang="zh-CN" altLang="en-US" sz="1800" baseline="-25000" dirty="0">
              <a:latin typeface=""/>
            </a:endParaRPr>
          </a:p>
        </p:txBody>
      </p:sp>
      <p:sp>
        <p:nvSpPr>
          <p:cNvPr id="372" name="矩形 371">
            <a:extLst>
              <a:ext uri="{FF2B5EF4-FFF2-40B4-BE49-F238E27FC236}">
                <a16:creationId xmlns:a16="http://schemas.microsoft.com/office/drawing/2014/main" id="{D6291EC8-982C-8347-8415-21A8667AC121}"/>
              </a:ext>
            </a:extLst>
          </p:cNvPr>
          <p:cNvSpPr/>
          <p:nvPr/>
        </p:nvSpPr>
        <p:spPr>
          <a:xfrm>
            <a:off x="2891211" y="3808699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73" name="矩形 372">
            <a:extLst>
              <a:ext uri="{FF2B5EF4-FFF2-40B4-BE49-F238E27FC236}">
                <a16:creationId xmlns:a16="http://schemas.microsoft.com/office/drawing/2014/main" id="{12802ECF-9807-FB41-BD13-E7D702279F8A}"/>
              </a:ext>
            </a:extLst>
          </p:cNvPr>
          <p:cNvSpPr/>
          <p:nvPr/>
        </p:nvSpPr>
        <p:spPr>
          <a:xfrm>
            <a:off x="2891211" y="431842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74" name="矩形 373">
            <a:extLst>
              <a:ext uri="{FF2B5EF4-FFF2-40B4-BE49-F238E27FC236}">
                <a16:creationId xmlns:a16="http://schemas.microsoft.com/office/drawing/2014/main" id="{483353E9-804E-244F-A3C1-4B48CC026D82}"/>
              </a:ext>
            </a:extLst>
          </p:cNvPr>
          <p:cNvSpPr/>
          <p:nvPr/>
        </p:nvSpPr>
        <p:spPr>
          <a:xfrm>
            <a:off x="2891211" y="4066682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75" name="矩形 374">
            <a:extLst>
              <a:ext uri="{FF2B5EF4-FFF2-40B4-BE49-F238E27FC236}">
                <a16:creationId xmlns:a16="http://schemas.microsoft.com/office/drawing/2014/main" id="{F1F6FD5E-BAB0-3D42-82D9-A2A222C6DFBF}"/>
              </a:ext>
            </a:extLst>
          </p:cNvPr>
          <p:cNvSpPr/>
          <p:nvPr/>
        </p:nvSpPr>
        <p:spPr>
          <a:xfrm>
            <a:off x="2891211" y="4576404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76" name="矩形 375">
            <a:extLst>
              <a:ext uri="{FF2B5EF4-FFF2-40B4-BE49-F238E27FC236}">
                <a16:creationId xmlns:a16="http://schemas.microsoft.com/office/drawing/2014/main" id="{37ECFBDB-9FDE-F041-80B7-A85538F1F912}"/>
              </a:ext>
            </a:extLst>
          </p:cNvPr>
          <p:cNvSpPr/>
          <p:nvPr/>
        </p:nvSpPr>
        <p:spPr>
          <a:xfrm>
            <a:off x="2891211" y="4834387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77" name="矩形 376">
            <a:extLst>
              <a:ext uri="{FF2B5EF4-FFF2-40B4-BE49-F238E27FC236}">
                <a16:creationId xmlns:a16="http://schemas.microsoft.com/office/drawing/2014/main" id="{515B6D7C-9BCE-FD43-9194-1BFC5F3CEAA7}"/>
              </a:ext>
            </a:extLst>
          </p:cNvPr>
          <p:cNvSpPr/>
          <p:nvPr/>
        </p:nvSpPr>
        <p:spPr>
          <a:xfrm>
            <a:off x="2891211" y="5344109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78" name="矩形 377">
            <a:extLst>
              <a:ext uri="{FF2B5EF4-FFF2-40B4-BE49-F238E27FC236}">
                <a16:creationId xmlns:a16="http://schemas.microsoft.com/office/drawing/2014/main" id="{C26AB66D-8493-6B45-A351-B5091F053111}"/>
              </a:ext>
            </a:extLst>
          </p:cNvPr>
          <p:cNvSpPr/>
          <p:nvPr/>
        </p:nvSpPr>
        <p:spPr>
          <a:xfrm>
            <a:off x="2891211" y="509237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79" name="矩形 378">
            <a:extLst>
              <a:ext uri="{FF2B5EF4-FFF2-40B4-BE49-F238E27FC236}">
                <a16:creationId xmlns:a16="http://schemas.microsoft.com/office/drawing/2014/main" id="{D13B49B1-C7A4-5B4D-B747-19449B3E28C1}"/>
              </a:ext>
            </a:extLst>
          </p:cNvPr>
          <p:cNvSpPr/>
          <p:nvPr/>
        </p:nvSpPr>
        <p:spPr>
          <a:xfrm>
            <a:off x="2891211" y="5602092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80" name="文本框 379">
            <a:extLst>
              <a:ext uri="{FF2B5EF4-FFF2-40B4-BE49-F238E27FC236}">
                <a16:creationId xmlns:a16="http://schemas.microsoft.com/office/drawing/2014/main" id="{168F2A5C-DA28-E348-8AC9-AAB418D3E46C}"/>
              </a:ext>
            </a:extLst>
          </p:cNvPr>
          <p:cNvSpPr txBox="1"/>
          <p:nvPr/>
        </p:nvSpPr>
        <p:spPr>
          <a:xfrm>
            <a:off x="2697962" y="3785638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01234567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381" name="文本框 380">
            <a:extLst>
              <a:ext uri="{FF2B5EF4-FFF2-40B4-BE49-F238E27FC236}">
                <a16:creationId xmlns:a16="http://schemas.microsoft.com/office/drawing/2014/main" id="{9675AE26-411E-1C40-9002-CD8706366E34}"/>
              </a:ext>
            </a:extLst>
          </p:cNvPr>
          <p:cNvSpPr txBox="1"/>
          <p:nvPr/>
        </p:nvSpPr>
        <p:spPr>
          <a:xfrm>
            <a:off x="2918013" y="3785639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000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111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382" name="文本框 381">
            <a:extLst>
              <a:ext uri="{FF2B5EF4-FFF2-40B4-BE49-F238E27FC236}">
                <a16:creationId xmlns:a16="http://schemas.microsoft.com/office/drawing/2014/main" id="{CBA57245-563C-A348-B983-061654853F9B}"/>
              </a:ext>
            </a:extLst>
          </p:cNvPr>
          <p:cNvSpPr txBox="1"/>
          <p:nvPr/>
        </p:nvSpPr>
        <p:spPr>
          <a:xfrm>
            <a:off x="2522004" y="3470264"/>
            <a:ext cx="1214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latin typeface=""/>
              </a:rPr>
              <a:t>Bitmap</a:t>
            </a:r>
            <a:r>
              <a:rPr kumimoji="1" lang="en-US" altLang="zh-CN" sz="1800" baseline="-25000" dirty="0">
                <a:latin typeface=""/>
              </a:rPr>
              <a:t>2</a:t>
            </a:r>
            <a:endParaRPr lang="zh-CN" altLang="en-US" sz="1800" baseline="-25000" dirty="0">
              <a:latin typeface=""/>
            </a:endParaRPr>
          </a:p>
        </p:txBody>
      </p:sp>
      <p:sp>
        <p:nvSpPr>
          <p:cNvPr id="383" name="矩形 382">
            <a:extLst>
              <a:ext uri="{FF2B5EF4-FFF2-40B4-BE49-F238E27FC236}">
                <a16:creationId xmlns:a16="http://schemas.microsoft.com/office/drawing/2014/main" id="{D6B9AF05-C7B1-4140-9F43-91E54AA5006E}"/>
              </a:ext>
            </a:extLst>
          </p:cNvPr>
          <p:cNvSpPr/>
          <p:nvPr/>
        </p:nvSpPr>
        <p:spPr>
          <a:xfrm>
            <a:off x="6043731" y="381454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84" name="矩形 383">
            <a:extLst>
              <a:ext uri="{FF2B5EF4-FFF2-40B4-BE49-F238E27FC236}">
                <a16:creationId xmlns:a16="http://schemas.microsoft.com/office/drawing/2014/main" id="{4140196A-643D-1041-BDB1-C7783175EA78}"/>
              </a:ext>
            </a:extLst>
          </p:cNvPr>
          <p:cNvSpPr/>
          <p:nvPr/>
        </p:nvSpPr>
        <p:spPr>
          <a:xfrm>
            <a:off x="6043731" y="4324267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85" name="矩形 384">
            <a:extLst>
              <a:ext uri="{FF2B5EF4-FFF2-40B4-BE49-F238E27FC236}">
                <a16:creationId xmlns:a16="http://schemas.microsoft.com/office/drawing/2014/main" id="{5D0F39AB-30E8-6041-B08E-3BA20A5C3D02}"/>
              </a:ext>
            </a:extLst>
          </p:cNvPr>
          <p:cNvSpPr/>
          <p:nvPr/>
        </p:nvSpPr>
        <p:spPr>
          <a:xfrm>
            <a:off x="6043731" y="407252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86" name="矩形 385">
            <a:extLst>
              <a:ext uri="{FF2B5EF4-FFF2-40B4-BE49-F238E27FC236}">
                <a16:creationId xmlns:a16="http://schemas.microsoft.com/office/drawing/2014/main" id="{7F7CD8E7-EF8C-8B4D-9062-0E1F014D1E94}"/>
              </a:ext>
            </a:extLst>
          </p:cNvPr>
          <p:cNvSpPr/>
          <p:nvPr/>
        </p:nvSpPr>
        <p:spPr>
          <a:xfrm>
            <a:off x="6043731" y="458225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87" name="矩形 386">
            <a:extLst>
              <a:ext uri="{FF2B5EF4-FFF2-40B4-BE49-F238E27FC236}">
                <a16:creationId xmlns:a16="http://schemas.microsoft.com/office/drawing/2014/main" id="{A6074DE1-CB9F-6147-A930-1912952ED3DB}"/>
              </a:ext>
            </a:extLst>
          </p:cNvPr>
          <p:cNvSpPr/>
          <p:nvPr/>
        </p:nvSpPr>
        <p:spPr>
          <a:xfrm>
            <a:off x="6043731" y="484023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88" name="矩形 387">
            <a:extLst>
              <a:ext uri="{FF2B5EF4-FFF2-40B4-BE49-F238E27FC236}">
                <a16:creationId xmlns:a16="http://schemas.microsoft.com/office/drawing/2014/main" id="{8E40EA2E-85EA-4A49-8B38-108D6F9E19F8}"/>
              </a:ext>
            </a:extLst>
          </p:cNvPr>
          <p:cNvSpPr/>
          <p:nvPr/>
        </p:nvSpPr>
        <p:spPr>
          <a:xfrm>
            <a:off x="6043731" y="534995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89" name="矩形 388">
            <a:extLst>
              <a:ext uri="{FF2B5EF4-FFF2-40B4-BE49-F238E27FC236}">
                <a16:creationId xmlns:a16="http://schemas.microsoft.com/office/drawing/2014/main" id="{597664C3-1E61-DA41-A152-B6B873B39F88}"/>
              </a:ext>
            </a:extLst>
          </p:cNvPr>
          <p:cNvSpPr/>
          <p:nvPr/>
        </p:nvSpPr>
        <p:spPr>
          <a:xfrm>
            <a:off x="6043731" y="509821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90" name="矩形 389">
            <a:extLst>
              <a:ext uri="{FF2B5EF4-FFF2-40B4-BE49-F238E27FC236}">
                <a16:creationId xmlns:a16="http://schemas.microsoft.com/office/drawing/2014/main" id="{EB0E4403-AF0A-6546-847E-AE7DA47822E1}"/>
              </a:ext>
            </a:extLst>
          </p:cNvPr>
          <p:cNvSpPr/>
          <p:nvPr/>
        </p:nvSpPr>
        <p:spPr>
          <a:xfrm>
            <a:off x="6043731" y="560793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92" name="文本框 391">
            <a:extLst>
              <a:ext uri="{FF2B5EF4-FFF2-40B4-BE49-F238E27FC236}">
                <a16:creationId xmlns:a16="http://schemas.microsoft.com/office/drawing/2014/main" id="{5C003996-F802-844E-9277-FA1A8425219D}"/>
              </a:ext>
            </a:extLst>
          </p:cNvPr>
          <p:cNvSpPr txBox="1"/>
          <p:nvPr/>
        </p:nvSpPr>
        <p:spPr>
          <a:xfrm>
            <a:off x="6070533" y="3791485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000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00</a:t>
            </a:r>
            <a:endParaRPr kumimoji="1" lang="zh-CN" altLang="en-US" sz="1800" dirty="0">
              <a:latin typeface=""/>
            </a:endParaRPr>
          </a:p>
        </p:txBody>
      </p:sp>
      <p:cxnSp>
        <p:nvCxnSpPr>
          <p:cNvPr id="394" name="直线连接符 393">
            <a:extLst>
              <a:ext uri="{FF2B5EF4-FFF2-40B4-BE49-F238E27FC236}">
                <a16:creationId xmlns:a16="http://schemas.microsoft.com/office/drawing/2014/main" id="{229416E8-F703-544E-9D89-90FF76B89663}"/>
              </a:ext>
            </a:extLst>
          </p:cNvPr>
          <p:cNvCxnSpPr>
            <a:cxnSpLocks/>
          </p:cNvCxnSpPr>
          <p:nvPr/>
        </p:nvCxnSpPr>
        <p:spPr>
          <a:xfrm flipV="1">
            <a:off x="4073236" y="951951"/>
            <a:ext cx="0" cy="561510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矩形 394">
            <a:extLst>
              <a:ext uri="{FF2B5EF4-FFF2-40B4-BE49-F238E27FC236}">
                <a16:creationId xmlns:a16="http://schemas.microsoft.com/office/drawing/2014/main" id="{F36B6F12-E136-8D43-85D8-02CEC9C0C342}"/>
              </a:ext>
            </a:extLst>
          </p:cNvPr>
          <p:cNvSpPr/>
          <p:nvPr/>
        </p:nvSpPr>
        <p:spPr>
          <a:xfrm>
            <a:off x="9183074" y="115910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96" name="矩形 395">
            <a:extLst>
              <a:ext uri="{FF2B5EF4-FFF2-40B4-BE49-F238E27FC236}">
                <a16:creationId xmlns:a16="http://schemas.microsoft.com/office/drawing/2014/main" id="{EDCD987F-53BD-1141-BBF8-B70230F6803C}"/>
              </a:ext>
            </a:extLst>
          </p:cNvPr>
          <p:cNvSpPr/>
          <p:nvPr/>
        </p:nvSpPr>
        <p:spPr>
          <a:xfrm>
            <a:off x="9183074" y="166883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97" name="矩形 396">
            <a:extLst>
              <a:ext uri="{FF2B5EF4-FFF2-40B4-BE49-F238E27FC236}">
                <a16:creationId xmlns:a16="http://schemas.microsoft.com/office/drawing/2014/main" id="{403253AE-EC43-D54F-9049-6C3E3CF92612}"/>
              </a:ext>
            </a:extLst>
          </p:cNvPr>
          <p:cNvSpPr/>
          <p:nvPr/>
        </p:nvSpPr>
        <p:spPr>
          <a:xfrm>
            <a:off x="9183074" y="141709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98" name="矩形 397">
            <a:extLst>
              <a:ext uri="{FF2B5EF4-FFF2-40B4-BE49-F238E27FC236}">
                <a16:creationId xmlns:a16="http://schemas.microsoft.com/office/drawing/2014/main" id="{0B67A554-7EEC-C144-8E09-158623B7C5FD}"/>
              </a:ext>
            </a:extLst>
          </p:cNvPr>
          <p:cNvSpPr/>
          <p:nvPr/>
        </p:nvSpPr>
        <p:spPr>
          <a:xfrm>
            <a:off x="9183074" y="192681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99" name="矩形 398">
            <a:extLst>
              <a:ext uri="{FF2B5EF4-FFF2-40B4-BE49-F238E27FC236}">
                <a16:creationId xmlns:a16="http://schemas.microsoft.com/office/drawing/2014/main" id="{430EAD12-FF2C-7D42-9B29-8C9F25DDC25E}"/>
              </a:ext>
            </a:extLst>
          </p:cNvPr>
          <p:cNvSpPr/>
          <p:nvPr/>
        </p:nvSpPr>
        <p:spPr>
          <a:xfrm>
            <a:off x="9183074" y="218479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00" name="矩形 399">
            <a:extLst>
              <a:ext uri="{FF2B5EF4-FFF2-40B4-BE49-F238E27FC236}">
                <a16:creationId xmlns:a16="http://schemas.microsoft.com/office/drawing/2014/main" id="{2AE3B01A-FBCB-4940-BEC0-E4A134CFB827}"/>
              </a:ext>
            </a:extLst>
          </p:cNvPr>
          <p:cNvSpPr/>
          <p:nvPr/>
        </p:nvSpPr>
        <p:spPr>
          <a:xfrm>
            <a:off x="9183074" y="269451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01" name="矩形 400">
            <a:extLst>
              <a:ext uri="{FF2B5EF4-FFF2-40B4-BE49-F238E27FC236}">
                <a16:creationId xmlns:a16="http://schemas.microsoft.com/office/drawing/2014/main" id="{95BB2083-D2B2-3A42-B7F5-B04A9E24D1A6}"/>
              </a:ext>
            </a:extLst>
          </p:cNvPr>
          <p:cNvSpPr/>
          <p:nvPr/>
        </p:nvSpPr>
        <p:spPr>
          <a:xfrm>
            <a:off x="9183074" y="2442779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02" name="矩形 401">
            <a:extLst>
              <a:ext uri="{FF2B5EF4-FFF2-40B4-BE49-F238E27FC236}">
                <a16:creationId xmlns:a16="http://schemas.microsoft.com/office/drawing/2014/main" id="{DF21715F-28FB-F447-822B-AC3FBF2BEAE6}"/>
              </a:ext>
            </a:extLst>
          </p:cNvPr>
          <p:cNvSpPr/>
          <p:nvPr/>
        </p:nvSpPr>
        <p:spPr>
          <a:xfrm>
            <a:off x="9183074" y="295250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03" name="文本框 402">
            <a:extLst>
              <a:ext uri="{FF2B5EF4-FFF2-40B4-BE49-F238E27FC236}">
                <a16:creationId xmlns:a16="http://schemas.microsoft.com/office/drawing/2014/main" id="{C2B274B6-3EB0-8542-AE61-3C6EC9CAB0C3}"/>
              </a:ext>
            </a:extLst>
          </p:cNvPr>
          <p:cNvSpPr txBox="1"/>
          <p:nvPr/>
        </p:nvSpPr>
        <p:spPr>
          <a:xfrm>
            <a:off x="8971957" y="1106662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01234567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404" name="文本框 403">
            <a:extLst>
              <a:ext uri="{FF2B5EF4-FFF2-40B4-BE49-F238E27FC236}">
                <a16:creationId xmlns:a16="http://schemas.microsoft.com/office/drawing/2014/main" id="{529FDB01-8895-2445-AB3E-033402593272}"/>
              </a:ext>
            </a:extLst>
          </p:cNvPr>
          <p:cNvSpPr txBox="1"/>
          <p:nvPr/>
        </p:nvSpPr>
        <p:spPr>
          <a:xfrm>
            <a:off x="9209876" y="1136048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00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405" name="矩形 404">
            <a:extLst>
              <a:ext uri="{FF2B5EF4-FFF2-40B4-BE49-F238E27FC236}">
                <a16:creationId xmlns:a16="http://schemas.microsoft.com/office/drawing/2014/main" id="{3BEEE19B-093C-CC47-82B1-F157B9BD2BDE}"/>
              </a:ext>
            </a:extLst>
          </p:cNvPr>
          <p:cNvSpPr/>
          <p:nvPr/>
        </p:nvSpPr>
        <p:spPr>
          <a:xfrm>
            <a:off x="11017648" y="113604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06" name="矩形 405">
            <a:extLst>
              <a:ext uri="{FF2B5EF4-FFF2-40B4-BE49-F238E27FC236}">
                <a16:creationId xmlns:a16="http://schemas.microsoft.com/office/drawing/2014/main" id="{C94B9CC8-E09A-164D-9404-8192F81258D0}"/>
              </a:ext>
            </a:extLst>
          </p:cNvPr>
          <p:cNvSpPr/>
          <p:nvPr/>
        </p:nvSpPr>
        <p:spPr>
          <a:xfrm>
            <a:off x="11017648" y="164577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07" name="矩形 406">
            <a:extLst>
              <a:ext uri="{FF2B5EF4-FFF2-40B4-BE49-F238E27FC236}">
                <a16:creationId xmlns:a16="http://schemas.microsoft.com/office/drawing/2014/main" id="{F18B0E73-BB8A-384E-87D0-BD9A698B3E5F}"/>
              </a:ext>
            </a:extLst>
          </p:cNvPr>
          <p:cNvSpPr/>
          <p:nvPr/>
        </p:nvSpPr>
        <p:spPr>
          <a:xfrm>
            <a:off x="11017648" y="139403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08" name="矩形 407">
            <a:extLst>
              <a:ext uri="{FF2B5EF4-FFF2-40B4-BE49-F238E27FC236}">
                <a16:creationId xmlns:a16="http://schemas.microsoft.com/office/drawing/2014/main" id="{009C462F-92AF-CE43-8543-C2DEF848EAE4}"/>
              </a:ext>
            </a:extLst>
          </p:cNvPr>
          <p:cNvSpPr/>
          <p:nvPr/>
        </p:nvSpPr>
        <p:spPr>
          <a:xfrm>
            <a:off x="11017648" y="190375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09" name="矩形 408">
            <a:extLst>
              <a:ext uri="{FF2B5EF4-FFF2-40B4-BE49-F238E27FC236}">
                <a16:creationId xmlns:a16="http://schemas.microsoft.com/office/drawing/2014/main" id="{D0151B6A-89F9-CB49-ABEA-3EB8F2A5D3B0}"/>
              </a:ext>
            </a:extLst>
          </p:cNvPr>
          <p:cNvSpPr/>
          <p:nvPr/>
        </p:nvSpPr>
        <p:spPr>
          <a:xfrm>
            <a:off x="11017648" y="216173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10" name="矩形 409">
            <a:extLst>
              <a:ext uri="{FF2B5EF4-FFF2-40B4-BE49-F238E27FC236}">
                <a16:creationId xmlns:a16="http://schemas.microsoft.com/office/drawing/2014/main" id="{F6B19CBF-1E30-434C-A222-742EE1A330E8}"/>
              </a:ext>
            </a:extLst>
          </p:cNvPr>
          <p:cNvSpPr/>
          <p:nvPr/>
        </p:nvSpPr>
        <p:spPr>
          <a:xfrm>
            <a:off x="11017648" y="267145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11" name="矩形 410">
            <a:extLst>
              <a:ext uri="{FF2B5EF4-FFF2-40B4-BE49-F238E27FC236}">
                <a16:creationId xmlns:a16="http://schemas.microsoft.com/office/drawing/2014/main" id="{D8487026-EC8A-EF4A-8A5C-08154D3DAA9E}"/>
              </a:ext>
            </a:extLst>
          </p:cNvPr>
          <p:cNvSpPr/>
          <p:nvPr/>
        </p:nvSpPr>
        <p:spPr>
          <a:xfrm>
            <a:off x="11017648" y="2419719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12" name="矩形 411">
            <a:extLst>
              <a:ext uri="{FF2B5EF4-FFF2-40B4-BE49-F238E27FC236}">
                <a16:creationId xmlns:a16="http://schemas.microsoft.com/office/drawing/2014/main" id="{21270D4B-59EA-B54C-9DD8-CD4661E1C527}"/>
              </a:ext>
            </a:extLst>
          </p:cNvPr>
          <p:cNvSpPr/>
          <p:nvPr/>
        </p:nvSpPr>
        <p:spPr>
          <a:xfrm>
            <a:off x="11017648" y="292944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13" name="文本框 412">
            <a:extLst>
              <a:ext uri="{FF2B5EF4-FFF2-40B4-BE49-F238E27FC236}">
                <a16:creationId xmlns:a16="http://schemas.microsoft.com/office/drawing/2014/main" id="{B7472E51-1577-A945-B84C-CC61D362DC67}"/>
              </a:ext>
            </a:extLst>
          </p:cNvPr>
          <p:cNvSpPr txBox="1"/>
          <p:nvPr/>
        </p:nvSpPr>
        <p:spPr>
          <a:xfrm>
            <a:off x="11295233" y="1112987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01234567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414" name="文本框 413">
            <a:extLst>
              <a:ext uri="{FF2B5EF4-FFF2-40B4-BE49-F238E27FC236}">
                <a16:creationId xmlns:a16="http://schemas.microsoft.com/office/drawing/2014/main" id="{C431B4B8-FB83-8848-AC06-FAA81713EF95}"/>
              </a:ext>
            </a:extLst>
          </p:cNvPr>
          <p:cNvSpPr txBox="1"/>
          <p:nvPr/>
        </p:nvSpPr>
        <p:spPr>
          <a:xfrm>
            <a:off x="11044450" y="1112988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000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111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415" name="文本框 414">
            <a:extLst>
              <a:ext uri="{FF2B5EF4-FFF2-40B4-BE49-F238E27FC236}">
                <a16:creationId xmlns:a16="http://schemas.microsoft.com/office/drawing/2014/main" id="{B7636F85-B4A5-3A4D-ADC4-1FC7DB3E9C54}"/>
              </a:ext>
            </a:extLst>
          </p:cNvPr>
          <p:cNvSpPr txBox="1"/>
          <p:nvPr/>
        </p:nvSpPr>
        <p:spPr>
          <a:xfrm>
            <a:off x="8774119" y="786654"/>
            <a:ext cx="1214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latin typeface=""/>
              </a:rPr>
              <a:t>Bitmap</a:t>
            </a:r>
            <a:r>
              <a:rPr kumimoji="1" lang="en-US" altLang="zh-CN" sz="1800" baseline="-25000" dirty="0">
                <a:latin typeface=""/>
              </a:rPr>
              <a:t>1</a:t>
            </a:r>
            <a:endParaRPr lang="zh-CN" altLang="en-US" sz="1800" baseline="-25000" dirty="0">
              <a:latin typeface=""/>
            </a:endParaRPr>
          </a:p>
        </p:txBody>
      </p:sp>
      <p:sp>
        <p:nvSpPr>
          <p:cNvPr id="416" name="文本框 415">
            <a:extLst>
              <a:ext uri="{FF2B5EF4-FFF2-40B4-BE49-F238E27FC236}">
                <a16:creationId xmlns:a16="http://schemas.microsoft.com/office/drawing/2014/main" id="{BA4D0C34-A068-6646-B903-49FBB4B8FD69}"/>
              </a:ext>
            </a:extLst>
          </p:cNvPr>
          <p:cNvSpPr txBox="1"/>
          <p:nvPr/>
        </p:nvSpPr>
        <p:spPr>
          <a:xfrm>
            <a:off x="10648441" y="797613"/>
            <a:ext cx="1214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latin typeface=""/>
              </a:rPr>
              <a:t>Bitmap</a:t>
            </a:r>
            <a:r>
              <a:rPr kumimoji="1" lang="en-US" altLang="zh-CN" sz="1800" baseline="-25000" dirty="0">
                <a:latin typeface=""/>
              </a:rPr>
              <a:t>2</a:t>
            </a:r>
            <a:endParaRPr lang="zh-CN" altLang="en-US" sz="1800" baseline="-25000" dirty="0">
              <a:latin typeface=""/>
            </a:endParaRPr>
          </a:p>
        </p:txBody>
      </p:sp>
      <p:sp>
        <p:nvSpPr>
          <p:cNvPr id="417" name="文本框 416">
            <a:extLst>
              <a:ext uri="{FF2B5EF4-FFF2-40B4-BE49-F238E27FC236}">
                <a16:creationId xmlns:a16="http://schemas.microsoft.com/office/drawing/2014/main" id="{4DB41541-857E-BD40-8FE9-3E87344B9468}"/>
              </a:ext>
            </a:extLst>
          </p:cNvPr>
          <p:cNvSpPr txBox="1"/>
          <p:nvPr/>
        </p:nvSpPr>
        <p:spPr>
          <a:xfrm>
            <a:off x="9356894" y="2640633"/>
            <a:ext cx="1660754" cy="479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50"/>
              </a:lnSpc>
            </a:pPr>
            <a:r>
              <a:rPr kumimoji="1" lang="en-US" altLang="zh-CN" sz="1800" dirty="0">
                <a:latin typeface=""/>
              </a:rPr>
              <a:t>OR</a:t>
            </a:r>
          </a:p>
          <a:p>
            <a:pPr algn="ctr">
              <a:lnSpc>
                <a:spcPts val="1450"/>
              </a:lnSpc>
            </a:pPr>
            <a:r>
              <a:rPr kumimoji="1" lang="en-US" altLang="zh-CN" sz="1800" dirty="0">
                <a:latin typeface=""/>
              </a:rPr>
              <a:t>operation</a:t>
            </a:r>
          </a:p>
        </p:txBody>
      </p:sp>
      <p:sp>
        <p:nvSpPr>
          <p:cNvPr id="418" name="下箭头 417">
            <a:extLst>
              <a:ext uri="{FF2B5EF4-FFF2-40B4-BE49-F238E27FC236}">
                <a16:creationId xmlns:a16="http://schemas.microsoft.com/office/drawing/2014/main" id="{FFF1E795-E6BD-7648-A7FB-3351402ED92B}"/>
              </a:ext>
            </a:extLst>
          </p:cNvPr>
          <p:cNvSpPr/>
          <p:nvPr/>
        </p:nvSpPr>
        <p:spPr>
          <a:xfrm>
            <a:off x="10094954" y="3123182"/>
            <a:ext cx="211116" cy="584658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"/>
              <a:cs typeface="Times New Roman" panose="02020603050405020304" pitchFamily="18" charset="0"/>
            </a:endParaRPr>
          </a:p>
        </p:txBody>
      </p:sp>
      <p:sp>
        <p:nvSpPr>
          <p:cNvPr id="419" name="矩形 418">
            <a:extLst>
              <a:ext uri="{FF2B5EF4-FFF2-40B4-BE49-F238E27FC236}">
                <a16:creationId xmlns:a16="http://schemas.microsoft.com/office/drawing/2014/main" id="{B9A9A17E-C9A6-BB49-8186-E580633EC036}"/>
              </a:ext>
            </a:extLst>
          </p:cNvPr>
          <p:cNvSpPr/>
          <p:nvPr/>
        </p:nvSpPr>
        <p:spPr>
          <a:xfrm>
            <a:off x="10055965" y="381115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20" name="矩形 419">
            <a:extLst>
              <a:ext uri="{FF2B5EF4-FFF2-40B4-BE49-F238E27FC236}">
                <a16:creationId xmlns:a16="http://schemas.microsoft.com/office/drawing/2014/main" id="{3B98CE26-F992-B54F-9825-72A0EE425FE7}"/>
              </a:ext>
            </a:extLst>
          </p:cNvPr>
          <p:cNvSpPr/>
          <p:nvPr/>
        </p:nvSpPr>
        <p:spPr>
          <a:xfrm>
            <a:off x="10055965" y="4320872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21" name="矩形 420">
            <a:extLst>
              <a:ext uri="{FF2B5EF4-FFF2-40B4-BE49-F238E27FC236}">
                <a16:creationId xmlns:a16="http://schemas.microsoft.com/office/drawing/2014/main" id="{6471A266-B532-8946-8C53-A50A1C1CF59B}"/>
              </a:ext>
            </a:extLst>
          </p:cNvPr>
          <p:cNvSpPr/>
          <p:nvPr/>
        </p:nvSpPr>
        <p:spPr>
          <a:xfrm>
            <a:off x="10055965" y="406913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22" name="矩形 421">
            <a:extLst>
              <a:ext uri="{FF2B5EF4-FFF2-40B4-BE49-F238E27FC236}">
                <a16:creationId xmlns:a16="http://schemas.microsoft.com/office/drawing/2014/main" id="{5678252B-D13E-DE4C-A9A2-63DBA7CBF026}"/>
              </a:ext>
            </a:extLst>
          </p:cNvPr>
          <p:cNvSpPr/>
          <p:nvPr/>
        </p:nvSpPr>
        <p:spPr>
          <a:xfrm>
            <a:off x="10055965" y="457885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23" name="矩形 422">
            <a:extLst>
              <a:ext uri="{FF2B5EF4-FFF2-40B4-BE49-F238E27FC236}">
                <a16:creationId xmlns:a16="http://schemas.microsoft.com/office/drawing/2014/main" id="{5046256E-9C86-6841-A971-A6EEC32C33C1}"/>
              </a:ext>
            </a:extLst>
          </p:cNvPr>
          <p:cNvSpPr/>
          <p:nvPr/>
        </p:nvSpPr>
        <p:spPr>
          <a:xfrm>
            <a:off x="10055965" y="483683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24" name="矩形 423">
            <a:extLst>
              <a:ext uri="{FF2B5EF4-FFF2-40B4-BE49-F238E27FC236}">
                <a16:creationId xmlns:a16="http://schemas.microsoft.com/office/drawing/2014/main" id="{384FC550-9561-DC46-A2CB-233FDE2641B1}"/>
              </a:ext>
            </a:extLst>
          </p:cNvPr>
          <p:cNvSpPr/>
          <p:nvPr/>
        </p:nvSpPr>
        <p:spPr>
          <a:xfrm>
            <a:off x="10055965" y="534656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25" name="矩形 424">
            <a:extLst>
              <a:ext uri="{FF2B5EF4-FFF2-40B4-BE49-F238E27FC236}">
                <a16:creationId xmlns:a16="http://schemas.microsoft.com/office/drawing/2014/main" id="{EB36827E-EDDD-3343-A48D-579022B02EC9}"/>
              </a:ext>
            </a:extLst>
          </p:cNvPr>
          <p:cNvSpPr/>
          <p:nvPr/>
        </p:nvSpPr>
        <p:spPr>
          <a:xfrm>
            <a:off x="10055965" y="509482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26" name="矩形 425">
            <a:extLst>
              <a:ext uri="{FF2B5EF4-FFF2-40B4-BE49-F238E27FC236}">
                <a16:creationId xmlns:a16="http://schemas.microsoft.com/office/drawing/2014/main" id="{B6FBBDB0-2DCF-8D4E-ADBF-27FCA2EA53E1}"/>
              </a:ext>
            </a:extLst>
          </p:cNvPr>
          <p:cNvSpPr/>
          <p:nvPr/>
        </p:nvSpPr>
        <p:spPr>
          <a:xfrm>
            <a:off x="10055965" y="560454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27" name="文本框 426">
            <a:extLst>
              <a:ext uri="{FF2B5EF4-FFF2-40B4-BE49-F238E27FC236}">
                <a16:creationId xmlns:a16="http://schemas.microsoft.com/office/drawing/2014/main" id="{6BE734D7-B510-1A4C-B9F6-CBB63F506033}"/>
              </a:ext>
            </a:extLst>
          </p:cNvPr>
          <p:cNvSpPr txBox="1"/>
          <p:nvPr/>
        </p:nvSpPr>
        <p:spPr>
          <a:xfrm>
            <a:off x="10082767" y="3788090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111</a:t>
            </a:r>
            <a:endParaRPr kumimoji="1" lang="zh-CN" altLang="en-US" sz="1800" dirty="0">
              <a:solidFill>
                <a:schemeClr val="accent1">
                  <a:lumMod val="50000"/>
                </a:schemeClr>
              </a:solidFill>
              <a:latin typeface=""/>
            </a:endParaRPr>
          </a:p>
        </p:txBody>
      </p:sp>
      <p:cxnSp>
        <p:nvCxnSpPr>
          <p:cNvPr id="429" name="直线连接符 428">
            <a:extLst>
              <a:ext uri="{FF2B5EF4-FFF2-40B4-BE49-F238E27FC236}">
                <a16:creationId xmlns:a16="http://schemas.microsoft.com/office/drawing/2014/main" id="{E91B607A-316C-1649-A8B0-DFE650308B58}"/>
              </a:ext>
            </a:extLst>
          </p:cNvPr>
          <p:cNvCxnSpPr>
            <a:cxnSpLocks/>
          </p:cNvCxnSpPr>
          <p:nvPr/>
        </p:nvCxnSpPr>
        <p:spPr>
          <a:xfrm flipV="1">
            <a:off x="8334499" y="900288"/>
            <a:ext cx="0" cy="561510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文本框 429">
            <a:extLst>
              <a:ext uri="{FF2B5EF4-FFF2-40B4-BE49-F238E27FC236}">
                <a16:creationId xmlns:a16="http://schemas.microsoft.com/office/drawing/2014/main" id="{F934F656-EE5F-F245-B89E-D7BE8F795959}"/>
              </a:ext>
            </a:extLst>
          </p:cNvPr>
          <p:cNvSpPr txBox="1"/>
          <p:nvPr/>
        </p:nvSpPr>
        <p:spPr>
          <a:xfrm>
            <a:off x="4142881" y="5720736"/>
            <a:ext cx="375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Set</a:t>
            </a:r>
            <a:r>
              <a:rPr kumimoji="1" lang="en-US" altLang="zh-CN" sz="1800" baseline="-25000" dirty="0">
                <a:latin typeface=""/>
              </a:rPr>
              <a:t>1 </a:t>
            </a:r>
            <a:r>
              <a:rPr kumimoji="1" lang="en-US" altLang="zh-CN" sz="1800" dirty="0">
                <a:latin typeface=""/>
              </a:rPr>
              <a:t>∩ Set</a:t>
            </a:r>
            <a:r>
              <a:rPr kumimoji="1" lang="en-US" altLang="zh-CN" sz="1800" baseline="-25000" dirty="0">
                <a:latin typeface=""/>
              </a:rPr>
              <a:t>2</a:t>
            </a:r>
          </a:p>
          <a:p>
            <a:pPr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= </a:t>
            </a:r>
            <a:r>
              <a:rPr kumimoji="1" lang="en-US" altLang="zh-CN" sz="1800" i="1" dirty="0" err="1">
                <a:latin typeface=""/>
              </a:rPr>
              <a:t>Read_Bit</a:t>
            </a:r>
            <a:r>
              <a:rPr kumimoji="1" lang="en-US" altLang="zh-CN" sz="1800" dirty="0">
                <a:latin typeface=""/>
              </a:rPr>
              <a:t>(Bitmap</a:t>
            </a:r>
            <a:r>
              <a:rPr kumimoji="1" lang="en-US" altLang="zh-CN" sz="1800" baseline="-25000" dirty="0">
                <a:latin typeface=""/>
              </a:rPr>
              <a:t>1 </a:t>
            </a:r>
            <a:r>
              <a:rPr kumimoji="1" lang="en-US" altLang="zh-CN" sz="1800" dirty="0">
                <a:latin typeface=""/>
              </a:rPr>
              <a:t>&amp; Bitmap</a:t>
            </a:r>
            <a:r>
              <a:rPr kumimoji="1" lang="en-US" altLang="zh-CN" sz="1800" baseline="-25000" dirty="0">
                <a:latin typeface=""/>
              </a:rPr>
              <a:t>2</a:t>
            </a:r>
            <a:r>
              <a:rPr kumimoji="1" lang="en-US" altLang="zh-CN" sz="1800" dirty="0">
                <a:latin typeface=""/>
              </a:rPr>
              <a:t>)</a:t>
            </a:r>
          </a:p>
          <a:p>
            <a:pPr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= {3,5}</a:t>
            </a:r>
          </a:p>
        </p:txBody>
      </p:sp>
      <p:sp>
        <p:nvSpPr>
          <p:cNvPr id="431" name="文本框 430">
            <a:extLst>
              <a:ext uri="{FF2B5EF4-FFF2-40B4-BE49-F238E27FC236}">
                <a16:creationId xmlns:a16="http://schemas.microsoft.com/office/drawing/2014/main" id="{814B1D49-9DF2-3045-8DBE-3B64ABB0F73C}"/>
              </a:ext>
            </a:extLst>
          </p:cNvPr>
          <p:cNvSpPr txBox="1"/>
          <p:nvPr/>
        </p:nvSpPr>
        <p:spPr>
          <a:xfrm>
            <a:off x="8369274" y="5718756"/>
            <a:ext cx="375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Set</a:t>
            </a:r>
            <a:r>
              <a:rPr kumimoji="1" lang="en-US" altLang="zh-CN" sz="1800" baseline="-25000" dirty="0">
                <a:latin typeface=""/>
              </a:rPr>
              <a:t>1 </a:t>
            </a:r>
            <a:r>
              <a:rPr kumimoji="1" lang="en-US" altLang="zh-CN" sz="1800" dirty="0">
                <a:latin typeface=""/>
              </a:rPr>
              <a:t>∪ Set</a:t>
            </a:r>
            <a:r>
              <a:rPr kumimoji="1" lang="en-US" altLang="zh-CN" sz="1800" baseline="-25000" dirty="0">
                <a:latin typeface=""/>
              </a:rPr>
              <a:t>2</a:t>
            </a:r>
          </a:p>
          <a:p>
            <a:pPr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= </a:t>
            </a:r>
            <a:r>
              <a:rPr kumimoji="1" lang="en-US" altLang="zh-CN" sz="1800" i="1" dirty="0" err="1">
                <a:latin typeface=""/>
              </a:rPr>
              <a:t>Read_Bit</a:t>
            </a:r>
            <a:r>
              <a:rPr kumimoji="1" lang="en-US" altLang="zh-CN" sz="1800" dirty="0">
                <a:latin typeface=""/>
              </a:rPr>
              <a:t>(Bitmap</a:t>
            </a:r>
            <a:r>
              <a:rPr kumimoji="1" lang="en-US" altLang="zh-CN" sz="1800" baseline="-25000" dirty="0">
                <a:latin typeface=""/>
              </a:rPr>
              <a:t>1 </a:t>
            </a:r>
            <a:r>
              <a:rPr kumimoji="1" lang="en-US" altLang="zh-CN" sz="1800" dirty="0">
                <a:latin typeface=""/>
              </a:rPr>
              <a:t>| Bitmap</a:t>
            </a:r>
            <a:r>
              <a:rPr kumimoji="1" lang="en-US" altLang="zh-CN" sz="1800" baseline="-25000" dirty="0">
                <a:latin typeface=""/>
              </a:rPr>
              <a:t>2</a:t>
            </a:r>
            <a:r>
              <a:rPr kumimoji="1" lang="en-US" altLang="zh-CN" sz="1800" dirty="0">
                <a:latin typeface=""/>
              </a:rPr>
              <a:t>)</a:t>
            </a:r>
          </a:p>
          <a:p>
            <a:pPr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= {1,3,5,6,7}</a:t>
            </a:r>
          </a:p>
        </p:txBody>
      </p:sp>
      <p:sp>
        <p:nvSpPr>
          <p:cNvPr id="432" name="下箭头 431">
            <a:extLst>
              <a:ext uri="{FF2B5EF4-FFF2-40B4-BE49-F238E27FC236}">
                <a16:creationId xmlns:a16="http://schemas.microsoft.com/office/drawing/2014/main" id="{EA2BD84E-708F-7B4D-994A-F7B58C764F12}"/>
              </a:ext>
            </a:extLst>
          </p:cNvPr>
          <p:cNvSpPr/>
          <p:nvPr/>
        </p:nvSpPr>
        <p:spPr>
          <a:xfrm rot="16200000">
            <a:off x="2252069" y="1880751"/>
            <a:ext cx="211116" cy="545134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"/>
              <a:cs typeface="Times New Roman" panose="02020603050405020304" pitchFamily="18" charset="0"/>
            </a:endParaRPr>
          </a:p>
        </p:txBody>
      </p:sp>
      <p:sp>
        <p:nvSpPr>
          <p:cNvPr id="434" name="下箭头 433">
            <a:extLst>
              <a:ext uri="{FF2B5EF4-FFF2-40B4-BE49-F238E27FC236}">
                <a16:creationId xmlns:a16="http://schemas.microsoft.com/office/drawing/2014/main" id="{60EFD3A0-A6D6-0648-9F8C-69DCA6DE480A}"/>
              </a:ext>
            </a:extLst>
          </p:cNvPr>
          <p:cNvSpPr/>
          <p:nvPr/>
        </p:nvSpPr>
        <p:spPr>
          <a:xfrm rot="16200000">
            <a:off x="2252069" y="4444274"/>
            <a:ext cx="211116" cy="545134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051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>
            <a:extLst>
              <a:ext uri="{FF2B5EF4-FFF2-40B4-BE49-F238E27FC236}">
                <a16:creationId xmlns:a16="http://schemas.microsoft.com/office/drawing/2014/main" id="{9FA1E111-B7BE-7746-9578-37038CB3BA6C}"/>
              </a:ext>
            </a:extLst>
          </p:cNvPr>
          <p:cNvSpPr/>
          <p:nvPr/>
        </p:nvSpPr>
        <p:spPr>
          <a:xfrm>
            <a:off x="4921914" y="4586775"/>
            <a:ext cx="4679285" cy="4623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40218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Bitmap structures</a:t>
            </a: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EFF0DA58-2E00-6742-B7D5-97367D241E4D}"/>
              </a:ext>
            </a:extLst>
          </p:cNvPr>
          <p:cNvSpPr/>
          <p:nvPr/>
        </p:nvSpPr>
        <p:spPr>
          <a:xfrm>
            <a:off x="1541156" y="1881286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59C8FA6B-C4A3-C04F-8D65-FE69AFEB5940}"/>
              </a:ext>
            </a:extLst>
          </p:cNvPr>
          <p:cNvSpPr/>
          <p:nvPr/>
        </p:nvSpPr>
        <p:spPr>
          <a:xfrm>
            <a:off x="1541156" y="2391008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3111558A-9FB7-4B4C-BBB9-407F621D18E0}"/>
              </a:ext>
            </a:extLst>
          </p:cNvPr>
          <p:cNvSpPr/>
          <p:nvPr/>
        </p:nvSpPr>
        <p:spPr>
          <a:xfrm>
            <a:off x="1541156" y="2139269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CE862185-9774-3E49-960B-AE5E3E7C3987}"/>
              </a:ext>
            </a:extLst>
          </p:cNvPr>
          <p:cNvSpPr/>
          <p:nvPr/>
        </p:nvSpPr>
        <p:spPr>
          <a:xfrm>
            <a:off x="1541156" y="2648991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9185E514-D84B-D043-AB83-E835763837E9}"/>
              </a:ext>
            </a:extLst>
          </p:cNvPr>
          <p:cNvSpPr/>
          <p:nvPr/>
        </p:nvSpPr>
        <p:spPr>
          <a:xfrm>
            <a:off x="1541156" y="2906974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F7716FEF-49CB-144B-AD30-81CBCDBC9618}"/>
              </a:ext>
            </a:extLst>
          </p:cNvPr>
          <p:cNvSpPr/>
          <p:nvPr/>
        </p:nvSpPr>
        <p:spPr>
          <a:xfrm>
            <a:off x="1541156" y="3416696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06481B65-534C-DB4D-9FF2-89688CAB181A}"/>
              </a:ext>
            </a:extLst>
          </p:cNvPr>
          <p:cNvSpPr/>
          <p:nvPr/>
        </p:nvSpPr>
        <p:spPr>
          <a:xfrm>
            <a:off x="1541156" y="3164957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93A3FAD0-575B-BB4F-BCE3-B57FBB0D4167}"/>
              </a:ext>
            </a:extLst>
          </p:cNvPr>
          <p:cNvSpPr/>
          <p:nvPr/>
        </p:nvSpPr>
        <p:spPr>
          <a:xfrm>
            <a:off x="1541156" y="3674679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FD34CF75-6CFD-D248-8DF7-1DB3F2984DC7}"/>
              </a:ext>
            </a:extLst>
          </p:cNvPr>
          <p:cNvSpPr txBox="1"/>
          <p:nvPr/>
        </p:nvSpPr>
        <p:spPr>
          <a:xfrm>
            <a:off x="1683927" y="1863294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solidFill>
                  <a:schemeClr val="tx1"/>
                </a:solidFill>
                <a:latin typeface=""/>
              </a:rPr>
              <a:t>32315563</a:t>
            </a:r>
            <a:endParaRPr kumimoji="1" lang="zh-CN" altLang="en-US" sz="1800"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08D5C689-54AF-2940-A285-CA4389A41A04}"/>
              </a:ext>
            </a:extLst>
          </p:cNvPr>
          <p:cNvSpPr txBox="1"/>
          <p:nvPr/>
        </p:nvSpPr>
        <p:spPr>
          <a:xfrm>
            <a:off x="1159094" y="1292573"/>
            <a:ext cx="128300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Attribute value (V)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559E3B43-FD50-0D45-B108-2843BF7075C6}"/>
              </a:ext>
            </a:extLst>
          </p:cNvPr>
          <p:cNvSpPr/>
          <p:nvPr/>
        </p:nvSpPr>
        <p:spPr>
          <a:xfrm>
            <a:off x="4963405" y="187655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C37C6EF5-2F33-CB40-B138-274995CE7759}"/>
              </a:ext>
            </a:extLst>
          </p:cNvPr>
          <p:cNvSpPr/>
          <p:nvPr/>
        </p:nvSpPr>
        <p:spPr>
          <a:xfrm>
            <a:off x="4963405" y="2386277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226EE5CD-FAB6-A445-AB7B-7CBADC80377F}"/>
              </a:ext>
            </a:extLst>
          </p:cNvPr>
          <p:cNvSpPr/>
          <p:nvPr/>
        </p:nvSpPr>
        <p:spPr>
          <a:xfrm>
            <a:off x="4963405" y="213453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B4735DDD-828A-9140-8DCA-FE99E2193685}"/>
              </a:ext>
            </a:extLst>
          </p:cNvPr>
          <p:cNvSpPr/>
          <p:nvPr/>
        </p:nvSpPr>
        <p:spPr>
          <a:xfrm>
            <a:off x="4963405" y="264426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9A00A181-24E1-A04C-8961-0EDD455735C6}"/>
              </a:ext>
            </a:extLst>
          </p:cNvPr>
          <p:cNvSpPr/>
          <p:nvPr/>
        </p:nvSpPr>
        <p:spPr>
          <a:xfrm>
            <a:off x="4963405" y="290224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272CD9E9-9172-BA4C-9157-820C397D6270}"/>
              </a:ext>
            </a:extLst>
          </p:cNvPr>
          <p:cNvSpPr/>
          <p:nvPr/>
        </p:nvSpPr>
        <p:spPr>
          <a:xfrm>
            <a:off x="4963405" y="341196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B5F644B7-52AF-FB4F-A2CC-0E19605873AC}"/>
              </a:ext>
            </a:extLst>
          </p:cNvPr>
          <p:cNvSpPr/>
          <p:nvPr/>
        </p:nvSpPr>
        <p:spPr>
          <a:xfrm>
            <a:off x="4963405" y="316022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2672C877-5D87-3E44-A670-CD2C4FD9BEDF}"/>
              </a:ext>
            </a:extLst>
          </p:cNvPr>
          <p:cNvSpPr/>
          <p:nvPr/>
        </p:nvSpPr>
        <p:spPr>
          <a:xfrm>
            <a:off x="4963405" y="366994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8199BA02-E805-3344-B346-B4391868FA16}"/>
              </a:ext>
            </a:extLst>
          </p:cNvPr>
          <p:cNvSpPr/>
          <p:nvPr/>
        </p:nvSpPr>
        <p:spPr>
          <a:xfrm>
            <a:off x="6598115" y="187655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18D31E2B-48BE-BE4F-86E4-F1AC23141CC9}"/>
              </a:ext>
            </a:extLst>
          </p:cNvPr>
          <p:cNvSpPr/>
          <p:nvPr/>
        </p:nvSpPr>
        <p:spPr>
          <a:xfrm>
            <a:off x="6598115" y="2386277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02F09EDC-F717-2643-8907-DF33BCF13258}"/>
              </a:ext>
            </a:extLst>
          </p:cNvPr>
          <p:cNvSpPr/>
          <p:nvPr/>
        </p:nvSpPr>
        <p:spPr>
          <a:xfrm>
            <a:off x="6598115" y="213453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A729C9F0-85F1-0B40-8D4D-B55F5A0D279F}"/>
              </a:ext>
            </a:extLst>
          </p:cNvPr>
          <p:cNvSpPr/>
          <p:nvPr/>
        </p:nvSpPr>
        <p:spPr>
          <a:xfrm>
            <a:off x="6598115" y="264426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id="{5AD2551C-C135-2C4D-A852-5DF0E7330832}"/>
              </a:ext>
            </a:extLst>
          </p:cNvPr>
          <p:cNvSpPr/>
          <p:nvPr/>
        </p:nvSpPr>
        <p:spPr>
          <a:xfrm>
            <a:off x="6598115" y="290224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61" name="矩形 160">
            <a:extLst>
              <a:ext uri="{FF2B5EF4-FFF2-40B4-BE49-F238E27FC236}">
                <a16:creationId xmlns:a16="http://schemas.microsoft.com/office/drawing/2014/main" id="{890443E8-0736-FC49-A9CB-ED06B527D85C}"/>
              </a:ext>
            </a:extLst>
          </p:cNvPr>
          <p:cNvSpPr/>
          <p:nvPr/>
        </p:nvSpPr>
        <p:spPr>
          <a:xfrm>
            <a:off x="6598115" y="341196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CDB6606E-2EFC-564B-8007-CF3EB73C208E}"/>
              </a:ext>
            </a:extLst>
          </p:cNvPr>
          <p:cNvSpPr/>
          <p:nvPr/>
        </p:nvSpPr>
        <p:spPr>
          <a:xfrm>
            <a:off x="6598115" y="316022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0E695B2F-7410-9C46-8137-4652BCE3BA75}"/>
              </a:ext>
            </a:extLst>
          </p:cNvPr>
          <p:cNvSpPr/>
          <p:nvPr/>
        </p:nvSpPr>
        <p:spPr>
          <a:xfrm>
            <a:off x="6598115" y="366994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BD432D9B-E52D-8E49-85E8-A597C6D8DFD5}"/>
              </a:ext>
            </a:extLst>
          </p:cNvPr>
          <p:cNvSpPr/>
          <p:nvPr/>
        </p:nvSpPr>
        <p:spPr>
          <a:xfrm>
            <a:off x="8232825" y="187655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C173667D-1425-4E4A-BED7-79B8898399D0}"/>
              </a:ext>
            </a:extLst>
          </p:cNvPr>
          <p:cNvSpPr/>
          <p:nvPr/>
        </p:nvSpPr>
        <p:spPr>
          <a:xfrm>
            <a:off x="8232825" y="2386277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4744FCB5-E762-304A-97E7-54771CA1F9AE}"/>
              </a:ext>
            </a:extLst>
          </p:cNvPr>
          <p:cNvSpPr/>
          <p:nvPr/>
        </p:nvSpPr>
        <p:spPr>
          <a:xfrm>
            <a:off x="8232825" y="213453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57C86BFF-694B-244B-AAA4-F347C0BDF7D3}"/>
              </a:ext>
            </a:extLst>
          </p:cNvPr>
          <p:cNvSpPr/>
          <p:nvPr/>
        </p:nvSpPr>
        <p:spPr>
          <a:xfrm>
            <a:off x="8232825" y="264426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13F6FAB9-4440-AF4C-A12F-B82FBC2DB740}"/>
              </a:ext>
            </a:extLst>
          </p:cNvPr>
          <p:cNvSpPr/>
          <p:nvPr/>
        </p:nvSpPr>
        <p:spPr>
          <a:xfrm>
            <a:off x="8232825" y="290224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E24C4DB7-D3BA-B146-BB8F-777DC95B35BE}"/>
              </a:ext>
            </a:extLst>
          </p:cNvPr>
          <p:cNvSpPr/>
          <p:nvPr/>
        </p:nvSpPr>
        <p:spPr>
          <a:xfrm>
            <a:off x="8232825" y="341196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A6BAEAEE-CE8D-6B49-8655-5BB45542C83D}"/>
              </a:ext>
            </a:extLst>
          </p:cNvPr>
          <p:cNvSpPr/>
          <p:nvPr/>
        </p:nvSpPr>
        <p:spPr>
          <a:xfrm>
            <a:off x="8232825" y="316022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183D3491-47FD-2142-9183-3520B9AA2E74}"/>
              </a:ext>
            </a:extLst>
          </p:cNvPr>
          <p:cNvSpPr/>
          <p:nvPr/>
        </p:nvSpPr>
        <p:spPr>
          <a:xfrm>
            <a:off x="8232825" y="366994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3D91EFA2-BF53-344B-BF2D-33BB268E5A2A}"/>
              </a:ext>
            </a:extLst>
          </p:cNvPr>
          <p:cNvSpPr/>
          <p:nvPr/>
        </p:nvSpPr>
        <p:spPr>
          <a:xfrm>
            <a:off x="9867535" y="187542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75" name="矩形 174">
            <a:extLst>
              <a:ext uri="{FF2B5EF4-FFF2-40B4-BE49-F238E27FC236}">
                <a16:creationId xmlns:a16="http://schemas.microsoft.com/office/drawing/2014/main" id="{696A3DFC-52A8-4048-BBA8-03E47571BBF9}"/>
              </a:ext>
            </a:extLst>
          </p:cNvPr>
          <p:cNvSpPr/>
          <p:nvPr/>
        </p:nvSpPr>
        <p:spPr>
          <a:xfrm>
            <a:off x="9867535" y="2385147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32871D99-419A-DC4C-984B-F1D4E3573FB6}"/>
              </a:ext>
            </a:extLst>
          </p:cNvPr>
          <p:cNvSpPr/>
          <p:nvPr/>
        </p:nvSpPr>
        <p:spPr>
          <a:xfrm>
            <a:off x="9867535" y="213340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23D180EF-980B-DE43-BFB6-29D2A64FE437}"/>
              </a:ext>
            </a:extLst>
          </p:cNvPr>
          <p:cNvSpPr/>
          <p:nvPr/>
        </p:nvSpPr>
        <p:spPr>
          <a:xfrm>
            <a:off x="9867535" y="264313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78" name="矩形 177">
            <a:extLst>
              <a:ext uri="{FF2B5EF4-FFF2-40B4-BE49-F238E27FC236}">
                <a16:creationId xmlns:a16="http://schemas.microsoft.com/office/drawing/2014/main" id="{36D44B50-E250-E742-90D8-855EFBDB92C8}"/>
              </a:ext>
            </a:extLst>
          </p:cNvPr>
          <p:cNvSpPr/>
          <p:nvPr/>
        </p:nvSpPr>
        <p:spPr>
          <a:xfrm>
            <a:off x="9867535" y="290111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79" name="矩形 178">
            <a:extLst>
              <a:ext uri="{FF2B5EF4-FFF2-40B4-BE49-F238E27FC236}">
                <a16:creationId xmlns:a16="http://schemas.microsoft.com/office/drawing/2014/main" id="{5F3476BD-7EEB-E343-AD4B-D22FEF4C6F52}"/>
              </a:ext>
            </a:extLst>
          </p:cNvPr>
          <p:cNvSpPr/>
          <p:nvPr/>
        </p:nvSpPr>
        <p:spPr>
          <a:xfrm>
            <a:off x="9867535" y="341083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F5962A54-1BCB-AD41-A019-2701CEAAC681}"/>
              </a:ext>
            </a:extLst>
          </p:cNvPr>
          <p:cNvSpPr/>
          <p:nvPr/>
        </p:nvSpPr>
        <p:spPr>
          <a:xfrm>
            <a:off x="9867535" y="315909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81" name="矩形 180">
            <a:extLst>
              <a:ext uri="{FF2B5EF4-FFF2-40B4-BE49-F238E27FC236}">
                <a16:creationId xmlns:a16="http://schemas.microsoft.com/office/drawing/2014/main" id="{855C2695-1EAA-7347-B28E-A2C2A97A52B2}"/>
              </a:ext>
            </a:extLst>
          </p:cNvPr>
          <p:cNvSpPr/>
          <p:nvPr/>
        </p:nvSpPr>
        <p:spPr>
          <a:xfrm>
            <a:off x="9867535" y="366881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EC9AAD69-505E-C143-8921-3B4D82E9531F}"/>
              </a:ext>
            </a:extLst>
          </p:cNvPr>
          <p:cNvSpPr txBox="1"/>
          <p:nvPr/>
        </p:nvSpPr>
        <p:spPr>
          <a:xfrm>
            <a:off x="4990788" y="1863970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000000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015513F8-8208-C44A-911A-A89D56E2528D}"/>
              </a:ext>
            </a:extLst>
          </p:cNvPr>
          <p:cNvSpPr txBox="1"/>
          <p:nvPr/>
        </p:nvSpPr>
        <p:spPr>
          <a:xfrm>
            <a:off x="6624429" y="1858718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0000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4232F50E-ABCE-F246-B7BF-E0D1681D5947}"/>
              </a:ext>
            </a:extLst>
          </p:cNvPr>
          <p:cNvSpPr txBox="1"/>
          <p:nvPr/>
        </p:nvSpPr>
        <p:spPr>
          <a:xfrm>
            <a:off x="8259139" y="1854031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0000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11</a:t>
            </a:r>
            <a:r>
              <a:rPr kumimoji="1" lang="en-US" altLang="zh-CN" sz="1800" dirty="0">
                <a:latin typeface=""/>
              </a:rPr>
              <a:t>00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0A18A818-AF88-9B4F-8880-C6E3DFCCAC7E}"/>
              </a:ext>
            </a:extLst>
          </p:cNvPr>
          <p:cNvSpPr txBox="1"/>
          <p:nvPr/>
        </p:nvSpPr>
        <p:spPr>
          <a:xfrm>
            <a:off x="9880497" y="1854031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000000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</a:t>
            </a:r>
            <a:endParaRPr kumimoji="1" lang="zh-CN" altLang="en-US" sz="1800" dirty="0">
              <a:latin typeface=""/>
            </a:endParaRPr>
          </a:p>
        </p:txBody>
      </p:sp>
      <p:pic>
        <p:nvPicPr>
          <p:cNvPr id="188" name="图形 187" descr="眨眼的脸轮廓 纯色填充">
            <a:extLst>
              <a:ext uri="{FF2B5EF4-FFF2-40B4-BE49-F238E27FC236}">
                <a16:creationId xmlns:a16="http://schemas.microsoft.com/office/drawing/2014/main" id="{E1618638-AB6D-484B-924A-ECEBF1A04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9536" y="4645894"/>
            <a:ext cx="382720" cy="382720"/>
          </a:xfrm>
          <a:prstGeom prst="rect">
            <a:avLst/>
          </a:prstGeom>
        </p:spPr>
      </p:pic>
      <p:sp>
        <p:nvSpPr>
          <p:cNvPr id="190" name="文本框 189">
            <a:extLst>
              <a:ext uri="{FF2B5EF4-FFF2-40B4-BE49-F238E27FC236}">
                <a16:creationId xmlns:a16="http://schemas.microsoft.com/office/drawing/2014/main" id="{7C0F8DAE-2D7F-C346-A78F-9AB3862D7539}"/>
              </a:ext>
            </a:extLst>
          </p:cNvPr>
          <p:cNvSpPr txBox="1"/>
          <p:nvPr/>
        </p:nvSpPr>
        <p:spPr>
          <a:xfrm>
            <a:off x="5422255" y="4643289"/>
            <a:ext cx="1649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Query: V = 2</a:t>
            </a:r>
            <a:endParaRPr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192" name="圆角矩形 191">
            <a:extLst>
              <a:ext uri="{FF2B5EF4-FFF2-40B4-BE49-F238E27FC236}">
                <a16:creationId xmlns:a16="http://schemas.microsoft.com/office/drawing/2014/main" id="{95EA69D5-0DC9-5640-83A2-25C085F1622A}"/>
              </a:ext>
            </a:extLst>
          </p:cNvPr>
          <p:cNvSpPr/>
          <p:nvPr/>
        </p:nvSpPr>
        <p:spPr>
          <a:xfrm>
            <a:off x="4921914" y="5283859"/>
            <a:ext cx="4679285" cy="4623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194" name="文本框 193">
            <a:extLst>
              <a:ext uri="{FF2B5EF4-FFF2-40B4-BE49-F238E27FC236}">
                <a16:creationId xmlns:a16="http://schemas.microsoft.com/office/drawing/2014/main" id="{9057A6E8-71A0-324D-ABE8-8EE40FB2776E}"/>
              </a:ext>
            </a:extLst>
          </p:cNvPr>
          <p:cNvSpPr txBox="1"/>
          <p:nvPr/>
        </p:nvSpPr>
        <p:spPr>
          <a:xfrm>
            <a:off x="5422255" y="5342978"/>
            <a:ext cx="2346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Query: 0 &lt; V &lt; 8</a:t>
            </a:r>
            <a:endParaRPr lang="zh-CN" altLang="en-US" sz="1800" dirty="0">
              <a:latin typeface="Arial Rounded MT Bold" panose="020F0704030504030204" pitchFamily="34" charset="0"/>
            </a:endParaRPr>
          </a:p>
        </p:txBody>
      </p:sp>
      <p:pic>
        <p:nvPicPr>
          <p:cNvPr id="195" name="图形 194" descr="悲伤的脸轮廓 纯色填充">
            <a:extLst>
              <a:ext uri="{FF2B5EF4-FFF2-40B4-BE49-F238E27FC236}">
                <a16:creationId xmlns:a16="http://schemas.microsoft.com/office/drawing/2014/main" id="{25F4ED1D-A44A-D144-8D01-2DFAC4A65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39536" y="5335821"/>
            <a:ext cx="382721" cy="382721"/>
          </a:xfrm>
          <a:prstGeom prst="rect">
            <a:avLst/>
          </a:prstGeom>
        </p:spPr>
      </p:pic>
      <p:sp>
        <p:nvSpPr>
          <p:cNvPr id="197" name="圆角矩形 196">
            <a:extLst>
              <a:ext uri="{FF2B5EF4-FFF2-40B4-BE49-F238E27FC236}">
                <a16:creationId xmlns:a16="http://schemas.microsoft.com/office/drawing/2014/main" id="{3DC2CE49-211C-8B45-B0AA-C79D84771FC5}"/>
              </a:ext>
            </a:extLst>
          </p:cNvPr>
          <p:cNvSpPr/>
          <p:nvPr/>
        </p:nvSpPr>
        <p:spPr>
          <a:xfrm>
            <a:off x="4921914" y="5925739"/>
            <a:ext cx="4679285" cy="4623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 Rounded MT Bold" panose="020F0704030504030204" pitchFamily="34" charset="0"/>
            </a:endParaRPr>
          </a:p>
        </p:txBody>
      </p:sp>
      <p:sp>
        <p:nvSpPr>
          <p:cNvPr id="198" name="文本框 197">
            <a:extLst>
              <a:ext uri="{FF2B5EF4-FFF2-40B4-BE49-F238E27FC236}">
                <a16:creationId xmlns:a16="http://schemas.microsoft.com/office/drawing/2014/main" id="{5D0CC2B2-3931-8943-A5C1-05B1442B8206}"/>
              </a:ext>
            </a:extLst>
          </p:cNvPr>
          <p:cNvSpPr txBox="1"/>
          <p:nvPr/>
        </p:nvSpPr>
        <p:spPr>
          <a:xfrm>
            <a:off x="5422254" y="5984858"/>
            <a:ext cx="4178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Number of distinct value</a:t>
            </a:r>
            <a:r>
              <a:rPr kumimoji="1" lang="zh-CN" altLang="en-US" sz="18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is large</a:t>
            </a:r>
            <a:endParaRPr lang="zh-CN" altLang="en-US" sz="1800" dirty="0">
              <a:latin typeface="Arial Rounded MT Bold" panose="020F0704030504030204" pitchFamily="34" charset="0"/>
            </a:endParaRPr>
          </a:p>
        </p:txBody>
      </p:sp>
      <p:pic>
        <p:nvPicPr>
          <p:cNvPr id="199" name="图形 198" descr="悲伤的脸轮廓 纯色填充">
            <a:extLst>
              <a:ext uri="{FF2B5EF4-FFF2-40B4-BE49-F238E27FC236}">
                <a16:creationId xmlns:a16="http://schemas.microsoft.com/office/drawing/2014/main" id="{E73BB4AA-6501-4040-930D-452B860001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39536" y="5977701"/>
            <a:ext cx="382721" cy="382721"/>
          </a:xfrm>
          <a:prstGeom prst="rect">
            <a:avLst/>
          </a:prstGeom>
        </p:spPr>
      </p:pic>
      <p:sp>
        <p:nvSpPr>
          <p:cNvPr id="200" name="文本框 199">
            <a:extLst>
              <a:ext uri="{FF2B5EF4-FFF2-40B4-BE49-F238E27FC236}">
                <a16:creationId xmlns:a16="http://schemas.microsoft.com/office/drawing/2014/main" id="{6F77463C-6688-6743-A1AC-984F11C0858F}"/>
              </a:ext>
            </a:extLst>
          </p:cNvPr>
          <p:cNvSpPr txBox="1"/>
          <p:nvPr/>
        </p:nvSpPr>
        <p:spPr>
          <a:xfrm>
            <a:off x="323158" y="1560489"/>
            <a:ext cx="90678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Events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201" name="椭圆 200">
            <a:extLst>
              <a:ext uri="{FF2B5EF4-FFF2-40B4-BE49-F238E27FC236}">
                <a16:creationId xmlns:a16="http://schemas.microsoft.com/office/drawing/2014/main" id="{9747C9E6-BB3A-BE44-85D1-508DFA1F9F62}"/>
              </a:ext>
            </a:extLst>
          </p:cNvPr>
          <p:cNvSpPr/>
          <p:nvPr/>
        </p:nvSpPr>
        <p:spPr>
          <a:xfrm>
            <a:off x="633411" y="1909302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202" name="矩形 201">
            <a:extLst>
              <a:ext uri="{FF2B5EF4-FFF2-40B4-BE49-F238E27FC236}">
                <a16:creationId xmlns:a16="http://schemas.microsoft.com/office/drawing/2014/main" id="{4CD7565E-191B-E443-901B-9D8E00CBDA06}"/>
              </a:ext>
            </a:extLst>
          </p:cNvPr>
          <p:cNvSpPr/>
          <p:nvPr/>
        </p:nvSpPr>
        <p:spPr>
          <a:xfrm>
            <a:off x="633405" y="216615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203" name="三角形 202">
            <a:extLst>
              <a:ext uri="{FF2B5EF4-FFF2-40B4-BE49-F238E27FC236}">
                <a16:creationId xmlns:a16="http://schemas.microsoft.com/office/drawing/2014/main" id="{57356FF2-3666-CD4A-9B1F-CFBC6E559FA1}"/>
              </a:ext>
            </a:extLst>
          </p:cNvPr>
          <p:cNvSpPr/>
          <p:nvPr/>
        </p:nvSpPr>
        <p:spPr>
          <a:xfrm>
            <a:off x="630455" y="2417895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204" name="六边形 203">
            <a:extLst>
              <a:ext uri="{FF2B5EF4-FFF2-40B4-BE49-F238E27FC236}">
                <a16:creationId xmlns:a16="http://schemas.microsoft.com/office/drawing/2014/main" id="{737FBA2D-EED7-1847-B331-3923CE9566AB}"/>
              </a:ext>
            </a:extLst>
          </p:cNvPr>
          <p:cNvSpPr/>
          <p:nvPr/>
        </p:nvSpPr>
        <p:spPr>
          <a:xfrm>
            <a:off x="633417" y="2680056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205" name="缺角矩形 204">
            <a:extLst>
              <a:ext uri="{FF2B5EF4-FFF2-40B4-BE49-F238E27FC236}">
                <a16:creationId xmlns:a16="http://schemas.microsoft.com/office/drawing/2014/main" id="{8A6726A3-E457-0B44-8885-F655E7246407}"/>
              </a:ext>
            </a:extLst>
          </p:cNvPr>
          <p:cNvSpPr/>
          <p:nvPr/>
        </p:nvSpPr>
        <p:spPr>
          <a:xfrm>
            <a:off x="628491" y="2929195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206" name="矩形 205">
            <a:extLst>
              <a:ext uri="{FF2B5EF4-FFF2-40B4-BE49-F238E27FC236}">
                <a16:creationId xmlns:a16="http://schemas.microsoft.com/office/drawing/2014/main" id="{5BE091D2-8B6B-8F45-A7D8-4DA6517BB765}"/>
              </a:ext>
            </a:extLst>
          </p:cNvPr>
          <p:cNvSpPr/>
          <p:nvPr/>
        </p:nvSpPr>
        <p:spPr>
          <a:xfrm>
            <a:off x="635920" y="345040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207" name="缺角矩形 206">
            <a:extLst>
              <a:ext uri="{FF2B5EF4-FFF2-40B4-BE49-F238E27FC236}">
                <a16:creationId xmlns:a16="http://schemas.microsoft.com/office/drawing/2014/main" id="{04B8DEDB-59FF-534F-9261-209C05C27898}"/>
              </a:ext>
            </a:extLst>
          </p:cNvPr>
          <p:cNvSpPr/>
          <p:nvPr/>
        </p:nvSpPr>
        <p:spPr>
          <a:xfrm>
            <a:off x="635926" y="318753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208" name="梯形 207">
            <a:extLst>
              <a:ext uri="{FF2B5EF4-FFF2-40B4-BE49-F238E27FC236}">
                <a16:creationId xmlns:a16="http://schemas.microsoft.com/office/drawing/2014/main" id="{6A943CD2-18A6-A446-81AB-7BC34965C109}"/>
              </a:ext>
            </a:extLst>
          </p:cNvPr>
          <p:cNvSpPr/>
          <p:nvPr/>
        </p:nvSpPr>
        <p:spPr>
          <a:xfrm>
            <a:off x="628491" y="3706497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209" name="矩形 208">
            <a:extLst>
              <a:ext uri="{FF2B5EF4-FFF2-40B4-BE49-F238E27FC236}">
                <a16:creationId xmlns:a16="http://schemas.microsoft.com/office/drawing/2014/main" id="{2D0E7CB3-8B6F-7B48-B5AE-CF8E18A5A658}"/>
              </a:ext>
            </a:extLst>
          </p:cNvPr>
          <p:cNvSpPr/>
          <p:nvPr/>
        </p:nvSpPr>
        <p:spPr>
          <a:xfrm>
            <a:off x="3457093" y="188128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EC46A1BB-7C23-0B46-ACBA-3B6099B70CC5}"/>
              </a:ext>
            </a:extLst>
          </p:cNvPr>
          <p:cNvSpPr/>
          <p:nvPr/>
        </p:nvSpPr>
        <p:spPr>
          <a:xfrm>
            <a:off x="3457093" y="239100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211" name="矩形 210">
            <a:extLst>
              <a:ext uri="{FF2B5EF4-FFF2-40B4-BE49-F238E27FC236}">
                <a16:creationId xmlns:a16="http://schemas.microsoft.com/office/drawing/2014/main" id="{574D1067-DAA5-CA47-B1D1-30BEC6C05EDF}"/>
              </a:ext>
            </a:extLst>
          </p:cNvPr>
          <p:cNvSpPr/>
          <p:nvPr/>
        </p:nvSpPr>
        <p:spPr>
          <a:xfrm>
            <a:off x="3457093" y="2139269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212" name="矩形 211">
            <a:extLst>
              <a:ext uri="{FF2B5EF4-FFF2-40B4-BE49-F238E27FC236}">
                <a16:creationId xmlns:a16="http://schemas.microsoft.com/office/drawing/2014/main" id="{8C663DE2-4899-124C-96CF-64568239FF8A}"/>
              </a:ext>
            </a:extLst>
          </p:cNvPr>
          <p:cNvSpPr/>
          <p:nvPr/>
        </p:nvSpPr>
        <p:spPr>
          <a:xfrm>
            <a:off x="3457093" y="264899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213" name="矩形 212">
            <a:extLst>
              <a:ext uri="{FF2B5EF4-FFF2-40B4-BE49-F238E27FC236}">
                <a16:creationId xmlns:a16="http://schemas.microsoft.com/office/drawing/2014/main" id="{8FEE36BB-D378-0142-A6F8-588FE4E0A645}"/>
              </a:ext>
            </a:extLst>
          </p:cNvPr>
          <p:cNvSpPr/>
          <p:nvPr/>
        </p:nvSpPr>
        <p:spPr>
          <a:xfrm>
            <a:off x="3457093" y="2906974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214" name="矩形 213">
            <a:extLst>
              <a:ext uri="{FF2B5EF4-FFF2-40B4-BE49-F238E27FC236}">
                <a16:creationId xmlns:a16="http://schemas.microsoft.com/office/drawing/2014/main" id="{8A43ADBE-A381-0248-8CEC-170BBE42B215}"/>
              </a:ext>
            </a:extLst>
          </p:cNvPr>
          <p:cNvSpPr/>
          <p:nvPr/>
        </p:nvSpPr>
        <p:spPr>
          <a:xfrm>
            <a:off x="3457093" y="341669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215" name="矩形 214">
            <a:extLst>
              <a:ext uri="{FF2B5EF4-FFF2-40B4-BE49-F238E27FC236}">
                <a16:creationId xmlns:a16="http://schemas.microsoft.com/office/drawing/2014/main" id="{9E37E960-C9BB-344F-B721-E156D70E9DE6}"/>
              </a:ext>
            </a:extLst>
          </p:cNvPr>
          <p:cNvSpPr/>
          <p:nvPr/>
        </p:nvSpPr>
        <p:spPr>
          <a:xfrm>
            <a:off x="3457093" y="3164957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216" name="矩形 215">
            <a:extLst>
              <a:ext uri="{FF2B5EF4-FFF2-40B4-BE49-F238E27FC236}">
                <a16:creationId xmlns:a16="http://schemas.microsoft.com/office/drawing/2014/main" id="{FA2670C9-3428-6A46-B275-9BB8BF9B0D95}"/>
              </a:ext>
            </a:extLst>
          </p:cNvPr>
          <p:cNvSpPr/>
          <p:nvPr/>
        </p:nvSpPr>
        <p:spPr>
          <a:xfrm>
            <a:off x="3457093" y="3674679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217" name="文本框 216">
            <a:extLst>
              <a:ext uri="{FF2B5EF4-FFF2-40B4-BE49-F238E27FC236}">
                <a16:creationId xmlns:a16="http://schemas.microsoft.com/office/drawing/2014/main" id="{9ABCFA07-8DC4-1B43-A47F-70F94AE98280}"/>
              </a:ext>
            </a:extLst>
          </p:cNvPr>
          <p:cNvSpPr txBox="1"/>
          <p:nvPr/>
        </p:nvSpPr>
        <p:spPr>
          <a:xfrm>
            <a:off x="3473919" y="1863294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000</a:t>
            </a:r>
            <a:r>
              <a:rPr kumimoji="1" lang="en-US" altLang="zh-CN" sz="1800" dirty="0">
                <a:solidFill>
                  <a:schemeClr val="accent1">
                    <a:lumMod val="50000"/>
                  </a:schemeClr>
                </a:solidFill>
                <a:latin typeface=""/>
              </a:rPr>
              <a:t>1</a:t>
            </a:r>
            <a:r>
              <a:rPr kumimoji="1" lang="en-US" altLang="zh-CN" sz="1800" dirty="0">
                <a:latin typeface=""/>
              </a:rPr>
              <a:t>0000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218" name="文本框 217">
            <a:extLst>
              <a:ext uri="{FF2B5EF4-FFF2-40B4-BE49-F238E27FC236}">
                <a16:creationId xmlns:a16="http://schemas.microsoft.com/office/drawing/2014/main" id="{DD8300CE-4B5F-E54E-9A2B-AB8D964CAEB6}"/>
              </a:ext>
            </a:extLst>
          </p:cNvPr>
          <p:cNvSpPr txBox="1"/>
          <p:nvPr/>
        </p:nvSpPr>
        <p:spPr>
          <a:xfrm>
            <a:off x="2902597" y="1552176"/>
            <a:ext cx="161304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Bitmap(V=1)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220" name="文本框 219">
            <a:extLst>
              <a:ext uri="{FF2B5EF4-FFF2-40B4-BE49-F238E27FC236}">
                <a16:creationId xmlns:a16="http://schemas.microsoft.com/office/drawing/2014/main" id="{282048A9-A96F-2D4E-9F9F-07E19A36956A}"/>
              </a:ext>
            </a:extLst>
          </p:cNvPr>
          <p:cNvSpPr txBox="1"/>
          <p:nvPr/>
        </p:nvSpPr>
        <p:spPr>
          <a:xfrm>
            <a:off x="4368000" y="1545932"/>
            <a:ext cx="161304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Bitmap(V=2)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EE95EF8F-7A64-1343-988B-718C38428082}"/>
              </a:ext>
            </a:extLst>
          </p:cNvPr>
          <p:cNvSpPr txBox="1"/>
          <p:nvPr/>
        </p:nvSpPr>
        <p:spPr>
          <a:xfrm>
            <a:off x="6016062" y="1550978"/>
            <a:ext cx="161304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Bitmap(V=3)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4D1F7BE6-B1A9-D94B-ADBE-BA500EBD5A15}"/>
              </a:ext>
            </a:extLst>
          </p:cNvPr>
          <p:cNvSpPr txBox="1"/>
          <p:nvPr/>
        </p:nvSpPr>
        <p:spPr>
          <a:xfrm>
            <a:off x="7712104" y="1550978"/>
            <a:ext cx="161304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Bitmap(V=5)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15F6C226-9B48-B047-9FAB-1312BD00F2B5}"/>
              </a:ext>
            </a:extLst>
          </p:cNvPr>
          <p:cNvSpPr txBox="1"/>
          <p:nvPr/>
        </p:nvSpPr>
        <p:spPr>
          <a:xfrm>
            <a:off x="9311796" y="1565741"/>
            <a:ext cx="161304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Bitmap(V=6)</a:t>
            </a:r>
            <a:endParaRPr kumimoji="1" lang="zh-CN" altLang="en-US" sz="18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13225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Range bitmap - construction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A28AFCC-BB5D-A44C-99A0-1979FA3A2EB4}"/>
              </a:ext>
            </a:extLst>
          </p:cNvPr>
          <p:cNvSpPr/>
          <p:nvPr/>
        </p:nvSpPr>
        <p:spPr>
          <a:xfrm>
            <a:off x="1541156" y="1881286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E285324-0C86-3B40-A30F-6028CA4021F2}"/>
              </a:ext>
            </a:extLst>
          </p:cNvPr>
          <p:cNvSpPr/>
          <p:nvPr/>
        </p:nvSpPr>
        <p:spPr>
          <a:xfrm>
            <a:off x="1541156" y="2391008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9B9D7D8-3E1A-A947-8BFD-F0246936AB52}"/>
              </a:ext>
            </a:extLst>
          </p:cNvPr>
          <p:cNvSpPr/>
          <p:nvPr/>
        </p:nvSpPr>
        <p:spPr>
          <a:xfrm>
            <a:off x="1541156" y="2139269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B0CB917-2582-6A48-ABDB-1DA56B91EC33}"/>
              </a:ext>
            </a:extLst>
          </p:cNvPr>
          <p:cNvSpPr/>
          <p:nvPr/>
        </p:nvSpPr>
        <p:spPr>
          <a:xfrm>
            <a:off x="1541156" y="2648991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D166685-FD1A-974C-9913-361F48CA250D}"/>
              </a:ext>
            </a:extLst>
          </p:cNvPr>
          <p:cNvSpPr/>
          <p:nvPr/>
        </p:nvSpPr>
        <p:spPr>
          <a:xfrm>
            <a:off x="1541156" y="2906974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47D198B-4FD7-BD45-89C1-9980294E4F65}"/>
              </a:ext>
            </a:extLst>
          </p:cNvPr>
          <p:cNvSpPr/>
          <p:nvPr/>
        </p:nvSpPr>
        <p:spPr>
          <a:xfrm>
            <a:off x="1541156" y="3416696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49290E9-AE80-7440-8CC7-86B68E7AA8E9}"/>
              </a:ext>
            </a:extLst>
          </p:cNvPr>
          <p:cNvSpPr/>
          <p:nvPr/>
        </p:nvSpPr>
        <p:spPr>
          <a:xfrm>
            <a:off x="1541156" y="3164957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88C7348-D4CC-6147-A8FC-07D2133CDFF4}"/>
              </a:ext>
            </a:extLst>
          </p:cNvPr>
          <p:cNvSpPr/>
          <p:nvPr/>
        </p:nvSpPr>
        <p:spPr>
          <a:xfrm>
            <a:off x="1541156" y="3674679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239189C-E6B4-BF4F-8872-FDB2DD16423B}"/>
              </a:ext>
            </a:extLst>
          </p:cNvPr>
          <p:cNvSpPr txBox="1"/>
          <p:nvPr/>
        </p:nvSpPr>
        <p:spPr>
          <a:xfrm>
            <a:off x="323158" y="1560489"/>
            <a:ext cx="90678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Events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BC357DC8-D65E-9D4F-99F4-2C18F9FE0AEF}"/>
              </a:ext>
            </a:extLst>
          </p:cNvPr>
          <p:cNvSpPr/>
          <p:nvPr/>
        </p:nvSpPr>
        <p:spPr>
          <a:xfrm>
            <a:off x="633411" y="1909302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E8261D5-58F3-B945-9CB3-64D55045661E}"/>
              </a:ext>
            </a:extLst>
          </p:cNvPr>
          <p:cNvSpPr/>
          <p:nvPr/>
        </p:nvSpPr>
        <p:spPr>
          <a:xfrm>
            <a:off x="633405" y="216615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37" name="三角形 36">
            <a:extLst>
              <a:ext uri="{FF2B5EF4-FFF2-40B4-BE49-F238E27FC236}">
                <a16:creationId xmlns:a16="http://schemas.microsoft.com/office/drawing/2014/main" id="{4D242192-F82C-9243-99DE-822AEDADBAA1}"/>
              </a:ext>
            </a:extLst>
          </p:cNvPr>
          <p:cNvSpPr/>
          <p:nvPr/>
        </p:nvSpPr>
        <p:spPr>
          <a:xfrm>
            <a:off x="630455" y="2417895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38" name="六边形 37">
            <a:extLst>
              <a:ext uri="{FF2B5EF4-FFF2-40B4-BE49-F238E27FC236}">
                <a16:creationId xmlns:a16="http://schemas.microsoft.com/office/drawing/2014/main" id="{6B28B786-3BAB-D445-930B-42C1AEFE91CA}"/>
              </a:ext>
            </a:extLst>
          </p:cNvPr>
          <p:cNvSpPr/>
          <p:nvPr/>
        </p:nvSpPr>
        <p:spPr>
          <a:xfrm>
            <a:off x="633417" y="2680056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39" name="缺角矩形 38">
            <a:extLst>
              <a:ext uri="{FF2B5EF4-FFF2-40B4-BE49-F238E27FC236}">
                <a16:creationId xmlns:a16="http://schemas.microsoft.com/office/drawing/2014/main" id="{ED58F334-5C99-0642-A3F6-80313987E5ED}"/>
              </a:ext>
            </a:extLst>
          </p:cNvPr>
          <p:cNvSpPr/>
          <p:nvPr/>
        </p:nvSpPr>
        <p:spPr>
          <a:xfrm>
            <a:off x="628491" y="2929195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B83E43C-A6B3-384E-9FA7-C40C9B132CF5}"/>
              </a:ext>
            </a:extLst>
          </p:cNvPr>
          <p:cNvSpPr/>
          <p:nvPr/>
        </p:nvSpPr>
        <p:spPr>
          <a:xfrm>
            <a:off x="635920" y="345040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41" name="缺角矩形 40">
            <a:extLst>
              <a:ext uri="{FF2B5EF4-FFF2-40B4-BE49-F238E27FC236}">
                <a16:creationId xmlns:a16="http://schemas.microsoft.com/office/drawing/2014/main" id="{171002F9-3B3D-544C-A948-87D5DCA909B4}"/>
              </a:ext>
            </a:extLst>
          </p:cNvPr>
          <p:cNvSpPr/>
          <p:nvPr/>
        </p:nvSpPr>
        <p:spPr>
          <a:xfrm>
            <a:off x="635926" y="318753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42" name="梯形 41">
            <a:extLst>
              <a:ext uri="{FF2B5EF4-FFF2-40B4-BE49-F238E27FC236}">
                <a16:creationId xmlns:a16="http://schemas.microsoft.com/office/drawing/2014/main" id="{02A66400-53E5-9C4B-BE4B-3F92385EFC4E}"/>
              </a:ext>
            </a:extLst>
          </p:cNvPr>
          <p:cNvSpPr/>
          <p:nvPr/>
        </p:nvSpPr>
        <p:spPr>
          <a:xfrm>
            <a:off x="628491" y="3706497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CB01F7C-6E62-2649-B8EE-1CF0BF30A61F}"/>
              </a:ext>
            </a:extLst>
          </p:cNvPr>
          <p:cNvSpPr txBox="1"/>
          <p:nvPr/>
        </p:nvSpPr>
        <p:spPr>
          <a:xfrm>
            <a:off x="1683927" y="1863294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solidFill>
                  <a:schemeClr val="tx1"/>
                </a:solidFill>
                <a:latin typeface=""/>
              </a:rPr>
              <a:t>32315563</a:t>
            </a:r>
            <a:endParaRPr kumimoji="1" lang="zh-CN" altLang="en-US" sz="1800"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D152BC0-D182-5440-A9E6-6CA1BACB413D}"/>
              </a:ext>
            </a:extLst>
          </p:cNvPr>
          <p:cNvSpPr txBox="1"/>
          <p:nvPr/>
        </p:nvSpPr>
        <p:spPr>
          <a:xfrm>
            <a:off x="1159094" y="1292573"/>
            <a:ext cx="128300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Attribute value (V)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E975542-B911-874C-9161-0007965F99E4}"/>
              </a:ext>
            </a:extLst>
          </p:cNvPr>
          <p:cNvSpPr/>
          <p:nvPr/>
        </p:nvSpPr>
        <p:spPr>
          <a:xfrm>
            <a:off x="3328695" y="1876555"/>
            <a:ext cx="709905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3B62A20-6294-9644-9BCD-3154653A1224}"/>
              </a:ext>
            </a:extLst>
          </p:cNvPr>
          <p:cNvSpPr/>
          <p:nvPr/>
        </p:nvSpPr>
        <p:spPr>
          <a:xfrm>
            <a:off x="3328695" y="2386277"/>
            <a:ext cx="709905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A651154-73F9-4141-BECB-D9C61D309026}"/>
              </a:ext>
            </a:extLst>
          </p:cNvPr>
          <p:cNvSpPr/>
          <p:nvPr/>
        </p:nvSpPr>
        <p:spPr>
          <a:xfrm>
            <a:off x="3328695" y="2134538"/>
            <a:ext cx="709905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5C86A8A8-9140-304B-A797-69F72FF53E8B}"/>
              </a:ext>
            </a:extLst>
          </p:cNvPr>
          <p:cNvSpPr/>
          <p:nvPr/>
        </p:nvSpPr>
        <p:spPr>
          <a:xfrm>
            <a:off x="3328695" y="2644260"/>
            <a:ext cx="709905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819B3AC9-EA08-E749-8E7D-3AB7CF2F87B4}"/>
              </a:ext>
            </a:extLst>
          </p:cNvPr>
          <p:cNvSpPr/>
          <p:nvPr/>
        </p:nvSpPr>
        <p:spPr>
          <a:xfrm>
            <a:off x="3328695" y="2902243"/>
            <a:ext cx="709905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14AFF6DD-F87F-5B42-9AC9-5E04BE1A1E44}"/>
              </a:ext>
            </a:extLst>
          </p:cNvPr>
          <p:cNvSpPr/>
          <p:nvPr/>
        </p:nvSpPr>
        <p:spPr>
          <a:xfrm>
            <a:off x="3328695" y="3411965"/>
            <a:ext cx="709905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9583257-D48C-EA47-8017-35C6B51412DE}"/>
              </a:ext>
            </a:extLst>
          </p:cNvPr>
          <p:cNvSpPr/>
          <p:nvPr/>
        </p:nvSpPr>
        <p:spPr>
          <a:xfrm>
            <a:off x="3328695" y="3160226"/>
            <a:ext cx="709905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0C336C3-C274-184B-8E99-50F4EE9C41A6}"/>
              </a:ext>
            </a:extLst>
          </p:cNvPr>
          <p:cNvSpPr/>
          <p:nvPr/>
        </p:nvSpPr>
        <p:spPr>
          <a:xfrm>
            <a:off x="3328695" y="3669948"/>
            <a:ext cx="709905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ABD4461-2198-E24F-AD9E-573390AD62F9}"/>
              </a:ext>
            </a:extLst>
          </p:cNvPr>
          <p:cNvSpPr txBox="1"/>
          <p:nvPr/>
        </p:nvSpPr>
        <p:spPr>
          <a:xfrm>
            <a:off x="3291254" y="1856059"/>
            <a:ext cx="82207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0 1 1</a:t>
            </a:r>
          </a:p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0 1 0 0 1 1</a:t>
            </a:r>
          </a:p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0 0 1</a:t>
            </a:r>
          </a:p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1 0 1</a:t>
            </a:r>
          </a:p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1 0 1</a:t>
            </a:r>
          </a:p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1 1 0</a:t>
            </a:r>
          </a:p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0 1 1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6677AA1-1822-C642-80BD-5BB3FD4138A4}"/>
              </a:ext>
            </a:extLst>
          </p:cNvPr>
          <p:cNvSpPr txBox="1"/>
          <p:nvPr/>
        </p:nvSpPr>
        <p:spPr>
          <a:xfrm>
            <a:off x="2058773" y="2545360"/>
            <a:ext cx="1116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"/>
              </a:rPr>
              <a:t>Convert</a:t>
            </a:r>
          </a:p>
        </p:txBody>
      </p:sp>
      <p:sp>
        <p:nvSpPr>
          <p:cNvPr id="55" name="下箭头 54">
            <a:extLst>
              <a:ext uri="{FF2B5EF4-FFF2-40B4-BE49-F238E27FC236}">
                <a16:creationId xmlns:a16="http://schemas.microsoft.com/office/drawing/2014/main" id="{25B596BC-2728-CC41-95F2-C9C41C650205}"/>
              </a:ext>
            </a:extLst>
          </p:cNvPr>
          <p:cNvSpPr/>
          <p:nvPr/>
        </p:nvSpPr>
        <p:spPr>
          <a:xfrm rot="16200000">
            <a:off x="2583580" y="2398935"/>
            <a:ext cx="176300" cy="1007314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D136E1B-4B80-0D46-B7F5-17529EE87550}"/>
              </a:ext>
            </a:extLst>
          </p:cNvPr>
          <p:cNvSpPr txBox="1"/>
          <p:nvPr/>
        </p:nvSpPr>
        <p:spPr>
          <a:xfrm>
            <a:off x="3205312" y="1528535"/>
            <a:ext cx="956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"/>
              </a:rPr>
              <a:t>Binary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0A903D8-3C0D-5342-9F3E-81798C792914}"/>
              </a:ext>
            </a:extLst>
          </p:cNvPr>
          <p:cNvSpPr/>
          <p:nvPr/>
        </p:nvSpPr>
        <p:spPr>
          <a:xfrm>
            <a:off x="5547707" y="1921887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57C3FA9-C28E-BF4D-8134-C8BEA78349F0}"/>
              </a:ext>
            </a:extLst>
          </p:cNvPr>
          <p:cNvSpPr/>
          <p:nvPr/>
        </p:nvSpPr>
        <p:spPr>
          <a:xfrm>
            <a:off x="5547707" y="2431609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8291F9A8-C4D3-B441-A3A5-2AF7CCFB9870}"/>
              </a:ext>
            </a:extLst>
          </p:cNvPr>
          <p:cNvSpPr/>
          <p:nvPr/>
        </p:nvSpPr>
        <p:spPr>
          <a:xfrm>
            <a:off x="5547707" y="217987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8E66BFC-97FE-A045-866C-3AADDA5207FE}"/>
              </a:ext>
            </a:extLst>
          </p:cNvPr>
          <p:cNvSpPr/>
          <p:nvPr/>
        </p:nvSpPr>
        <p:spPr>
          <a:xfrm>
            <a:off x="5547707" y="2689592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3DE83B1F-A2AF-BA49-A414-B86935517585}"/>
              </a:ext>
            </a:extLst>
          </p:cNvPr>
          <p:cNvSpPr/>
          <p:nvPr/>
        </p:nvSpPr>
        <p:spPr>
          <a:xfrm>
            <a:off x="5547707" y="294757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5AE33C01-2D48-454A-A3A7-5CB1B88FF50E}"/>
              </a:ext>
            </a:extLst>
          </p:cNvPr>
          <p:cNvSpPr/>
          <p:nvPr/>
        </p:nvSpPr>
        <p:spPr>
          <a:xfrm>
            <a:off x="5547707" y="3457297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3D64C30-F1BD-2A41-9450-A61CF885EDDB}"/>
              </a:ext>
            </a:extLst>
          </p:cNvPr>
          <p:cNvSpPr/>
          <p:nvPr/>
        </p:nvSpPr>
        <p:spPr>
          <a:xfrm>
            <a:off x="5547707" y="320555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77320A3C-41BA-C545-8DE3-07644DE04BDA}"/>
              </a:ext>
            </a:extLst>
          </p:cNvPr>
          <p:cNvSpPr/>
          <p:nvPr/>
        </p:nvSpPr>
        <p:spPr>
          <a:xfrm>
            <a:off x="5547707" y="3715280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ABE37983-3BE1-3A4F-BC71-C360DB29C742}"/>
              </a:ext>
            </a:extLst>
          </p:cNvPr>
          <p:cNvSpPr txBox="1"/>
          <p:nvPr/>
        </p:nvSpPr>
        <p:spPr>
          <a:xfrm>
            <a:off x="5575090" y="1892884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11110001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0A032792-D03D-CA4F-B5CD-87CAB48E7568}"/>
              </a:ext>
            </a:extLst>
          </p:cNvPr>
          <p:cNvSpPr txBox="1"/>
          <p:nvPr/>
        </p:nvSpPr>
        <p:spPr>
          <a:xfrm>
            <a:off x="5035162" y="1595561"/>
            <a:ext cx="127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"/>
              </a:rPr>
              <a:t>Slice </a:t>
            </a:r>
            <a:r>
              <a:rPr kumimoji="1" lang="en-US" altLang="zh-CN" sz="1800" b="1" dirty="0">
                <a:latin typeface=""/>
              </a:rPr>
              <a:t>③</a:t>
            </a:r>
            <a:endParaRPr kumimoji="1" lang="zh-CN" altLang="en-US" sz="1800" b="1" dirty="0">
              <a:latin typeface="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3BB1FCE-5CA8-CB4D-8F4A-07A860E7D8D8}"/>
              </a:ext>
            </a:extLst>
          </p:cNvPr>
          <p:cNvSpPr/>
          <p:nvPr/>
        </p:nvSpPr>
        <p:spPr>
          <a:xfrm>
            <a:off x="7022189" y="192121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1CDAAEE6-9EF6-4F47-A3F2-6916EC12BDA3}"/>
              </a:ext>
            </a:extLst>
          </p:cNvPr>
          <p:cNvSpPr/>
          <p:nvPr/>
        </p:nvSpPr>
        <p:spPr>
          <a:xfrm>
            <a:off x="7022189" y="243093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450EEBBB-9156-6344-BD75-E4B75477192E}"/>
              </a:ext>
            </a:extLst>
          </p:cNvPr>
          <p:cNvSpPr/>
          <p:nvPr/>
        </p:nvSpPr>
        <p:spPr>
          <a:xfrm>
            <a:off x="7022189" y="2179194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33E107FD-721A-3549-BD7E-C0A65B559E0B}"/>
              </a:ext>
            </a:extLst>
          </p:cNvPr>
          <p:cNvSpPr/>
          <p:nvPr/>
        </p:nvSpPr>
        <p:spPr>
          <a:xfrm>
            <a:off x="7022189" y="268891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9662CD94-F8F9-2A48-8E17-BEB0EDE1ECE1}"/>
              </a:ext>
            </a:extLst>
          </p:cNvPr>
          <p:cNvSpPr/>
          <p:nvPr/>
        </p:nvSpPr>
        <p:spPr>
          <a:xfrm>
            <a:off x="7022189" y="2946899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D70F0AA7-ABB5-7A44-BB7C-AE02F88C32F4}"/>
              </a:ext>
            </a:extLst>
          </p:cNvPr>
          <p:cNvSpPr/>
          <p:nvPr/>
        </p:nvSpPr>
        <p:spPr>
          <a:xfrm>
            <a:off x="7022189" y="345662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81FEA44C-6D0C-0F43-8C73-456E79A78023}"/>
              </a:ext>
            </a:extLst>
          </p:cNvPr>
          <p:cNvSpPr/>
          <p:nvPr/>
        </p:nvSpPr>
        <p:spPr>
          <a:xfrm>
            <a:off x="7022189" y="3204882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63BFA173-6869-444A-A551-48CD9FDF9F01}"/>
              </a:ext>
            </a:extLst>
          </p:cNvPr>
          <p:cNvSpPr/>
          <p:nvPr/>
        </p:nvSpPr>
        <p:spPr>
          <a:xfrm>
            <a:off x="7022189" y="3714604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8FEA9121-5402-0842-8A01-36BF8A5B42F0}"/>
              </a:ext>
            </a:extLst>
          </p:cNvPr>
          <p:cNvSpPr txBox="1"/>
          <p:nvPr/>
        </p:nvSpPr>
        <p:spPr>
          <a:xfrm>
            <a:off x="7041436" y="1876555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00011100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CBFE64A4-BEB3-D94D-A041-761E9E4784E7}"/>
              </a:ext>
            </a:extLst>
          </p:cNvPr>
          <p:cNvSpPr txBox="1"/>
          <p:nvPr/>
        </p:nvSpPr>
        <p:spPr>
          <a:xfrm>
            <a:off x="6509644" y="1594885"/>
            <a:ext cx="127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"/>
              </a:rPr>
              <a:t>Slice </a:t>
            </a:r>
            <a:r>
              <a:rPr kumimoji="1" lang="en-US" altLang="zh-CN" sz="1800" b="1" dirty="0">
                <a:latin typeface="Arial Rounded MT Bold" panose="020F0704030504030204" pitchFamily="34" charset="0"/>
              </a:rPr>
              <a:t>②</a:t>
            </a:r>
            <a:endParaRPr kumimoji="1" lang="zh-CN" altLang="en-US" sz="1800" b="1" dirty="0">
              <a:latin typeface="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9CBB725A-515A-4A44-877D-57AFF024DFFB}"/>
              </a:ext>
            </a:extLst>
          </p:cNvPr>
          <p:cNvSpPr/>
          <p:nvPr/>
        </p:nvSpPr>
        <p:spPr>
          <a:xfrm>
            <a:off x="8496671" y="193379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38E41C31-B1EE-B44D-B9E9-62A893F26A0E}"/>
              </a:ext>
            </a:extLst>
          </p:cNvPr>
          <p:cNvSpPr/>
          <p:nvPr/>
        </p:nvSpPr>
        <p:spPr>
          <a:xfrm>
            <a:off x="8496671" y="244351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36808501-F62C-BB49-9D1F-89BADB254D8D}"/>
              </a:ext>
            </a:extLst>
          </p:cNvPr>
          <p:cNvSpPr/>
          <p:nvPr/>
        </p:nvSpPr>
        <p:spPr>
          <a:xfrm>
            <a:off x="8496671" y="2191779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1788906-C5EA-8340-8EAD-048160570D89}"/>
              </a:ext>
            </a:extLst>
          </p:cNvPr>
          <p:cNvSpPr/>
          <p:nvPr/>
        </p:nvSpPr>
        <p:spPr>
          <a:xfrm>
            <a:off x="8496671" y="270150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700DDF98-D193-E14B-A64F-B031B335A7FC}"/>
              </a:ext>
            </a:extLst>
          </p:cNvPr>
          <p:cNvSpPr/>
          <p:nvPr/>
        </p:nvSpPr>
        <p:spPr>
          <a:xfrm>
            <a:off x="8496671" y="2959484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A4BE1B52-8513-B042-9C59-5998484FF575}"/>
              </a:ext>
            </a:extLst>
          </p:cNvPr>
          <p:cNvSpPr/>
          <p:nvPr/>
        </p:nvSpPr>
        <p:spPr>
          <a:xfrm>
            <a:off x="8496671" y="346920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CB609EAA-9ABC-6F49-8EC1-C817DF146ADC}"/>
              </a:ext>
            </a:extLst>
          </p:cNvPr>
          <p:cNvSpPr/>
          <p:nvPr/>
        </p:nvSpPr>
        <p:spPr>
          <a:xfrm>
            <a:off x="8496671" y="3217467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480A58F-E0F2-0346-93C4-6BB6AD4A953F}"/>
              </a:ext>
            </a:extLst>
          </p:cNvPr>
          <p:cNvSpPr/>
          <p:nvPr/>
        </p:nvSpPr>
        <p:spPr>
          <a:xfrm>
            <a:off x="8496671" y="3727189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A313D397-3E7A-9A49-A619-3740C22C2706}"/>
              </a:ext>
            </a:extLst>
          </p:cNvPr>
          <p:cNvSpPr txBox="1"/>
          <p:nvPr/>
        </p:nvSpPr>
        <p:spPr>
          <a:xfrm>
            <a:off x="8524054" y="1900417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01000010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AD35E9F-F134-2F48-98D2-19B7DC789AB1}"/>
              </a:ext>
            </a:extLst>
          </p:cNvPr>
          <p:cNvSpPr txBox="1"/>
          <p:nvPr/>
        </p:nvSpPr>
        <p:spPr>
          <a:xfrm>
            <a:off x="7984126" y="1607470"/>
            <a:ext cx="127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"/>
              </a:rPr>
              <a:t>Slice </a:t>
            </a:r>
            <a:r>
              <a:rPr kumimoji="1" lang="en-US" altLang="zh-CN" sz="1800" b="1" dirty="0">
                <a:latin typeface="Arial Rounded MT Bold" panose="020F0704030504030204" pitchFamily="34" charset="0"/>
              </a:rPr>
              <a:t>①</a:t>
            </a:r>
            <a:endParaRPr kumimoji="1" lang="zh-CN" altLang="en-US" sz="1800" b="1" dirty="0">
              <a:latin typeface="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D1DB366C-3271-E344-B3E1-71B1CC1A6523}"/>
              </a:ext>
            </a:extLst>
          </p:cNvPr>
          <p:cNvSpPr txBox="1"/>
          <p:nvPr/>
        </p:nvSpPr>
        <p:spPr>
          <a:xfrm>
            <a:off x="4183714" y="2558868"/>
            <a:ext cx="116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"/>
              </a:rPr>
              <a:t>Construct</a:t>
            </a:r>
          </a:p>
        </p:txBody>
      </p:sp>
      <p:sp>
        <p:nvSpPr>
          <p:cNvPr id="91" name="下箭头 90">
            <a:extLst>
              <a:ext uri="{FF2B5EF4-FFF2-40B4-BE49-F238E27FC236}">
                <a16:creationId xmlns:a16="http://schemas.microsoft.com/office/drawing/2014/main" id="{7BA15E03-22EA-DB4A-8D37-079FA3DB9419}"/>
              </a:ext>
            </a:extLst>
          </p:cNvPr>
          <p:cNvSpPr/>
          <p:nvPr/>
        </p:nvSpPr>
        <p:spPr>
          <a:xfrm rot="16200000">
            <a:off x="4713930" y="2315317"/>
            <a:ext cx="176300" cy="1218514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左大括号 91">
            <a:extLst>
              <a:ext uri="{FF2B5EF4-FFF2-40B4-BE49-F238E27FC236}">
                <a16:creationId xmlns:a16="http://schemas.microsoft.com/office/drawing/2014/main" id="{061C828D-1BCE-4142-822A-D31CED553F2F}"/>
              </a:ext>
            </a:extLst>
          </p:cNvPr>
          <p:cNvSpPr/>
          <p:nvPr/>
        </p:nvSpPr>
        <p:spPr>
          <a:xfrm rot="5400000">
            <a:off x="7051249" y="26409"/>
            <a:ext cx="203394" cy="2958526"/>
          </a:xfrm>
          <a:prstGeom prst="leftBrace">
            <a:avLst>
              <a:gd name="adj1" fmla="val 8333"/>
              <a:gd name="adj2" fmla="val 4842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9A1A121C-5BE6-4946-A302-6ABFB903ACE8}"/>
              </a:ext>
            </a:extLst>
          </p:cNvPr>
          <p:cNvSpPr txBox="1"/>
          <p:nvPr/>
        </p:nvSpPr>
        <p:spPr>
          <a:xfrm>
            <a:off x="6311034" y="1089457"/>
            <a:ext cx="1805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"/>
              </a:rPr>
              <a:t>Range Bitmap</a:t>
            </a:r>
          </a:p>
        </p:txBody>
      </p:sp>
    </p:spTree>
    <p:extLst>
      <p:ext uri="{BB962C8B-B14F-4D97-AF65-F5344CB8AC3E}">
        <p14:creationId xmlns:p14="http://schemas.microsoft.com/office/powerpoint/2010/main" val="27165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>
            <a:extLst>
              <a:ext uri="{FF2B5EF4-FFF2-40B4-BE49-F238E27FC236}">
                <a16:creationId xmlns:a16="http://schemas.microsoft.com/office/drawing/2014/main" id="{9D568F29-F526-A740-93B1-833BA32FA6DE}"/>
              </a:ext>
            </a:extLst>
          </p:cNvPr>
          <p:cNvSpPr/>
          <p:nvPr/>
        </p:nvSpPr>
        <p:spPr>
          <a:xfrm>
            <a:off x="7694035" y="5252597"/>
            <a:ext cx="261505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Google Shape;109;p2"/>
          <p:cNvSpPr txBox="1"/>
          <p:nvPr/>
        </p:nvSpPr>
        <p:spPr>
          <a:xfrm>
            <a:off x="476973" y="165627"/>
            <a:ext cx="92675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Simplified representation</a:t>
            </a:r>
            <a:endParaRPr lang="en-US" altLang="zh-CN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DE559E8F-93B2-A64F-94AF-3C5C616AB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CFA433F-2B02-FD41-BC60-50F31EFE35A0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5/31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extLst>
              <a:ext uri="{FF2B5EF4-FFF2-40B4-BE49-F238E27FC236}">
                <a16:creationId xmlns:a16="http://schemas.microsoft.com/office/drawing/2014/main" id="{E0960A02-E61D-4A40-A865-7172A96A690C}"/>
              </a:ext>
            </a:extLst>
          </p:cNvPr>
          <p:cNvSpPr/>
          <p:nvPr/>
        </p:nvSpPr>
        <p:spPr>
          <a:xfrm>
            <a:off x="4413887" y="4625895"/>
            <a:ext cx="2722300" cy="8220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B30267A-FA1C-C943-A0B0-9D00DC615310}"/>
              </a:ext>
            </a:extLst>
          </p:cNvPr>
          <p:cNvSpPr txBox="1"/>
          <p:nvPr/>
        </p:nvSpPr>
        <p:spPr>
          <a:xfrm>
            <a:off x="4413747" y="4614250"/>
            <a:ext cx="273719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Pattern SEQ(     ,      ,      ) 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USING skip-till-any-match 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WITHIN 6secs 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110BD83-C227-D04C-8E02-5CE2A3B10210}"/>
              </a:ext>
            </a:extLst>
          </p:cNvPr>
          <p:cNvSpPr/>
          <p:nvPr/>
        </p:nvSpPr>
        <p:spPr>
          <a:xfrm>
            <a:off x="5796616" y="469771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缺角矩形 48">
            <a:extLst>
              <a:ext uri="{FF2B5EF4-FFF2-40B4-BE49-F238E27FC236}">
                <a16:creationId xmlns:a16="http://schemas.microsoft.com/office/drawing/2014/main" id="{CB232873-8B8C-284C-A38E-6EADC6E21846}"/>
              </a:ext>
            </a:extLst>
          </p:cNvPr>
          <p:cNvSpPr/>
          <p:nvPr/>
        </p:nvSpPr>
        <p:spPr>
          <a:xfrm>
            <a:off x="6170448" y="469771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梯形 50">
            <a:extLst>
              <a:ext uri="{FF2B5EF4-FFF2-40B4-BE49-F238E27FC236}">
                <a16:creationId xmlns:a16="http://schemas.microsoft.com/office/drawing/2014/main" id="{1EB5F859-3406-8F49-B2D9-FD5FFE7F64A3}"/>
              </a:ext>
            </a:extLst>
          </p:cNvPr>
          <p:cNvSpPr/>
          <p:nvPr/>
        </p:nvSpPr>
        <p:spPr>
          <a:xfrm>
            <a:off x="6531383" y="4697480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1DEAA13-63A7-E740-A375-3846D4C54AC0}"/>
              </a:ext>
            </a:extLst>
          </p:cNvPr>
          <p:cNvSpPr txBox="1"/>
          <p:nvPr/>
        </p:nvSpPr>
        <p:spPr>
          <a:xfrm>
            <a:off x="3967585" y="3526016"/>
            <a:ext cx="184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zh-CN" sz="1600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Simplified representation</a:t>
            </a:r>
            <a:endParaRPr lang="en-US" altLang="zh-CN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4" name="右箭头 73">
            <a:extLst>
              <a:ext uri="{FF2B5EF4-FFF2-40B4-BE49-F238E27FC236}">
                <a16:creationId xmlns:a16="http://schemas.microsoft.com/office/drawing/2014/main" id="{8D491BF4-F268-4A4E-A813-918A5132CD42}"/>
              </a:ext>
            </a:extLst>
          </p:cNvPr>
          <p:cNvSpPr/>
          <p:nvPr/>
        </p:nvSpPr>
        <p:spPr>
          <a:xfrm rot="5400000">
            <a:off x="5227299" y="3838730"/>
            <a:ext cx="1054982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67DC6E6C-89F6-E848-B901-BCE4B6081EDF}"/>
              </a:ext>
            </a:extLst>
          </p:cNvPr>
          <p:cNvSpPr/>
          <p:nvPr/>
        </p:nvSpPr>
        <p:spPr>
          <a:xfrm>
            <a:off x="7659082" y="4508576"/>
            <a:ext cx="2676682" cy="498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BF5C973C-C6F2-5347-A6C1-35FB291987E3}"/>
              </a:ext>
            </a:extLst>
          </p:cNvPr>
          <p:cNvSpPr/>
          <p:nvPr/>
        </p:nvSpPr>
        <p:spPr>
          <a:xfrm>
            <a:off x="7681520" y="3529072"/>
            <a:ext cx="2654243" cy="80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" name="曲线连接符 8">
            <a:extLst>
              <a:ext uri="{FF2B5EF4-FFF2-40B4-BE49-F238E27FC236}">
                <a16:creationId xmlns:a16="http://schemas.microsoft.com/office/drawing/2014/main" id="{277749EF-DFCF-A84D-85A1-0C0B1D6C12EA}"/>
              </a:ext>
            </a:extLst>
          </p:cNvPr>
          <p:cNvCxnSpPr>
            <a:cxnSpLocks/>
            <a:stCxn id="48" idx="0"/>
            <a:endCxn id="80" idx="1"/>
          </p:cNvCxnSpPr>
          <p:nvPr/>
        </p:nvCxnSpPr>
        <p:spPr>
          <a:xfrm rot="5400000" flipH="1" flipV="1">
            <a:off x="6408103" y="3424297"/>
            <a:ext cx="767866" cy="1778967"/>
          </a:xfrm>
          <a:prstGeom prst="curvedConnector2">
            <a:avLst/>
          </a:prstGeom>
          <a:ln w="127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85">
            <a:extLst>
              <a:ext uri="{FF2B5EF4-FFF2-40B4-BE49-F238E27FC236}">
                <a16:creationId xmlns:a16="http://schemas.microsoft.com/office/drawing/2014/main" id="{C24EBE80-51E1-504F-B263-5D3E21106A59}"/>
              </a:ext>
            </a:extLst>
          </p:cNvPr>
          <p:cNvSpPr txBox="1"/>
          <p:nvPr/>
        </p:nvSpPr>
        <p:spPr>
          <a:xfrm>
            <a:off x="7620679" y="4483984"/>
            <a:ext cx="26499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2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.tradeType = ‘SELL’ 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&amp; 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2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.stockName=‘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INTC’ 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cxnSp>
        <p:nvCxnSpPr>
          <p:cNvPr id="93" name="曲线连接符 92">
            <a:extLst>
              <a:ext uri="{FF2B5EF4-FFF2-40B4-BE49-F238E27FC236}">
                <a16:creationId xmlns:a16="http://schemas.microsoft.com/office/drawing/2014/main" id="{F3D478CC-324D-144D-90FC-F0E1B798CEFE}"/>
              </a:ext>
            </a:extLst>
          </p:cNvPr>
          <p:cNvCxnSpPr>
            <a:cxnSpLocks/>
            <a:stCxn id="49" idx="0"/>
            <a:endCxn id="79" idx="1"/>
          </p:cNvCxnSpPr>
          <p:nvPr/>
        </p:nvCxnSpPr>
        <p:spPr>
          <a:xfrm rot="16200000" flipH="1">
            <a:off x="6937749" y="4036346"/>
            <a:ext cx="59966" cy="1382700"/>
          </a:xfrm>
          <a:prstGeom prst="curvedConnector4">
            <a:avLst>
              <a:gd name="adj1" fmla="val -381216"/>
              <a:gd name="adj2" fmla="val 53831"/>
            </a:avLst>
          </a:prstGeom>
          <a:ln w="127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曲线连接符 94">
            <a:extLst>
              <a:ext uri="{FF2B5EF4-FFF2-40B4-BE49-F238E27FC236}">
                <a16:creationId xmlns:a16="http://schemas.microsoft.com/office/drawing/2014/main" id="{AA032457-1D41-7E48-AB12-1621A8E37358}"/>
              </a:ext>
            </a:extLst>
          </p:cNvPr>
          <p:cNvCxnSpPr>
            <a:cxnSpLocks/>
            <a:stCxn id="51" idx="3"/>
            <a:endCxn id="72" idx="1"/>
          </p:cNvCxnSpPr>
          <p:nvPr/>
        </p:nvCxnSpPr>
        <p:spPr>
          <a:xfrm>
            <a:off x="6711896" y="4803649"/>
            <a:ext cx="982139" cy="864447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文本框 132">
            <a:extLst>
              <a:ext uri="{FF2B5EF4-FFF2-40B4-BE49-F238E27FC236}">
                <a16:creationId xmlns:a16="http://schemas.microsoft.com/office/drawing/2014/main" id="{5E5A0DA4-CF22-E54E-9484-1CE2D6A96709}"/>
              </a:ext>
            </a:extLst>
          </p:cNvPr>
          <p:cNvSpPr txBox="1"/>
          <p:nvPr/>
        </p:nvSpPr>
        <p:spPr>
          <a:xfrm>
            <a:off x="7716667" y="3499625"/>
            <a:ext cx="2619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1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.tradeType=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‘SELL’</a:t>
            </a:r>
            <a:endParaRPr kumimoji="1" lang="en-US" altLang="zh-CN" sz="1600" baseline="-250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&amp;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.open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&gt; 100 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&amp;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1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.stockName=‘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MSFT’</a:t>
            </a: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D35D98B7-7C72-B844-9C84-B316D5C9BB6F}"/>
              </a:ext>
            </a:extLst>
          </p:cNvPr>
          <p:cNvSpPr txBox="1"/>
          <p:nvPr/>
        </p:nvSpPr>
        <p:spPr>
          <a:xfrm>
            <a:off x="7642341" y="5244389"/>
            <a:ext cx="2666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3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.tradeType=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‘SELL’</a:t>
            </a:r>
            <a:endParaRPr kumimoji="1" lang="en-US" altLang="zh-CN" sz="1600" baseline="-250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&amp;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.open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&gt; 100 </a:t>
            </a:r>
          </a:p>
          <a:p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&amp;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3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.stockName=‘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AMZN’</a:t>
            </a:r>
          </a:p>
        </p:txBody>
      </p:sp>
      <p:cxnSp>
        <p:nvCxnSpPr>
          <p:cNvPr id="214" name="Google Shape;126;p5">
            <a:extLst>
              <a:ext uri="{FF2B5EF4-FFF2-40B4-BE49-F238E27FC236}">
                <a16:creationId xmlns:a16="http://schemas.microsoft.com/office/drawing/2014/main" id="{2E983FA0-D5AE-B540-872F-6D199F809895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" name="圆角矩形 88">
            <a:extLst>
              <a:ext uri="{FF2B5EF4-FFF2-40B4-BE49-F238E27FC236}">
                <a16:creationId xmlns:a16="http://schemas.microsoft.com/office/drawing/2014/main" id="{DE0557DE-4C11-A94D-B8E1-1C9C027B8895}"/>
              </a:ext>
            </a:extLst>
          </p:cNvPr>
          <p:cNvSpPr/>
          <p:nvPr/>
        </p:nvSpPr>
        <p:spPr>
          <a:xfrm>
            <a:off x="2014270" y="962898"/>
            <a:ext cx="8524223" cy="233491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699D9EAF-9B71-9F49-8E4E-E529033C0470}"/>
              </a:ext>
            </a:extLst>
          </p:cNvPr>
          <p:cNvSpPr txBox="1"/>
          <p:nvPr/>
        </p:nvSpPr>
        <p:spPr>
          <a:xfrm>
            <a:off x="2179294" y="962898"/>
            <a:ext cx="5843769" cy="2260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PATTERN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SEQ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(SELL 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, SELL 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, SELL 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USE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skip-till-any-match</a:t>
            </a:r>
          </a:p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C3104D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WHERE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.open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&gt; 100 </a:t>
            </a:r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AND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.stockName = ‘MSFT’</a:t>
            </a:r>
          </a:p>
          <a:p>
            <a:pPr>
              <a:lnSpc>
                <a:spcPct val="1500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</a:t>
            </a:r>
            <a:r>
              <a:rPr kumimoji="1" lang="en-US" altLang="zh-CN" sz="1600" dirty="0">
                <a:solidFill>
                  <a:srgbClr val="C3104D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AND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.stocName = ‘INTC’</a:t>
            </a:r>
          </a:p>
          <a:p>
            <a:pPr>
              <a:lnSpc>
                <a:spcPct val="1500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</a:t>
            </a:r>
            <a:r>
              <a:rPr kumimoji="1" lang="en-US" altLang="zh-CN" sz="1600" dirty="0">
                <a:solidFill>
                  <a:srgbClr val="C3104D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AND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.open  &lt; 2000 </a:t>
            </a:r>
            <a:r>
              <a:rPr kumimoji="1" lang="en-US" altLang="zh-CN" sz="1600" dirty="0">
                <a:solidFill>
                  <a:srgbClr val="C3104D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AND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v</a:t>
            </a:r>
            <a:r>
              <a:rPr kumimoji="1" lang="en-US" altLang="zh-CN" sz="1600" baseline="-250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.stocName = ‘AMZN’</a:t>
            </a:r>
          </a:p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WITHIN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6secs </a:t>
            </a:r>
          </a:p>
        </p:txBody>
      </p:sp>
      <p:cxnSp>
        <p:nvCxnSpPr>
          <p:cNvPr id="91" name="直线连接符 90">
            <a:extLst>
              <a:ext uri="{FF2B5EF4-FFF2-40B4-BE49-F238E27FC236}">
                <a16:creationId xmlns:a16="http://schemas.microsoft.com/office/drawing/2014/main" id="{FF7E6896-AA05-0141-8CE1-B557E82F5CD9}"/>
              </a:ext>
            </a:extLst>
          </p:cNvPr>
          <p:cNvCxnSpPr>
            <a:cxnSpLocks/>
          </p:cNvCxnSpPr>
          <p:nvPr/>
        </p:nvCxnSpPr>
        <p:spPr>
          <a:xfrm>
            <a:off x="2179292" y="1095414"/>
            <a:ext cx="4255693" cy="357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线连接符 91">
            <a:extLst>
              <a:ext uri="{FF2B5EF4-FFF2-40B4-BE49-F238E27FC236}">
                <a16:creationId xmlns:a16="http://schemas.microsoft.com/office/drawing/2014/main" id="{5CD19049-226C-2E44-AAB2-8C76F9F4510D}"/>
              </a:ext>
            </a:extLst>
          </p:cNvPr>
          <p:cNvCxnSpPr>
            <a:cxnSpLocks/>
          </p:cNvCxnSpPr>
          <p:nvPr/>
        </p:nvCxnSpPr>
        <p:spPr>
          <a:xfrm flipV="1">
            <a:off x="2179292" y="1345571"/>
            <a:ext cx="4255693" cy="5753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线连接符 93">
            <a:extLst>
              <a:ext uri="{FF2B5EF4-FFF2-40B4-BE49-F238E27FC236}">
                <a16:creationId xmlns:a16="http://schemas.microsoft.com/office/drawing/2014/main" id="{8342E6C8-33F4-C841-BD13-7516C11E7B67}"/>
              </a:ext>
            </a:extLst>
          </p:cNvPr>
          <p:cNvCxnSpPr>
            <a:cxnSpLocks/>
          </p:cNvCxnSpPr>
          <p:nvPr/>
        </p:nvCxnSpPr>
        <p:spPr>
          <a:xfrm flipV="1">
            <a:off x="6434985" y="1091469"/>
            <a:ext cx="0" cy="243042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线连接符 95">
            <a:extLst>
              <a:ext uri="{FF2B5EF4-FFF2-40B4-BE49-F238E27FC236}">
                <a16:creationId xmlns:a16="http://schemas.microsoft.com/office/drawing/2014/main" id="{D6B72D2A-6EFD-D94C-8367-D9E8C6600CA8}"/>
              </a:ext>
            </a:extLst>
          </p:cNvPr>
          <p:cNvCxnSpPr>
            <a:cxnSpLocks/>
          </p:cNvCxnSpPr>
          <p:nvPr/>
        </p:nvCxnSpPr>
        <p:spPr>
          <a:xfrm flipV="1">
            <a:off x="2182760" y="1095414"/>
            <a:ext cx="0" cy="243042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线连接符 96">
            <a:extLst>
              <a:ext uri="{FF2B5EF4-FFF2-40B4-BE49-F238E27FC236}">
                <a16:creationId xmlns:a16="http://schemas.microsoft.com/office/drawing/2014/main" id="{70B8EC5D-07BA-7F4C-9CD9-F437404A2E5E}"/>
              </a:ext>
            </a:extLst>
          </p:cNvPr>
          <p:cNvCxnSpPr>
            <a:cxnSpLocks/>
          </p:cNvCxnSpPr>
          <p:nvPr/>
        </p:nvCxnSpPr>
        <p:spPr>
          <a:xfrm>
            <a:off x="2237647" y="3135118"/>
            <a:ext cx="1506816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线连接符 97">
            <a:extLst>
              <a:ext uri="{FF2B5EF4-FFF2-40B4-BE49-F238E27FC236}">
                <a16:creationId xmlns:a16="http://schemas.microsoft.com/office/drawing/2014/main" id="{AC5A97D0-B02E-AC46-9F16-F654547D8BDE}"/>
              </a:ext>
            </a:extLst>
          </p:cNvPr>
          <p:cNvCxnSpPr>
            <a:cxnSpLocks/>
          </p:cNvCxnSpPr>
          <p:nvPr/>
        </p:nvCxnSpPr>
        <p:spPr>
          <a:xfrm>
            <a:off x="2237647" y="2893071"/>
            <a:ext cx="1506816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线连接符 98">
            <a:extLst>
              <a:ext uri="{FF2B5EF4-FFF2-40B4-BE49-F238E27FC236}">
                <a16:creationId xmlns:a16="http://schemas.microsoft.com/office/drawing/2014/main" id="{41BFECF8-B391-944E-A736-07FE6545EA89}"/>
              </a:ext>
            </a:extLst>
          </p:cNvPr>
          <p:cNvCxnSpPr>
            <a:cxnSpLocks/>
          </p:cNvCxnSpPr>
          <p:nvPr/>
        </p:nvCxnSpPr>
        <p:spPr>
          <a:xfrm flipV="1">
            <a:off x="3744463" y="2892259"/>
            <a:ext cx="0" cy="242859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线连接符 99">
            <a:extLst>
              <a:ext uri="{FF2B5EF4-FFF2-40B4-BE49-F238E27FC236}">
                <a16:creationId xmlns:a16="http://schemas.microsoft.com/office/drawing/2014/main" id="{35C1E0FE-2B5A-DA4A-A3D8-49FE4F104819}"/>
              </a:ext>
            </a:extLst>
          </p:cNvPr>
          <p:cNvCxnSpPr>
            <a:cxnSpLocks/>
          </p:cNvCxnSpPr>
          <p:nvPr/>
        </p:nvCxnSpPr>
        <p:spPr>
          <a:xfrm flipV="1">
            <a:off x="2249245" y="2891872"/>
            <a:ext cx="0" cy="242859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线连接符 100">
            <a:extLst>
              <a:ext uri="{FF2B5EF4-FFF2-40B4-BE49-F238E27FC236}">
                <a16:creationId xmlns:a16="http://schemas.microsoft.com/office/drawing/2014/main" id="{DD3BE5C3-12B5-1C41-9531-E950C394F7AA}"/>
              </a:ext>
            </a:extLst>
          </p:cNvPr>
          <p:cNvCxnSpPr>
            <a:cxnSpLocks/>
          </p:cNvCxnSpPr>
          <p:nvPr/>
        </p:nvCxnSpPr>
        <p:spPr>
          <a:xfrm>
            <a:off x="2249245" y="2786690"/>
            <a:ext cx="5138879" cy="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连接符 101">
            <a:extLst>
              <a:ext uri="{FF2B5EF4-FFF2-40B4-BE49-F238E27FC236}">
                <a16:creationId xmlns:a16="http://schemas.microsoft.com/office/drawing/2014/main" id="{844092B2-C684-594A-995D-7A26E5360520}"/>
              </a:ext>
            </a:extLst>
          </p:cNvPr>
          <p:cNvCxnSpPr>
            <a:cxnSpLocks/>
          </p:cNvCxnSpPr>
          <p:nvPr/>
        </p:nvCxnSpPr>
        <p:spPr>
          <a:xfrm flipV="1">
            <a:off x="2237647" y="1821250"/>
            <a:ext cx="1" cy="96544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线连接符 102">
            <a:extLst>
              <a:ext uri="{FF2B5EF4-FFF2-40B4-BE49-F238E27FC236}">
                <a16:creationId xmlns:a16="http://schemas.microsoft.com/office/drawing/2014/main" id="{57655DD5-4F2A-0242-91A0-75252B417769}"/>
              </a:ext>
            </a:extLst>
          </p:cNvPr>
          <p:cNvCxnSpPr>
            <a:cxnSpLocks/>
          </p:cNvCxnSpPr>
          <p:nvPr/>
        </p:nvCxnSpPr>
        <p:spPr>
          <a:xfrm>
            <a:off x="2237647" y="1459622"/>
            <a:ext cx="2464104" cy="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线连接符 103">
            <a:extLst>
              <a:ext uri="{FF2B5EF4-FFF2-40B4-BE49-F238E27FC236}">
                <a16:creationId xmlns:a16="http://schemas.microsoft.com/office/drawing/2014/main" id="{CA124F7E-43AA-FC44-B276-5D69030796D0}"/>
              </a:ext>
            </a:extLst>
          </p:cNvPr>
          <p:cNvCxnSpPr>
            <a:cxnSpLocks/>
          </p:cNvCxnSpPr>
          <p:nvPr/>
        </p:nvCxnSpPr>
        <p:spPr>
          <a:xfrm>
            <a:off x="2237648" y="1724004"/>
            <a:ext cx="2465817" cy="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线连接符 104">
            <a:extLst>
              <a:ext uri="{FF2B5EF4-FFF2-40B4-BE49-F238E27FC236}">
                <a16:creationId xmlns:a16="http://schemas.microsoft.com/office/drawing/2014/main" id="{588097D8-97FF-8A40-8EAE-D7FB0D617B1E}"/>
              </a:ext>
            </a:extLst>
          </p:cNvPr>
          <p:cNvCxnSpPr>
            <a:cxnSpLocks/>
          </p:cNvCxnSpPr>
          <p:nvPr/>
        </p:nvCxnSpPr>
        <p:spPr>
          <a:xfrm flipV="1">
            <a:off x="2237647" y="1459622"/>
            <a:ext cx="0" cy="242859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线连接符 105">
            <a:extLst>
              <a:ext uri="{FF2B5EF4-FFF2-40B4-BE49-F238E27FC236}">
                <a16:creationId xmlns:a16="http://schemas.microsoft.com/office/drawing/2014/main" id="{E3930A72-B986-F64A-90E3-5ECF547E0D0D}"/>
              </a:ext>
            </a:extLst>
          </p:cNvPr>
          <p:cNvCxnSpPr>
            <a:cxnSpLocks/>
          </p:cNvCxnSpPr>
          <p:nvPr/>
        </p:nvCxnSpPr>
        <p:spPr>
          <a:xfrm flipV="1">
            <a:off x="4701751" y="1478921"/>
            <a:ext cx="0" cy="242859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矩形 106">
            <a:extLst>
              <a:ext uri="{FF2B5EF4-FFF2-40B4-BE49-F238E27FC236}">
                <a16:creationId xmlns:a16="http://schemas.microsoft.com/office/drawing/2014/main" id="{C41D182B-8EB8-9542-9714-856642D79F85}"/>
              </a:ext>
            </a:extLst>
          </p:cNvPr>
          <p:cNvSpPr/>
          <p:nvPr/>
        </p:nvSpPr>
        <p:spPr>
          <a:xfrm>
            <a:off x="5684222" y="1464362"/>
            <a:ext cx="1870866" cy="2750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0B01EE0E-A746-674D-BB49-0075CBC0693B}"/>
              </a:ext>
            </a:extLst>
          </p:cNvPr>
          <p:cNvSpPr/>
          <p:nvPr/>
        </p:nvSpPr>
        <p:spPr>
          <a:xfrm>
            <a:off x="4641174" y="2899809"/>
            <a:ext cx="1923114" cy="2750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5DBD3737-EA83-A44D-9F5A-3B3112EE4587}"/>
              </a:ext>
            </a:extLst>
          </p:cNvPr>
          <p:cNvSpPr/>
          <p:nvPr/>
        </p:nvSpPr>
        <p:spPr>
          <a:xfrm>
            <a:off x="7252322" y="1070570"/>
            <a:ext cx="1565196" cy="2750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1" name="右箭头 110">
            <a:extLst>
              <a:ext uri="{FF2B5EF4-FFF2-40B4-BE49-F238E27FC236}">
                <a16:creationId xmlns:a16="http://schemas.microsoft.com/office/drawing/2014/main" id="{4EE73DF8-E414-DC41-BCC1-555DBE7D9ADB}"/>
              </a:ext>
            </a:extLst>
          </p:cNvPr>
          <p:cNvSpPr/>
          <p:nvPr/>
        </p:nvSpPr>
        <p:spPr>
          <a:xfrm>
            <a:off x="4937930" y="1479758"/>
            <a:ext cx="532648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8983E4E1-7458-714C-A070-53683B346755}"/>
              </a:ext>
            </a:extLst>
          </p:cNvPr>
          <p:cNvSpPr txBox="1"/>
          <p:nvPr/>
        </p:nvSpPr>
        <p:spPr>
          <a:xfrm>
            <a:off x="5486772" y="1420529"/>
            <a:ext cx="2265766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selection strategy</a:t>
            </a:r>
            <a:endParaRPr lang="zh-CN" altLang="en-US" sz="1600" dirty="0"/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BD80FFF2-C32A-534A-9C29-B72B91AEE7DD}"/>
              </a:ext>
            </a:extLst>
          </p:cNvPr>
          <p:cNvSpPr txBox="1"/>
          <p:nvPr/>
        </p:nvSpPr>
        <p:spPr>
          <a:xfrm>
            <a:off x="4537370" y="2866071"/>
            <a:ext cx="2063866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window condition</a:t>
            </a:r>
            <a:endParaRPr lang="zh-CN" altLang="en-US" sz="1600" dirty="0"/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2A5345DF-9FB4-9F46-A7A1-056C8270C2CE}"/>
              </a:ext>
            </a:extLst>
          </p:cNvPr>
          <p:cNvSpPr txBox="1"/>
          <p:nvPr/>
        </p:nvSpPr>
        <p:spPr>
          <a:xfrm>
            <a:off x="7261499" y="1021300"/>
            <a:ext cx="1523127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event pattern</a:t>
            </a:r>
            <a:endParaRPr lang="zh-CN" altLang="en-US" sz="1600" dirty="0"/>
          </a:p>
        </p:txBody>
      </p:sp>
      <p:sp>
        <p:nvSpPr>
          <p:cNvPr id="115" name="右箭头 114">
            <a:extLst>
              <a:ext uri="{FF2B5EF4-FFF2-40B4-BE49-F238E27FC236}">
                <a16:creationId xmlns:a16="http://schemas.microsoft.com/office/drawing/2014/main" id="{BF648371-DE0E-8F4A-A16E-1DECD43729EB}"/>
              </a:ext>
            </a:extLst>
          </p:cNvPr>
          <p:cNvSpPr/>
          <p:nvPr/>
        </p:nvSpPr>
        <p:spPr>
          <a:xfrm>
            <a:off x="6537823" y="1098985"/>
            <a:ext cx="532648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6" name="右箭头 115">
            <a:extLst>
              <a:ext uri="{FF2B5EF4-FFF2-40B4-BE49-F238E27FC236}">
                <a16:creationId xmlns:a16="http://schemas.microsoft.com/office/drawing/2014/main" id="{E63D4EA3-5ABA-E94E-8293-DADD14225C5E}"/>
              </a:ext>
            </a:extLst>
          </p:cNvPr>
          <p:cNvSpPr/>
          <p:nvPr/>
        </p:nvSpPr>
        <p:spPr>
          <a:xfrm>
            <a:off x="3959423" y="2915039"/>
            <a:ext cx="532648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7" name="直线连接符 116">
            <a:extLst>
              <a:ext uri="{FF2B5EF4-FFF2-40B4-BE49-F238E27FC236}">
                <a16:creationId xmlns:a16="http://schemas.microsoft.com/office/drawing/2014/main" id="{444B6010-6D54-9740-8220-B7B604ED194C}"/>
              </a:ext>
            </a:extLst>
          </p:cNvPr>
          <p:cNvCxnSpPr>
            <a:cxnSpLocks/>
          </p:cNvCxnSpPr>
          <p:nvPr/>
        </p:nvCxnSpPr>
        <p:spPr>
          <a:xfrm flipV="1">
            <a:off x="2249246" y="1821250"/>
            <a:ext cx="5138878" cy="14692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右箭头 117">
            <a:extLst>
              <a:ext uri="{FF2B5EF4-FFF2-40B4-BE49-F238E27FC236}">
                <a16:creationId xmlns:a16="http://schemas.microsoft.com/office/drawing/2014/main" id="{B6BACBE4-C241-5949-BD88-243BB0C4511D}"/>
              </a:ext>
            </a:extLst>
          </p:cNvPr>
          <p:cNvSpPr/>
          <p:nvPr/>
        </p:nvSpPr>
        <p:spPr>
          <a:xfrm>
            <a:off x="7566707" y="2186207"/>
            <a:ext cx="532648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50F1DC1E-7A45-924E-8714-139F61B50884}"/>
              </a:ext>
            </a:extLst>
          </p:cNvPr>
          <p:cNvSpPr/>
          <p:nvPr/>
        </p:nvSpPr>
        <p:spPr>
          <a:xfrm>
            <a:off x="8183662" y="2182622"/>
            <a:ext cx="2265766" cy="2750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718FE509-5680-A64F-AABA-526D8D6117DB}"/>
              </a:ext>
            </a:extLst>
          </p:cNvPr>
          <p:cNvSpPr txBox="1"/>
          <p:nvPr/>
        </p:nvSpPr>
        <p:spPr>
          <a:xfrm>
            <a:off x="8094991" y="2150845"/>
            <a:ext cx="2443502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predicate conditions</a:t>
            </a:r>
            <a:endParaRPr lang="zh-CN" altLang="en-US" sz="1600" dirty="0"/>
          </a:p>
        </p:txBody>
      </p:sp>
      <p:cxnSp>
        <p:nvCxnSpPr>
          <p:cNvPr id="121" name="直线连接符 120">
            <a:extLst>
              <a:ext uri="{FF2B5EF4-FFF2-40B4-BE49-F238E27FC236}">
                <a16:creationId xmlns:a16="http://schemas.microsoft.com/office/drawing/2014/main" id="{08223E53-3E63-5245-9889-DDE06F0A48A0}"/>
              </a:ext>
            </a:extLst>
          </p:cNvPr>
          <p:cNvCxnSpPr>
            <a:cxnSpLocks/>
          </p:cNvCxnSpPr>
          <p:nvPr/>
        </p:nvCxnSpPr>
        <p:spPr>
          <a:xfrm flipV="1">
            <a:off x="7388124" y="1825381"/>
            <a:ext cx="1" cy="96544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3090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96088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Range bitmap – range query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0A903D8-3C0D-5342-9F3E-81798C792914}"/>
              </a:ext>
            </a:extLst>
          </p:cNvPr>
          <p:cNvSpPr/>
          <p:nvPr/>
        </p:nvSpPr>
        <p:spPr>
          <a:xfrm>
            <a:off x="5735755" y="1876555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57C3FA9-C28E-BF4D-8134-C8BEA78349F0}"/>
              </a:ext>
            </a:extLst>
          </p:cNvPr>
          <p:cNvSpPr/>
          <p:nvPr/>
        </p:nvSpPr>
        <p:spPr>
          <a:xfrm>
            <a:off x="5735755" y="2386277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8291F9A8-C4D3-B441-A3A5-2AF7CCFB9870}"/>
              </a:ext>
            </a:extLst>
          </p:cNvPr>
          <p:cNvSpPr/>
          <p:nvPr/>
        </p:nvSpPr>
        <p:spPr>
          <a:xfrm>
            <a:off x="5735755" y="213453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8E66BFC-97FE-A045-866C-3AADDA5207FE}"/>
              </a:ext>
            </a:extLst>
          </p:cNvPr>
          <p:cNvSpPr/>
          <p:nvPr/>
        </p:nvSpPr>
        <p:spPr>
          <a:xfrm>
            <a:off x="5735755" y="2644260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3DE83B1F-A2AF-BA49-A414-B86935517585}"/>
              </a:ext>
            </a:extLst>
          </p:cNvPr>
          <p:cNvSpPr/>
          <p:nvPr/>
        </p:nvSpPr>
        <p:spPr>
          <a:xfrm>
            <a:off x="5735755" y="2902243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5AE33C01-2D48-454A-A3A7-5CB1B88FF50E}"/>
              </a:ext>
            </a:extLst>
          </p:cNvPr>
          <p:cNvSpPr/>
          <p:nvPr/>
        </p:nvSpPr>
        <p:spPr>
          <a:xfrm>
            <a:off x="5735755" y="3411965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3D64C30-F1BD-2A41-9450-A61CF885EDDB}"/>
              </a:ext>
            </a:extLst>
          </p:cNvPr>
          <p:cNvSpPr/>
          <p:nvPr/>
        </p:nvSpPr>
        <p:spPr>
          <a:xfrm>
            <a:off x="5735755" y="3160226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77320A3C-41BA-C545-8DE3-07644DE04BDA}"/>
              </a:ext>
            </a:extLst>
          </p:cNvPr>
          <p:cNvSpPr/>
          <p:nvPr/>
        </p:nvSpPr>
        <p:spPr>
          <a:xfrm>
            <a:off x="5735755" y="3669948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0A032792-D03D-CA4F-B5CD-87CAB48E7568}"/>
              </a:ext>
            </a:extLst>
          </p:cNvPr>
          <p:cNvSpPr txBox="1"/>
          <p:nvPr/>
        </p:nvSpPr>
        <p:spPr>
          <a:xfrm>
            <a:off x="5223210" y="1550229"/>
            <a:ext cx="127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"/>
              </a:rPr>
              <a:t>Slice </a:t>
            </a:r>
            <a:r>
              <a:rPr kumimoji="1" lang="en-US" altLang="zh-CN" sz="1800" b="1" dirty="0">
                <a:latin typeface=""/>
              </a:rPr>
              <a:t>③</a:t>
            </a:r>
            <a:endParaRPr kumimoji="1" lang="zh-CN" altLang="en-US" sz="1800" b="1" dirty="0">
              <a:latin typeface="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3BB1FCE-5CA8-CB4D-8F4A-07A860E7D8D8}"/>
              </a:ext>
            </a:extLst>
          </p:cNvPr>
          <p:cNvSpPr/>
          <p:nvPr/>
        </p:nvSpPr>
        <p:spPr>
          <a:xfrm>
            <a:off x="7919527" y="1865243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1CDAAEE6-9EF6-4F47-A3F2-6916EC12BDA3}"/>
              </a:ext>
            </a:extLst>
          </p:cNvPr>
          <p:cNvSpPr/>
          <p:nvPr/>
        </p:nvSpPr>
        <p:spPr>
          <a:xfrm>
            <a:off x="7919527" y="2374965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450EEBBB-9156-6344-BD75-E4B75477192E}"/>
              </a:ext>
            </a:extLst>
          </p:cNvPr>
          <p:cNvSpPr/>
          <p:nvPr/>
        </p:nvSpPr>
        <p:spPr>
          <a:xfrm>
            <a:off x="7919527" y="212322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33E107FD-721A-3549-BD7E-C0A65B559E0B}"/>
              </a:ext>
            </a:extLst>
          </p:cNvPr>
          <p:cNvSpPr/>
          <p:nvPr/>
        </p:nvSpPr>
        <p:spPr>
          <a:xfrm>
            <a:off x="7919527" y="2632948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9662CD94-F8F9-2A48-8E17-BEB0EDE1ECE1}"/>
              </a:ext>
            </a:extLst>
          </p:cNvPr>
          <p:cNvSpPr/>
          <p:nvPr/>
        </p:nvSpPr>
        <p:spPr>
          <a:xfrm>
            <a:off x="7919527" y="2890931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D70F0AA7-ABB5-7A44-BB7C-AE02F88C32F4}"/>
              </a:ext>
            </a:extLst>
          </p:cNvPr>
          <p:cNvSpPr/>
          <p:nvPr/>
        </p:nvSpPr>
        <p:spPr>
          <a:xfrm>
            <a:off x="7919527" y="3400653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81FEA44C-6D0C-0F43-8C73-456E79A78023}"/>
              </a:ext>
            </a:extLst>
          </p:cNvPr>
          <p:cNvSpPr/>
          <p:nvPr/>
        </p:nvSpPr>
        <p:spPr>
          <a:xfrm>
            <a:off x="7919527" y="3148914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63BFA173-6869-444A-A551-48CD9FDF9F01}"/>
              </a:ext>
            </a:extLst>
          </p:cNvPr>
          <p:cNvSpPr/>
          <p:nvPr/>
        </p:nvSpPr>
        <p:spPr>
          <a:xfrm>
            <a:off x="7919527" y="3658636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CBFE64A4-BEB3-D94D-A041-761E9E4784E7}"/>
              </a:ext>
            </a:extLst>
          </p:cNvPr>
          <p:cNvSpPr txBox="1"/>
          <p:nvPr/>
        </p:nvSpPr>
        <p:spPr>
          <a:xfrm>
            <a:off x="7406982" y="1538917"/>
            <a:ext cx="127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"/>
              </a:rPr>
              <a:t>Slice </a:t>
            </a:r>
            <a:r>
              <a:rPr kumimoji="1" lang="en-US" altLang="zh-CN" sz="1800" b="1" dirty="0">
                <a:latin typeface="Arial Rounded MT Bold" panose="020F0704030504030204" pitchFamily="34" charset="0"/>
              </a:rPr>
              <a:t>②</a:t>
            </a:r>
            <a:endParaRPr kumimoji="1" lang="zh-CN" altLang="en-US" sz="1800" b="1" dirty="0">
              <a:latin typeface="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9CBB725A-515A-4A44-877D-57AFF024DFFB}"/>
              </a:ext>
            </a:extLst>
          </p:cNvPr>
          <p:cNvSpPr/>
          <p:nvPr/>
        </p:nvSpPr>
        <p:spPr>
          <a:xfrm>
            <a:off x="10102578" y="1869011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38E41C31-B1EE-B44D-B9E9-62A893F26A0E}"/>
              </a:ext>
            </a:extLst>
          </p:cNvPr>
          <p:cNvSpPr/>
          <p:nvPr/>
        </p:nvSpPr>
        <p:spPr>
          <a:xfrm>
            <a:off x="10102578" y="2378733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36808501-F62C-BB49-9D1F-89BADB254D8D}"/>
              </a:ext>
            </a:extLst>
          </p:cNvPr>
          <p:cNvSpPr/>
          <p:nvPr/>
        </p:nvSpPr>
        <p:spPr>
          <a:xfrm>
            <a:off x="10102578" y="2126994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1788906-C5EA-8340-8EAD-048160570D89}"/>
              </a:ext>
            </a:extLst>
          </p:cNvPr>
          <p:cNvSpPr/>
          <p:nvPr/>
        </p:nvSpPr>
        <p:spPr>
          <a:xfrm>
            <a:off x="10102578" y="2636716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700DDF98-D193-E14B-A64F-B031B335A7FC}"/>
              </a:ext>
            </a:extLst>
          </p:cNvPr>
          <p:cNvSpPr/>
          <p:nvPr/>
        </p:nvSpPr>
        <p:spPr>
          <a:xfrm>
            <a:off x="10102578" y="2894699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A4BE1B52-8513-B042-9C59-5998484FF575}"/>
              </a:ext>
            </a:extLst>
          </p:cNvPr>
          <p:cNvSpPr/>
          <p:nvPr/>
        </p:nvSpPr>
        <p:spPr>
          <a:xfrm>
            <a:off x="10102578" y="3404421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CB609EAA-9ABC-6F49-8EC1-C817DF146ADC}"/>
              </a:ext>
            </a:extLst>
          </p:cNvPr>
          <p:cNvSpPr/>
          <p:nvPr/>
        </p:nvSpPr>
        <p:spPr>
          <a:xfrm>
            <a:off x="10102578" y="3152682"/>
            <a:ext cx="250783" cy="25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480A58F-E0F2-0346-93C4-6BB6AD4A953F}"/>
              </a:ext>
            </a:extLst>
          </p:cNvPr>
          <p:cNvSpPr/>
          <p:nvPr/>
        </p:nvSpPr>
        <p:spPr>
          <a:xfrm>
            <a:off x="10102578" y="3662404"/>
            <a:ext cx="250783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AD35E9F-F134-2F48-98D2-19B7DC789AB1}"/>
              </a:ext>
            </a:extLst>
          </p:cNvPr>
          <p:cNvSpPr txBox="1"/>
          <p:nvPr/>
        </p:nvSpPr>
        <p:spPr>
          <a:xfrm>
            <a:off x="9590033" y="1542685"/>
            <a:ext cx="1275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"/>
              </a:rPr>
              <a:t>Slice </a:t>
            </a:r>
            <a:r>
              <a:rPr kumimoji="1" lang="en-US" altLang="zh-CN" sz="1800" b="1" dirty="0">
                <a:latin typeface="Arial Rounded MT Bold" panose="020F0704030504030204" pitchFamily="34" charset="0"/>
              </a:rPr>
              <a:t>①</a:t>
            </a:r>
            <a:endParaRPr kumimoji="1" lang="zh-CN" altLang="en-US" sz="1800" b="1" dirty="0">
              <a:latin typeface=""/>
            </a:endParaRPr>
          </a:p>
        </p:txBody>
      </p:sp>
      <p:sp>
        <p:nvSpPr>
          <p:cNvPr id="92" name="左大括号 91">
            <a:extLst>
              <a:ext uri="{FF2B5EF4-FFF2-40B4-BE49-F238E27FC236}">
                <a16:creationId xmlns:a16="http://schemas.microsoft.com/office/drawing/2014/main" id="{061C828D-1BCE-4142-822A-D31CED553F2F}"/>
              </a:ext>
            </a:extLst>
          </p:cNvPr>
          <p:cNvSpPr/>
          <p:nvPr/>
        </p:nvSpPr>
        <p:spPr>
          <a:xfrm rot="5400000">
            <a:off x="7892965" y="-781818"/>
            <a:ext cx="211779" cy="4471434"/>
          </a:xfrm>
          <a:prstGeom prst="leftBrace">
            <a:avLst>
              <a:gd name="adj1" fmla="val 8333"/>
              <a:gd name="adj2" fmla="val 4842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9A1A121C-5BE6-4946-A302-6ABFB903ACE8}"/>
              </a:ext>
            </a:extLst>
          </p:cNvPr>
          <p:cNvSpPr txBox="1"/>
          <p:nvPr/>
        </p:nvSpPr>
        <p:spPr>
          <a:xfrm>
            <a:off x="7208372" y="1033489"/>
            <a:ext cx="1805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800" dirty="0">
                <a:latin typeface=""/>
              </a:rPr>
              <a:t>Range Bitmap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707AD43-D45F-C548-9B0D-992733ABBF65}"/>
              </a:ext>
            </a:extLst>
          </p:cNvPr>
          <p:cNvSpPr txBox="1"/>
          <p:nvPr/>
        </p:nvSpPr>
        <p:spPr>
          <a:xfrm>
            <a:off x="3100699" y="1031216"/>
            <a:ext cx="1724535" cy="369332"/>
          </a:xfrm>
          <a:prstGeom prst="rect">
            <a:avLst/>
          </a:prstGeom>
          <a:solidFill>
            <a:schemeClr val="tx2">
              <a:lumMod val="6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800" dirty="0"/>
              <a:t>Query: V&lt;=4</a:t>
            </a:r>
            <a:endParaRPr kumimoji="1" lang="zh-CN" altLang="en-US" sz="1800" dirty="0"/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7B8C7566-5046-F84C-A0DF-17743FB8E3E6}"/>
              </a:ext>
            </a:extLst>
          </p:cNvPr>
          <p:cNvSpPr txBox="1"/>
          <p:nvPr/>
        </p:nvSpPr>
        <p:spPr>
          <a:xfrm>
            <a:off x="5763138" y="1847552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11110001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47000185-48B5-754F-B4FF-8A21501DAF5C}"/>
              </a:ext>
            </a:extLst>
          </p:cNvPr>
          <p:cNvSpPr txBox="1"/>
          <p:nvPr/>
        </p:nvSpPr>
        <p:spPr>
          <a:xfrm>
            <a:off x="7938774" y="1820587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00011100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843F7D95-7300-4040-B649-DA5C8A9C9F78}"/>
              </a:ext>
            </a:extLst>
          </p:cNvPr>
          <p:cNvSpPr txBox="1"/>
          <p:nvPr/>
        </p:nvSpPr>
        <p:spPr>
          <a:xfrm>
            <a:off x="10129961" y="1835632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01000010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9A08E2AD-14D5-B34C-A6ED-64F939DD958B}"/>
              </a:ext>
            </a:extLst>
          </p:cNvPr>
          <p:cNvSpPr/>
          <p:nvPr/>
        </p:nvSpPr>
        <p:spPr>
          <a:xfrm>
            <a:off x="1541156" y="1881286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6CE12C0B-EB0A-894B-9DE1-0233B0954140}"/>
              </a:ext>
            </a:extLst>
          </p:cNvPr>
          <p:cNvSpPr/>
          <p:nvPr/>
        </p:nvSpPr>
        <p:spPr>
          <a:xfrm>
            <a:off x="1541156" y="2391008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8F3FC774-14E8-3146-A05B-AA2EECC5664A}"/>
              </a:ext>
            </a:extLst>
          </p:cNvPr>
          <p:cNvSpPr/>
          <p:nvPr/>
        </p:nvSpPr>
        <p:spPr>
          <a:xfrm>
            <a:off x="1541156" y="2139269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F354AD59-B401-9F4E-ACAD-45B3DD960633}"/>
              </a:ext>
            </a:extLst>
          </p:cNvPr>
          <p:cNvSpPr/>
          <p:nvPr/>
        </p:nvSpPr>
        <p:spPr>
          <a:xfrm>
            <a:off x="1541156" y="2648991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CA690F9D-813B-FA49-841B-AACA5A54C86C}"/>
              </a:ext>
            </a:extLst>
          </p:cNvPr>
          <p:cNvSpPr/>
          <p:nvPr/>
        </p:nvSpPr>
        <p:spPr>
          <a:xfrm>
            <a:off x="1541156" y="2906974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F8272CAB-35FA-6342-9ACC-1897F1C71E30}"/>
              </a:ext>
            </a:extLst>
          </p:cNvPr>
          <p:cNvSpPr/>
          <p:nvPr/>
        </p:nvSpPr>
        <p:spPr>
          <a:xfrm>
            <a:off x="1541156" y="3416696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C751F0A2-6A77-014F-947E-5F9B0D1D6804}"/>
              </a:ext>
            </a:extLst>
          </p:cNvPr>
          <p:cNvSpPr/>
          <p:nvPr/>
        </p:nvSpPr>
        <p:spPr>
          <a:xfrm>
            <a:off x="1541156" y="3164957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8E35A93B-C7F7-F649-B384-20A27CAF894B}"/>
              </a:ext>
            </a:extLst>
          </p:cNvPr>
          <p:cNvSpPr/>
          <p:nvPr/>
        </p:nvSpPr>
        <p:spPr>
          <a:xfrm>
            <a:off x="1541156" y="3674679"/>
            <a:ext cx="480176" cy="251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 b="1" dirty="0">
              <a:latin typeface="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E3B64F4F-E316-4045-A780-B4600B525A35}"/>
              </a:ext>
            </a:extLst>
          </p:cNvPr>
          <p:cNvSpPr txBox="1"/>
          <p:nvPr/>
        </p:nvSpPr>
        <p:spPr>
          <a:xfrm>
            <a:off x="323158" y="1560489"/>
            <a:ext cx="90678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Events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EE28FB69-ECC3-984E-BEB3-B23D0C65E682}"/>
              </a:ext>
            </a:extLst>
          </p:cNvPr>
          <p:cNvSpPr/>
          <p:nvPr/>
        </p:nvSpPr>
        <p:spPr>
          <a:xfrm>
            <a:off x="633411" y="1909302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4A0F4649-758D-2B4F-BBB7-77F8078297D5}"/>
              </a:ext>
            </a:extLst>
          </p:cNvPr>
          <p:cNvSpPr/>
          <p:nvPr/>
        </p:nvSpPr>
        <p:spPr>
          <a:xfrm>
            <a:off x="633405" y="216615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147" name="三角形 146">
            <a:extLst>
              <a:ext uri="{FF2B5EF4-FFF2-40B4-BE49-F238E27FC236}">
                <a16:creationId xmlns:a16="http://schemas.microsoft.com/office/drawing/2014/main" id="{E77FBCAE-7B4E-B641-96A2-2CFCF72EFEAD}"/>
              </a:ext>
            </a:extLst>
          </p:cNvPr>
          <p:cNvSpPr/>
          <p:nvPr/>
        </p:nvSpPr>
        <p:spPr>
          <a:xfrm>
            <a:off x="630455" y="2417895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148" name="六边形 147">
            <a:extLst>
              <a:ext uri="{FF2B5EF4-FFF2-40B4-BE49-F238E27FC236}">
                <a16:creationId xmlns:a16="http://schemas.microsoft.com/office/drawing/2014/main" id="{3708B945-06A9-7045-9DBE-C6CBD105C808}"/>
              </a:ext>
            </a:extLst>
          </p:cNvPr>
          <p:cNvSpPr/>
          <p:nvPr/>
        </p:nvSpPr>
        <p:spPr>
          <a:xfrm>
            <a:off x="633417" y="2680056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149" name="缺角矩形 148">
            <a:extLst>
              <a:ext uri="{FF2B5EF4-FFF2-40B4-BE49-F238E27FC236}">
                <a16:creationId xmlns:a16="http://schemas.microsoft.com/office/drawing/2014/main" id="{EF29CC88-95DA-644D-AE85-5A9F56DC4186}"/>
              </a:ext>
            </a:extLst>
          </p:cNvPr>
          <p:cNvSpPr/>
          <p:nvPr/>
        </p:nvSpPr>
        <p:spPr>
          <a:xfrm>
            <a:off x="628491" y="2929195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FEB7314D-E3B9-5D4A-B7FB-B959EE5B6BC8}"/>
              </a:ext>
            </a:extLst>
          </p:cNvPr>
          <p:cNvSpPr/>
          <p:nvPr/>
        </p:nvSpPr>
        <p:spPr>
          <a:xfrm>
            <a:off x="635920" y="345040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151" name="缺角矩形 150">
            <a:extLst>
              <a:ext uri="{FF2B5EF4-FFF2-40B4-BE49-F238E27FC236}">
                <a16:creationId xmlns:a16="http://schemas.microsoft.com/office/drawing/2014/main" id="{85B0AB49-534A-5746-9AAA-6ED4D9DC7195}"/>
              </a:ext>
            </a:extLst>
          </p:cNvPr>
          <p:cNvSpPr/>
          <p:nvPr/>
        </p:nvSpPr>
        <p:spPr>
          <a:xfrm>
            <a:off x="635926" y="318753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152" name="梯形 151">
            <a:extLst>
              <a:ext uri="{FF2B5EF4-FFF2-40B4-BE49-F238E27FC236}">
                <a16:creationId xmlns:a16="http://schemas.microsoft.com/office/drawing/2014/main" id="{2456AB8D-0A3B-B04B-A6E2-43451CC40312}"/>
              </a:ext>
            </a:extLst>
          </p:cNvPr>
          <p:cNvSpPr/>
          <p:nvPr/>
        </p:nvSpPr>
        <p:spPr>
          <a:xfrm>
            <a:off x="628491" y="3706497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9F6E6550-B692-7B4F-8FD4-4F348D25B223}"/>
              </a:ext>
            </a:extLst>
          </p:cNvPr>
          <p:cNvSpPr txBox="1"/>
          <p:nvPr/>
        </p:nvSpPr>
        <p:spPr>
          <a:xfrm>
            <a:off x="1683927" y="1863294"/>
            <a:ext cx="21111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solidFill>
                  <a:schemeClr val="tx1"/>
                </a:solidFill>
                <a:latin typeface=""/>
              </a:rPr>
              <a:t>32315563</a:t>
            </a:r>
            <a:endParaRPr kumimoji="1" lang="zh-CN" altLang="en-US" sz="1800" dirty="0">
              <a:solidFill>
                <a:schemeClr val="tx1"/>
              </a:solidFill>
              <a:latin typeface="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8BE50502-9588-5949-BAD4-E5F5711BA49B}"/>
              </a:ext>
            </a:extLst>
          </p:cNvPr>
          <p:cNvSpPr txBox="1"/>
          <p:nvPr/>
        </p:nvSpPr>
        <p:spPr>
          <a:xfrm>
            <a:off x="1159094" y="1292573"/>
            <a:ext cx="128300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5"/>
              </a:lnSpc>
            </a:pPr>
            <a:r>
              <a:rPr kumimoji="1" lang="en-US" altLang="zh-CN" sz="1800" dirty="0">
                <a:latin typeface=""/>
              </a:rPr>
              <a:t>Attribute value (V)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255" name="下箭头 254">
            <a:extLst>
              <a:ext uri="{FF2B5EF4-FFF2-40B4-BE49-F238E27FC236}">
                <a16:creationId xmlns:a16="http://schemas.microsoft.com/office/drawing/2014/main" id="{0ECC4ABA-D97E-8E42-BB9B-1C31A9BD4924}"/>
              </a:ext>
            </a:extLst>
          </p:cNvPr>
          <p:cNvSpPr/>
          <p:nvPr/>
        </p:nvSpPr>
        <p:spPr>
          <a:xfrm rot="16200000">
            <a:off x="6044762" y="64250"/>
            <a:ext cx="176300" cy="2298567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" name="下箭头 262">
            <a:extLst>
              <a:ext uri="{FF2B5EF4-FFF2-40B4-BE49-F238E27FC236}">
                <a16:creationId xmlns:a16="http://schemas.microsoft.com/office/drawing/2014/main" id="{C53902A5-CA89-A645-8DF5-73251CBD8247}"/>
              </a:ext>
            </a:extLst>
          </p:cNvPr>
          <p:cNvSpPr/>
          <p:nvPr/>
        </p:nvSpPr>
        <p:spPr>
          <a:xfrm rot="16200000">
            <a:off x="3743615" y="1357957"/>
            <a:ext cx="176300" cy="3137033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10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54890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High-level idea of ACER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AF07791-8E1E-B842-AC15-4C04EBEC2AAD}"/>
              </a:ext>
            </a:extLst>
          </p:cNvPr>
          <p:cNvSpPr/>
          <p:nvPr/>
        </p:nvSpPr>
        <p:spPr>
          <a:xfrm>
            <a:off x="7826762" y="2296405"/>
            <a:ext cx="3289424" cy="3032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A88581E-865A-8240-A9D7-0389209EAAFD}"/>
              </a:ext>
            </a:extLst>
          </p:cNvPr>
          <p:cNvSpPr/>
          <p:nvPr/>
        </p:nvSpPr>
        <p:spPr>
          <a:xfrm>
            <a:off x="8663541" y="3304023"/>
            <a:ext cx="2351880" cy="262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3F72AAA-AEA2-CB42-80D4-645159E9D737}"/>
              </a:ext>
            </a:extLst>
          </p:cNvPr>
          <p:cNvSpPr/>
          <p:nvPr/>
        </p:nvSpPr>
        <p:spPr>
          <a:xfrm>
            <a:off x="8663541" y="2994323"/>
            <a:ext cx="2351880" cy="262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C4C7AD8-84FD-8F4F-9FAB-AC78DBB72D77}"/>
              </a:ext>
            </a:extLst>
          </p:cNvPr>
          <p:cNvSpPr/>
          <p:nvPr/>
        </p:nvSpPr>
        <p:spPr>
          <a:xfrm>
            <a:off x="8663541" y="2683406"/>
            <a:ext cx="2351880" cy="262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91C8B4C-7C4F-DC4F-8B00-0A16968247B4}"/>
              </a:ext>
            </a:extLst>
          </p:cNvPr>
          <p:cNvSpPr/>
          <p:nvPr/>
        </p:nvSpPr>
        <p:spPr>
          <a:xfrm>
            <a:off x="8663541" y="2396320"/>
            <a:ext cx="2351880" cy="262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2B57253-CD25-B74B-B86C-828373A5A2E4}"/>
              </a:ext>
            </a:extLst>
          </p:cNvPr>
          <p:cNvSpPr/>
          <p:nvPr/>
        </p:nvSpPr>
        <p:spPr>
          <a:xfrm>
            <a:off x="1015483" y="2296405"/>
            <a:ext cx="2653004" cy="3032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三角形 19">
            <a:extLst>
              <a:ext uri="{FF2B5EF4-FFF2-40B4-BE49-F238E27FC236}">
                <a16:creationId xmlns:a16="http://schemas.microsoft.com/office/drawing/2014/main" id="{DF4C98AE-063B-CB48-BF1D-A9FFA03A2864}"/>
              </a:ext>
            </a:extLst>
          </p:cNvPr>
          <p:cNvSpPr/>
          <p:nvPr/>
        </p:nvSpPr>
        <p:spPr>
          <a:xfrm>
            <a:off x="1078265" y="2375579"/>
            <a:ext cx="2526672" cy="913726"/>
          </a:xfrm>
          <a:prstGeom prst="triangle">
            <a:avLst/>
          </a:prstGeom>
          <a:solidFill>
            <a:srgbClr val="DAD8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三角形 20">
            <a:extLst>
              <a:ext uri="{FF2B5EF4-FFF2-40B4-BE49-F238E27FC236}">
                <a16:creationId xmlns:a16="http://schemas.microsoft.com/office/drawing/2014/main" id="{7E295709-E2EA-C147-BC04-8C10221A5D5E}"/>
              </a:ext>
            </a:extLst>
          </p:cNvPr>
          <p:cNvSpPr/>
          <p:nvPr/>
        </p:nvSpPr>
        <p:spPr>
          <a:xfrm>
            <a:off x="1531464" y="4305956"/>
            <a:ext cx="1617092" cy="595447"/>
          </a:xfrm>
          <a:prstGeom prst="triangle">
            <a:avLst/>
          </a:prstGeom>
          <a:solidFill>
            <a:srgbClr val="DAD8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C073E04-3677-5D47-A71A-5D21B0D2B5C6}"/>
              </a:ext>
            </a:extLst>
          </p:cNvPr>
          <p:cNvSpPr txBox="1"/>
          <p:nvPr/>
        </p:nvSpPr>
        <p:spPr>
          <a:xfrm>
            <a:off x="932614" y="4896640"/>
            <a:ext cx="1462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Size: 40MB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CE7F601-14DE-A140-9868-A3FC0A89EC31}"/>
              </a:ext>
            </a:extLst>
          </p:cNvPr>
          <p:cNvSpPr/>
          <p:nvPr/>
        </p:nvSpPr>
        <p:spPr>
          <a:xfrm>
            <a:off x="4320478" y="2299204"/>
            <a:ext cx="2859404" cy="3032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DEFAED54-3F5E-D04A-AFBA-4E6903966263}"/>
              </a:ext>
            </a:extLst>
          </p:cNvPr>
          <p:cNvSpPr/>
          <p:nvPr/>
        </p:nvSpPr>
        <p:spPr>
          <a:xfrm>
            <a:off x="4500156" y="2387392"/>
            <a:ext cx="2503360" cy="10004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右箭头 24">
            <a:extLst>
              <a:ext uri="{FF2B5EF4-FFF2-40B4-BE49-F238E27FC236}">
                <a16:creationId xmlns:a16="http://schemas.microsoft.com/office/drawing/2014/main" id="{C20DE35B-EFA8-FB47-8F0A-D595F5A43BCF}"/>
              </a:ext>
            </a:extLst>
          </p:cNvPr>
          <p:cNvSpPr/>
          <p:nvPr/>
        </p:nvSpPr>
        <p:spPr>
          <a:xfrm rot="5400000">
            <a:off x="5088880" y="3591572"/>
            <a:ext cx="466934" cy="16185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A719E751-FD69-2D46-91D6-FD5E973F07C4}"/>
              </a:ext>
            </a:extLst>
          </p:cNvPr>
          <p:cNvSpPr/>
          <p:nvPr/>
        </p:nvSpPr>
        <p:spPr>
          <a:xfrm>
            <a:off x="4500156" y="3976918"/>
            <a:ext cx="2503360" cy="12764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98D7FE9-5EC7-AB4A-9245-23EADF344F8C}"/>
              </a:ext>
            </a:extLst>
          </p:cNvPr>
          <p:cNvSpPr/>
          <p:nvPr/>
        </p:nvSpPr>
        <p:spPr>
          <a:xfrm>
            <a:off x="4572861" y="2433639"/>
            <a:ext cx="2351880" cy="262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790E965-771A-614B-BE62-C37FEA90D1A0}"/>
              </a:ext>
            </a:extLst>
          </p:cNvPr>
          <p:cNvSpPr/>
          <p:nvPr/>
        </p:nvSpPr>
        <p:spPr>
          <a:xfrm>
            <a:off x="4652744" y="2456999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AAD87D1-D288-A14B-88CF-A7D8DF945F4B}"/>
              </a:ext>
            </a:extLst>
          </p:cNvPr>
          <p:cNvSpPr/>
          <p:nvPr/>
        </p:nvSpPr>
        <p:spPr>
          <a:xfrm>
            <a:off x="4974718" y="2458867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F59332E-2E21-3C4A-9260-DEFD1EC2F71F}"/>
              </a:ext>
            </a:extLst>
          </p:cNvPr>
          <p:cNvSpPr/>
          <p:nvPr/>
        </p:nvSpPr>
        <p:spPr>
          <a:xfrm>
            <a:off x="5291427" y="2458867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DE67E1F-7F37-924D-A82F-0147E6510475}"/>
              </a:ext>
            </a:extLst>
          </p:cNvPr>
          <p:cNvSpPr/>
          <p:nvPr/>
        </p:nvSpPr>
        <p:spPr>
          <a:xfrm>
            <a:off x="5610734" y="2455817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56629B1-3738-3245-8EF9-349C6C66AAA7}"/>
              </a:ext>
            </a:extLst>
          </p:cNvPr>
          <p:cNvSpPr/>
          <p:nvPr/>
        </p:nvSpPr>
        <p:spPr>
          <a:xfrm>
            <a:off x="5968020" y="246214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CB9994A-3420-884F-813E-41E3C0C589EB}"/>
              </a:ext>
            </a:extLst>
          </p:cNvPr>
          <p:cNvSpPr/>
          <p:nvPr/>
        </p:nvSpPr>
        <p:spPr>
          <a:xfrm>
            <a:off x="6285075" y="2458867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735F43E-63FF-5946-A9F4-8465BBDDCFBB}"/>
              </a:ext>
            </a:extLst>
          </p:cNvPr>
          <p:cNvSpPr/>
          <p:nvPr/>
        </p:nvSpPr>
        <p:spPr>
          <a:xfrm>
            <a:off x="6616850" y="2458867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78D0529-5D99-5C4C-B413-F1BCBEC483CE}"/>
              </a:ext>
            </a:extLst>
          </p:cNvPr>
          <p:cNvSpPr/>
          <p:nvPr/>
        </p:nvSpPr>
        <p:spPr>
          <a:xfrm>
            <a:off x="4572861" y="2748426"/>
            <a:ext cx="1990096" cy="262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缺角矩形 35">
            <a:extLst>
              <a:ext uri="{FF2B5EF4-FFF2-40B4-BE49-F238E27FC236}">
                <a16:creationId xmlns:a16="http://schemas.microsoft.com/office/drawing/2014/main" id="{698ECD38-9656-5842-A5F0-44AD3B2BF35D}"/>
              </a:ext>
            </a:extLst>
          </p:cNvPr>
          <p:cNvSpPr/>
          <p:nvPr/>
        </p:nvSpPr>
        <p:spPr>
          <a:xfrm>
            <a:off x="4661834" y="277487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缺角矩形 36">
            <a:extLst>
              <a:ext uri="{FF2B5EF4-FFF2-40B4-BE49-F238E27FC236}">
                <a16:creationId xmlns:a16="http://schemas.microsoft.com/office/drawing/2014/main" id="{9DCF017C-3D3D-1D4B-B7A0-14E0AB72E10B}"/>
              </a:ext>
            </a:extLst>
          </p:cNvPr>
          <p:cNvSpPr/>
          <p:nvPr/>
        </p:nvSpPr>
        <p:spPr>
          <a:xfrm>
            <a:off x="4974119" y="2774005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缺角矩形 37">
            <a:extLst>
              <a:ext uri="{FF2B5EF4-FFF2-40B4-BE49-F238E27FC236}">
                <a16:creationId xmlns:a16="http://schemas.microsoft.com/office/drawing/2014/main" id="{093FF942-24FE-6A47-A1DA-7079CC1A8722}"/>
              </a:ext>
            </a:extLst>
          </p:cNvPr>
          <p:cNvSpPr/>
          <p:nvPr/>
        </p:nvSpPr>
        <p:spPr>
          <a:xfrm>
            <a:off x="5302206" y="2774795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缺角矩形 38">
            <a:extLst>
              <a:ext uri="{FF2B5EF4-FFF2-40B4-BE49-F238E27FC236}">
                <a16:creationId xmlns:a16="http://schemas.microsoft.com/office/drawing/2014/main" id="{DB5217E9-E49C-1646-ABBF-E3BD47E169CF}"/>
              </a:ext>
            </a:extLst>
          </p:cNvPr>
          <p:cNvSpPr/>
          <p:nvPr/>
        </p:nvSpPr>
        <p:spPr>
          <a:xfrm>
            <a:off x="5611920" y="2774005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缺角矩形 39">
            <a:extLst>
              <a:ext uri="{FF2B5EF4-FFF2-40B4-BE49-F238E27FC236}">
                <a16:creationId xmlns:a16="http://schemas.microsoft.com/office/drawing/2014/main" id="{2B7EA5AA-261B-9148-8DFA-72352F9FB100}"/>
              </a:ext>
            </a:extLst>
          </p:cNvPr>
          <p:cNvSpPr/>
          <p:nvPr/>
        </p:nvSpPr>
        <p:spPr>
          <a:xfrm>
            <a:off x="5966067" y="277487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缺角矩形 40">
            <a:extLst>
              <a:ext uri="{FF2B5EF4-FFF2-40B4-BE49-F238E27FC236}">
                <a16:creationId xmlns:a16="http://schemas.microsoft.com/office/drawing/2014/main" id="{99C8403F-C527-D249-A5DF-4884B063E898}"/>
              </a:ext>
            </a:extLst>
          </p:cNvPr>
          <p:cNvSpPr/>
          <p:nvPr/>
        </p:nvSpPr>
        <p:spPr>
          <a:xfrm>
            <a:off x="6254124" y="277482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0DB1D1B-C990-6A41-8234-CE0076DEAF6D}"/>
              </a:ext>
            </a:extLst>
          </p:cNvPr>
          <p:cNvSpPr/>
          <p:nvPr/>
        </p:nvSpPr>
        <p:spPr>
          <a:xfrm>
            <a:off x="4571998" y="3054594"/>
            <a:ext cx="696734" cy="262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梯形 42">
            <a:extLst>
              <a:ext uri="{FF2B5EF4-FFF2-40B4-BE49-F238E27FC236}">
                <a16:creationId xmlns:a16="http://schemas.microsoft.com/office/drawing/2014/main" id="{4589C722-78C7-1A4E-BA5D-C2D33FFFD0C1}"/>
              </a:ext>
            </a:extLst>
          </p:cNvPr>
          <p:cNvSpPr/>
          <p:nvPr/>
        </p:nvSpPr>
        <p:spPr>
          <a:xfrm>
            <a:off x="4667177" y="3082852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梯形 43">
            <a:extLst>
              <a:ext uri="{FF2B5EF4-FFF2-40B4-BE49-F238E27FC236}">
                <a16:creationId xmlns:a16="http://schemas.microsoft.com/office/drawing/2014/main" id="{C7AE3E92-367B-7744-B541-DF7C96B03D94}"/>
              </a:ext>
            </a:extLst>
          </p:cNvPr>
          <p:cNvSpPr/>
          <p:nvPr/>
        </p:nvSpPr>
        <p:spPr>
          <a:xfrm>
            <a:off x="4994232" y="3082852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1989B8B0-FB23-1044-A5D9-764A8F76425B}"/>
              </a:ext>
            </a:extLst>
          </p:cNvPr>
          <p:cNvSpPr/>
          <p:nvPr/>
        </p:nvSpPr>
        <p:spPr>
          <a:xfrm>
            <a:off x="4914804" y="403444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缺角矩形 45">
            <a:extLst>
              <a:ext uri="{FF2B5EF4-FFF2-40B4-BE49-F238E27FC236}">
                <a16:creationId xmlns:a16="http://schemas.microsoft.com/office/drawing/2014/main" id="{D9D31D7E-2CFE-BD47-B4D5-4DC373FDE9A5}"/>
              </a:ext>
            </a:extLst>
          </p:cNvPr>
          <p:cNvSpPr/>
          <p:nvPr/>
        </p:nvSpPr>
        <p:spPr>
          <a:xfrm>
            <a:off x="5804909" y="405263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6A8E735-2C5D-354A-8F66-945A1D7023A9}"/>
              </a:ext>
            </a:extLst>
          </p:cNvPr>
          <p:cNvSpPr/>
          <p:nvPr/>
        </p:nvSpPr>
        <p:spPr>
          <a:xfrm>
            <a:off x="5216412" y="435487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缺角矩形 47">
            <a:extLst>
              <a:ext uri="{FF2B5EF4-FFF2-40B4-BE49-F238E27FC236}">
                <a16:creationId xmlns:a16="http://schemas.microsoft.com/office/drawing/2014/main" id="{53599621-DA7A-9E47-BCA7-ED543D706BF1}"/>
              </a:ext>
            </a:extLst>
          </p:cNvPr>
          <p:cNvSpPr/>
          <p:nvPr/>
        </p:nvSpPr>
        <p:spPr>
          <a:xfrm>
            <a:off x="4917749" y="435487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D12E1B66-C032-F442-B156-EE28D76119AE}"/>
              </a:ext>
            </a:extLst>
          </p:cNvPr>
          <p:cNvSpPr/>
          <p:nvPr/>
        </p:nvSpPr>
        <p:spPr>
          <a:xfrm>
            <a:off x="5512132" y="435487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4EF4900A-3823-3C45-B399-7B2BF2ADA0E7}"/>
              </a:ext>
            </a:extLst>
          </p:cNvPr>
          <p:cNvSpPr/>
          <p:nvPr/>
        </p:nvSpPr>
        <p:spPr>
          <a:xfrm>
            <a:off x="5807852" y="4368489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缺角矩形 50">
            <a:extLst>
              <a:ext uri="{FF2B5EF4-FFF2-40B4-BE49-F238E27FC236}">
                <a16:creationId xmlns:a16="http://schemas.microsoft.com/office/drawing/2014/main" id="{6F507891-592C-C748-8DA8-85CFDB46F922}"/>
              </a:ext>
            </a:extLst>
          </p:cNvPr>
          <p:cNvSpPr/>
          <p:nvPr/>
        </p:nvSpPr>
        <p:spPr>
          <a:xfrm>
            <a:off x="6097688" y="4659879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梯形 51">
            <a:extLst>
              <a:ext uri="{FF2B5EF4-FFF2-40B4-BE49-F238E27FC236}">
                <a16:creationId xmlns:a16="http://schemas.microsoft.com/office/drawing/2014/main" id="{FF17D6F8-AAC5-3842-90BC-297DD5AA6002}"/>
              </a:ext>
            </a:extLst>
          </p:cNvPr>
          <p:cNvSpPr/>
          <p:nvPr/>
        </p:nvSpPr>
        <p:spPr>
          <a:xfrm>
            <a:off x="6407052" y="465987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484C4FD-D759-5048-A79C-3A7648A50ACE}"/>
              </a:ext>
            </a:extLst>
          </p:cNvPr>
          <p:cNvSpPr/>
          <p:nvPr/>
        </p:nvSpPr>
        <p:spPr>
          <a:xfrm>
            <a:off x="5516050" y="497537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9582A66-DC45-124A-A7C8-E1FA6A5723BD}"/>
              </a:ext>
            </a:extLst>
          </p:cNvPr>
          <p:cNvSpPr/>
          <p:nvPr/>
        </p:nvSpPr>
        <p:spPr>
          <a:xfrm>
            <a:off x="5808830" y="497742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639B980C-5FF8-F84E-B7B5-8476F769091C}"/>
              </a:ext>
            </a:extLst>
          </p:cNvPr>
          <p:cNvSpPr/>
          <p:nvPr/>
        </p:nvSpPr>
        <p:spPr>
          <a:xfrm>
            <a:off x="6390482" y="405053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缺角矩形 55">
            <a:extLst>
              <a:ext uri="{FF2B5EF4-FFF2-40B4-BE49-F238E27FC236}">
                <a16:creationId xmlns:a16="http://schemas.microsoft.com/office/drawing/2014/main" id="{DE767677-DBBA-3943-800F-36FF87FFB041}"/>
              </a:ext>
            </a:extLst>
          </p:cNvPr>
          <p:cNvSpPr/>
          <p:nvPr/>
        </p:nvSpPr>
        <p:spPr>
          <a:xfrm>
            <a:off x="6683598" y="435487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缺角矩形 56">
            <a:extLst>
              <a:ext uri="{FF2B5EF4-FFF2-40B4-BE49-F238E27FC236}">
                <a16:creationId xmlns:a16="http://schemas.microsoft.com/office/drawing/2014/main" id="{ADE67A48-24B2-5E44-9CB3-E36D9EC1C094}"/>
              </a:ext>
            </a:extLst>
          </p:cNvPr>
          <p:cNvSpPr/>
          <p:nvPr/>
        </p:nvSpPr>
        <p:spPr>
          <a:xfrm>
            <a:off x="6097689" y="4050537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梯形 57">
            <a:extLst>
              <a:ext uri="{FF2B5EF4-FFF2-40B4-BE49-F238E27FC236}">
                <a16:creationId xmlns:a16="http://schemas.microsoft.com/office/drawing/2014/main" id="{C5B65819-26EE-0043-8A60-735F61BA57DE}"/>
              </a:ext>
            </a:extLst>
          </p:cNvPr>
          <p:cNvSpPr/>
          <p:nvPr/>
        </p:nvSpPr>
        <p:spPr>
          <a:xfrm>
            <a:off x="6683281" y="4050536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缺角矩形 58">
            <a:extLst>
              <a:ext uri="{FF2B5EF4-FFF2-40B4-BE49-F238E27FC236}">
                <a16:creationId xmlns:a16="http://schemas.microsoft.com/office/drawing/2014/main" id="{0F68F7A6-CEA1-E249-8D53-5131A0133790}"/>
              </a:ext>
            </a:extLst>
          </p:cNvPr>
          <p:cNvSpPr/>
          <p:nvPr/>
        </p:nvSpPr>
        <p:spPr>
          <a:xfrm>
            <a:off x="6101609" y="4975370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C2F7EF5-43DC-CE4E-8E01-1AD5A8E19A3C}"/>
              </a:ext>
            </a:extLst>
          </p:cNvPr>
          <p:cNvSpPr txBox="1"/>
          <p:nvPr/>
        </p:nvSpPr>
        <p:spPr>
          <a:xfrm>
            <a:off x="5439240" y="3476066"/>
            <a:ext cx="16130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b="1" strike="sngStrike" dirty="0">
                <a:latin typeface="Arial Rounded MT Bold" panose="020F0704030504030204" pitchFamily="34" charset="0"/>
              </a:rPr>
              <a:t>Sort</a:t>
            </a:r>
            <a:r>
              <a:rPr kumimoji="1" lang="en-US" altLang="zh-CN" sz="1600" dirty="0">
                <a:latin typeface="Arial Rounded MT Bold" panose="020F0704030504030204" pitchFamily="34" charset="0"/>
              </a:rPr>
              <a:t> + Merge</a:t>
            </a:r>
            <a:endParaRPr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61" name="右箭头 60">
            <a:extLst>
              <a:ext uri="{FF2B5EF4-FFF2-40B4-BE49-F238E27FC236}">
                <a16:creationId xmlns:a16="http://schemas.microsoft.com/office/drawing/2014/main" id="{9E7AFAE1-3884-644D-B4BB-EBBFCDF167A7}"/>
              </a:ext>
            </a:extLst>
          </p:cNvPr>
          <p:cNvSpPr/>
          <p:nvPr/>
        </p:nvSpPr>
        <p:spPr>
          <a:xfrm rot="5400000">
            <a:off x="10538397" y="3697622"/>
            <a:ext cx="347964" cy="16185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C3133F6C-1403-4746-914E-E94B50F3F939}"/>
              </a:ext>
            </a:extLst>
          </p:cNvPr>
          <p:cNvSpPr/>
          <p:nvPr/>
        </p:nvSpPr>
        <p:spPr>
          <a:xfrm>
            <a:off x="1264041" y="3160657"/>
            <a:ext cx="393012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90D38617-D1EA-3E4A-BD1B-6F1BC4AC28FA}"/>
              </a:ext>
            </a:extLst>
          </p:cNvPr>
          <p:cNvSpPr/>
          <p:nvPr/>
        </p:nvSpPr>
        <p:spPr>
          <a:xfrm>
            <a:off x="1657052" y="3160657"/>
            <a:ext cx="3422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A8B34057-BD06-2942-8C45-4DA7B2F7D6CF}"/>
              </a:ext>
            </a:extLst>
          </p:cNvPr>
          <p:cNvSpPr/>
          <p:nvPr/>
        </p:nvSpPr>
        <p:spPr>
          <a:xfrm>
            <a:off x="1996207" y="3160657"/>
            <a:ext cx="3422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12B0F12C-8677-9F4A-AAE1-B0C780D201D9}"/>
              </a:ext>
            </a:extLst>
          </p:cNvPr>
          <p:cNvSpPr/>
          <p:nvPr/>
        </p:nvSpPr>
        <p:spPr>
          <a:xfrm>
            <a:off x="2338440" y="3160657"/>
            <a:ext cx="3422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E7323E0A-14B1-EF46-90E2-AF902C6736EB}"/>
              </a:ext>
            </a:extLst>
          </p:cNvPr>
          <p:cNvSpPr/>
          <p:nvPr/>
        </p:nvSpPr>
        <p:spPr>
          <a:xfrm>
            <a:off x="2680673" y="3160657"/>
            <a:ext cx="3422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B1702AFC-39D1-B04A-BC9D-50D3C7BF72C5}"/>
              </a:ext>
            </a:extLst>
          </p:cNvPr>
          <p:cNvSpPr/>
          <p:nvPr/>
        </p:nvSpPr>
        <p:spPr>
          <a:xfrm>
            <a:off x="3022906" y="3160657"/>
            <a:ext cx="38251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9698B93E-8F83-3045-BC1A-8DB4E122C1DE}"/>
              </a:ext>
            </a:extLst>
          </p:cNvPr>
          <p:cNvSpPr/>
          <p:nvPr/>
        </p:nvSpPr>
        <p:spPr>
          <a:xfrm>
            <a:off x="1449454" y="3032009"/>
            <a:ext cx="373466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1102A838-0342-B348-A918-F84288BF71D9}"/>
              </a:ext>
            </a:extLst>
          </p:cNvPr>
          <p:cNvSpPr/>
          <p:nvPr/>
        </p:nvSpPr>
        <p:spPr>
          <a:xfrm>
            <a:off x="1822919" y="3032009"/>
            <a:ext cx="3422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4CE9233F-4934-2949-B88E-DF689E9C5ACA}"/>
              </a:ext>
            </a:extLst>
          </p:cNvPr>
          <p:cNvSpPr/>
          <p:nvPr/>
        </p:nvSpPr>
        <p:spPr>
          <a:xfrm>
            <a:off x="2162074" y="3032009"/>
            <a:ext cx="3422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95FC532A-8AE6-2141-ACF4-40E95EBC2168}"/>
              </a:ext>
            </a:extLst>
          </p:cNvPr>
          <p:cNvSpPr/>
          <p:nvPr/>
        </p:nvSpPr>
        <p:spPr>
          <a:xfrm>
            <a:off x="2504307" y="3032009"/>
            <a:ext cx="3422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3CAACC2E-2C54-0046-9B21-4F8764C198D2}"/>
              </a:ext>
            </a:extLst>
          </p:cNvPr>
          <p:cNvSpPr/>
          <p:nvPr/>
        </p:nvSpPr>
        <p:spPr>
          <a:xfrm>
            <a:off x="2846540" y="3032009"/>
            <a:ext cx="396324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8C5200B7-446B-1348-BBD8-4D79CF4B719B}"/>
              </a:ext>
            </a:extLst>
          </p:cNvPr>
          <p:cNvSpPr/>
          <p:nvPr/>
        </p:nvSpPr>
        <p:spPr>
          <a:xfrm>
            <a:off x="1623118" y="2903361"/>
            <a:ext cx="37616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FA4C09CA-0E0C-674B-8C26-77750F04DD93}"/>
              </a:ext>
            </a:extLst>
          </p:cNvPr>
          <p:cNvSpPr/>
          <p:nvPr/>
        </p:nvSpPr>
        <p:spPr>
          <a:xfrm>
            <a:off x="1996207" y="2903361"/>
            <a:ext cx="3422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B1FDDB62-4DD0-D941-82CE-59C23D71A02A}"/>
              </a:ext>
            </a:extLst>
          </p:cNvPr>
          <p:cNvSpPr/>
          <p:nvPr/>
        </p:nvSpPr>
        <p:spPr>
          <a:xfrm>
            <a:off x="2338440" y="2903361"/>
            <a:ext cx="3422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3F572E27-57C5-4348-AB83-0CE76419DC88}"/>
              </a:ext>
            </a:extLst>
          </p:cNvPr>
          <p:cNvSpPr/>
          <p:nvPr/>
        </p:nvSpPr>
        <p:spPr>
          <a:xfrm>
            <a:off x="2680673" y="2903361"/>
            <a:ext cx="38251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315FE140-0DFA-8243-B8E7-F294CDBDB2DD}"/>
              </a:ext>
            </a:extLst>
          </p:cNvPr>
          <p:cNvSpPr/>
          <p:nvPr/>
        </p:nvSpPr>
        <p:spPr>
          <a:xfrm>
            <a:off x="1819207" y="2774713"/>
            <a:ext cx="3422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020526CE-1B2E-7F47-A057-600CED7F9C3B}"/>
              </a:ext>
            </a:extLst>
          </p:cNvPr>
          <p:cNvSpPr/>
          <p:nvPr/>
        </p:nvSpPr>
        <p:spPr>
          <a:xfrm>
            <a:off x="2161440" y="2774713"/>
            <a:ext cx="3422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784B9B5E-D1D7-3846-A61B-74D66371624C}"/>
              </a:ext>
            </a:extLst>
          </p:cNvPr>
          <p:cNvSpPr/>
          <p:nvPr/>
        </p:nvSpPr>
        <p:spPr>
          <a:xfrm>
            <a:off x="2500595" y="2774713"/>
            <a:ext cx="3422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2E61CB7-1AEF-3943-9E35-66AC96D89D5F}"/>
              </a:ext>
            </a:extLst>
          </p:cNvPr>
          <p:cNvSpPr/>
          <p:nvPr/>
        </p:nvSpPr>
        <p:spPr>
          <a:xfrm>
            <a:off x="1998576" y="2643226"/>
            <a:ext cx="3422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74DE9D77-685F-0B47-9999-A775A2245063}"/>
              </a:ext>
            </a:extLst>
          </p:cNvPr>
          <p:cNvSpPr/>
          <p:nvPr/>
        </p:nvSpPr>
        <p:spPr>
          <a:xfrm>
            <a:off x="2340809" y="2643226"/>
            <a:ext cx="3422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2CF52908-364F-0543-85F9-5EA62636B60B}"/>
              </a:ext>
            </a:extLst>
          </p:cNvPr>
          <p:cNvSpPr/>
          <p:nvPr/>
        </p:nvSpPr>
        <p:spPr>
          <a:xfrm>
            <a:off x="2167323" y="2513159"/>
            <a:ext cx="3422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b="1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20A84B6E-74ED-BF41-BC71-454132EFF5DD}"/>
              </a:ext>
            </a:extLst>
          </p:cNvPr>
          <p:cNvSpPr txBox="1"/>
          <p:nvPr/>
        </p:nvSpPr>
        <p:spPr>
          <a:xfrm>
            <a:off x="955857" y="3258576"/>
            <a:ext cx="1462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Size: 100MB</a:t>
            </a:r>
            <a:endParaRPr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C3D4F581-1B70-514E-80DB-21C012232D92}"/>
              </a:ext>
            </a:extLst>
          </p:cNvPr>
          <p:cNvSpPr/>
          <p:nvPr/>
        </p:nvSpPr>
        <p:spPr>
          <a:xfrm>
            <a:off x="1694259" y="4794291"/>
            <a:ext cx="256748" cy="107112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DED4342F-2113-FE42-A7E4-92883B242EDD}"/>
              </a:ext>
            </a:extLst>
          </p:cNvPr>
          <p:cNvSpPr/>
          <p:nvPr/>
        </p:nvSpPr>
        <p:spPr>
          <a:xfrm>
            <a:off x="1951007" y="4794291"/>
            <a:ext cx="256748" cy="107112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AF6F7547-44C6-E241-B07B-4868813691DC}"/>
              </a:ext>
            </a:extLst>
          </p:cNvPr>
          <p:cNvSpPr/>
          <p:nvPr/>
        </p:nvSpPr>
        <p:spPr>
          <a:xfrm>
            <a:off x="2207755" y="4794291"/>
            <a:ext cx="256748" cy="107112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209D0FED-2A6C-934F-91E8-96FFE353186C}"/>
              </a:ext>
            </a:extLst>
          </p:cNvPr>
          <p:cNvSpPr/>
          <p:nvPr/>
        </p:nvSpPr>
        <p:spPr>
          <a:xfrm>
            <a:off x="2464503" y="4794291"/>
            <a:ext cx="256748" cy="107112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0803265C-33F7-DB4D-81F8-306D33E9B6A0}"/>
              </a:ext>
            </a:extLst>
          </p:cNvPr>
          <p:cNvSpPr/>
          <p:nvPr/>
        </p:nvSpPr>
        <p:spPr>
          <a:xfrm>
            <a:off x="2722896" y="4794291"/>
            <a:ext cx="256748" cy="107112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9DC344D2-9936-DB4B-AF77-44ACB27841F1}"/>
              </a:ext>
            </a:extLst>
          </p:cNvPr>
          <p:cNvSpPr/>
          <p:nvPr/>
        </p:nvSpPr>
        <p:spPr>
          <a:xfrm>
            <a:off x="1828383" y="4687179"/>
            <a:ext cx="256748" cy="107112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23FF52AA-956F-E340-ACFA-B095CCB61D9E}"/>
              </a:ext>
            </a:extLst>
          </p:cNvPr>
          <p:cNvSpPr/>
          <p:nvPr/>
        </p:nvSpPr>
        <p:spPr>
          <a:xfrm>
            <a:off x="2085131" y="4687179"/>
            <a:ext cx="256748" cy="107112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721A2485-DA3D-E842-9673-FE8267A00081}"/>
              </a:ext>
            </a:extLst>
          </p:cNvPr>
          <p:cNvSpPr/>
          <p:nvPr/>
        </p:nvSpPr>
        <p:spPr>
          <a:xfrm>
            <a:off x="2341879" y="4687179"/>
            <a:ext cx="256748" cy="107112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31FF16D9-3123-DE48-8B28-65DB87ADBB83}"/>
              </a:ext>
            </a:extLst>
          </p:cNvPr>
          <p:cNvSpPr/>
          <p:nvPr/>
        </p:nvSpPr>
        <p:spPr>
          <a:xfrm>
            <a:off x="2600272" y="4687179"/>
            <a:ext cx="256748" cy="107112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767C7D53-45F6-1F49-A9C2-69F28BD2D1F4}"/>
              </a:ext>
            </a:extLst>
          </p:cNvPr>
          <p:cNvSpPr/>
          <p:nvPr/>
        </p:nvSpPr>
        <p:spPr>
          <a:xfrm>
            <a:off x="1987351" y="4580067"/>
            <a:ext cx="231213" cy="107112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6DD79D8E-1F96-8F48-A10B-CA8B89D7ACB6}"/>
              </a:ext>
            </a:extLst>
          </p:cNvPr>
          <p:cNvSpPr/>
          <p:nvPr/>
        </p:nvSpPr>
        <p:spPr>
          <a:xfrm>
            <a:off x="2218565" y="4580067"/>
            <a:ext cx="256748" cy="107112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7217E0BD-6FC0-C047-8413-D90A4237F920}"/>
              </a:ext>
            </a:extLst>
          </p:cNvPr>
          <p:cNvSpPr/>
          <p:nvPr/>
        </p:nvSpPr>
        <p:spPr>
          <a:xfrm>
            <a:off x="2476958" y="4580067"/>
            <a:ext cx="237919" cy="107112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AB157C78-19F3-4644-8EFC-6FFDBE934DB4}"/>
              </a:ext>
            </a:extLst>
          </p:cNvPr>
          <p:cNvSpPr/>
          <p:nvPr/>
        </p:nvSpPr>
        <p:spPr>
          <a:xfrm>
            <a:off x="2123460" y="4472955"/>
            <a:ext cx="217094" cy="107112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F11D934C-77AE-CE43-86BD-D220FC0C5A63}"/>
              </a:ext>
            </a:extLst>
          </p:cNvPr>
          <p:cNvSpPr/>
          <p:nvPr/>
        </p:nvSpPr>
        <p:spPr>
          <a:xfrm>
            <a:off x="2342199" y="4472955"/>
            <a:ext cx="214347" cy="107112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0" name="右箭头 99">
            <a:extLst>
              <a:ext uri="{FF2B5EF4-FFF2-40B4-BE49-F238E27FC236}">
                <a16:creationId xmlns:a16="http://schemas.microsoft.com/office/drawing/2014/main" id="{207F1F46-C08F-494F-806F-E187EA474523}"/>
              </a:ext>
            </a:extLst>
          </p:cNvPr>
          <p:cNvSpPr/>
          <p:nvPr/>
        </p:nvSpPr>
        <p:spPr>
          <a:xfrm rot="5400000">
            <a:off x="2112834" y="3825988"/>
            <a:ext cx="466934" cy="16185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977AE47F-702D-3041-80C9-48EA44B2660C}"/>
              </a:ext>
            </a:extLst>
          </p:cNvPr>
          <p:cNvSpPr txBox="1"/>
          <p:nvPr/>
        </p:nvSpPr>
        <p:spPr>
          <a:xfrm>
            <a:off x="2352912" y="3669601"/>
            <a:ext cx="13399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Compress</a:t>
            </a:r>
            <a:endParaRPr lang="zh-CN" altLang="en-US" sz="1600" b="1" strike="sngStrike" dirty="0">
              <a:latin typeface="Arial Rounded MT Bold" panose="020F0704030504030204" pitchFamily="34" charset="0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3C7C7CDE-B0DE-A241-83B4-9C6D67C26ECC}"/>
              </a:ext>
            </a:extLst>
          </p:cNvPr>
          <p:cNvSpPr txBox="1"/>
          <p:nvPr/>
        </p:nvSpPr>
        <p:spPr>
          <a:xfrm>
            <a:off x="8027581" y="4613600"/>
            <a:ext cx="2853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Second-phase Filtering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79C05E5A-5786-D746-B7DD-ABB6318350B8}"/>
              </a:ext>
            </a:extLst>
          </p:cNvPr>
          <p:cNvSpPr/>
          <p:nvPr/>
        </p:nvSpPr>
        <p:spPr>
          <a:xfrm>
            <a:off x="8697713" y="2427103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E5DE294A-B375-B343-AA68-1B15349B80F1}"/>
              </a:ext>
            </a:extLst>
          </p:cNvPr>
          <p:cNvSpPr/>
          <p:nvPr/>
        </p:nvSpPr>
        <p:spPr>
          <a:xfrm>
            <a:off x="8992520" y="242756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5" name="三角形 104">
            <a:extLst>
              <a:ext uri="{FF2B5EF4-FFF2-40B4-BE49-F238E27FC236}">
                <a16:creationId xmlns:a16="http://schemas.microsoft.com/office/drawing/2014/main" id="{0018096E-F75D-8247-87E8-1CECAEF16F93}"/>
              </a:ext>
            </a:extLst>
          </p:cNvPr>
          <p:cNvSpPr/>
          <p:nvPr/>
        </p:nvSpPr>
        <p:spPr>
          <a:xfrm>
            <a:off x="9287967" y="2423008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06" name="六边形 105">
            <a:extLst>
              <a:ext uri="{FF2B5EF4-FFF2-40B4-BE49-F238E27FC236}">
                <a16:creationId xmlns:a16="http://schemas.microsoft.com/office/drawing/2014/main" id="{02419470-3D71-7146-A618-BB57F05CFAE4}"/>
              </a:ext>
            </a:extLst>
          </p:cNvPr>
          <p:cNvSpPr/>
          <p:nvPr/>
        </p:nvSpPr>
        <p:spPr>
          <a:xfrm>
            <a:off x="9587007" y="2425448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7" name="缺角矩形 106">
            <a:extLst>
              <a:ext uri="{FF2B5EF4-FFF2-40B4-BE49-F238E27FC236}">
                <a16:creationId xmlns:a16="http://schemas.microsoft.com/office/drawing/2014/main" id="{54F6D572-9FBB-AD41-B88F-BE2AA09C0FAE}"/>
              </a:ext>
            </a:extLst>
          </p:cNvPr>
          <p:cNvSpPr/>
          <p:nvPr/>
        </p:nvSpPr>
        <p:spPr>
          <a:xfrm>
            <a:off x="9882389" y="242264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4D3F5985-D667-674F-8494-86A6F87F8217}"/>
              </a:ext>
            </a:extLst>
          </p:cNvPr>
          <p:cNvSpPr/>
          <p:nvPr/>
        </p:nvSpPr>
        <p:spPr>
          <a:xfrm>
            <a:off x="10467962" y="242054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缺角矩形 108">
            <a:extLst>
              <a:ext uri="{FF2B5EF4-FFF2-40B4-BE49-F238E27FC236}">
                <a16:creationId xmlns:a16="http://schemas.microsoft.com/office/drawing/2014/main" id="{7B52CED6-4DAE-2B44-8D5A-CBB74067FF8F}"/>
              </a:ext>
            </a:extLst>
          </p:cNvPr>
          <p:cNvSpPr/>
          <p:nvPr/>
        </p:nvSpPr>
        <p:spPr>
          <a:xfrm>
            <a:off x="10175169" y="2420547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0" name="梯形 109">
            <a:extLst>
              <a:ext uri="{FF2B5EF4-FFF2-40B4-BE49-F238E27FC236}">
                <a16:creationId xmlns:a16="http://schemas.microsoft.com/office/drawing/2014/main" id="{AF174A3C-67C5-CA40-AB06-DCC6F4E2B6DE}"/>
              </a:ext>
            </a:extLst>
          </p:cNvPr>
          <p:cNvSpPr/>
          <p:nvPr/>
        </p:nvSpPr>
        <p:spPr>
          <a:xfrm>
            <a:off x="10760761" y="2420546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1" name="六边形 110">
            <a:extLst>
              <a:ext uri="{FF2B5EF4-FFF2-40B4-BE49-F238E27FC236}">
                <a16:creationId xmlns:a16="http://schemas.microsoft.com/office/drawing/2014/main" id="{8EE745A9-6674-8C4D-A7F9-7E121333837B}"/>
              </a:ext>
            </a:extLst>
          </p:cNvPr>
          <p:cNvSpPr/>
          <p:nvPr/>
        </p:nvSpPr>
        <p:spPr>
          <a:xfrm>
            <a:off x="8699506" y="2702354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98BA7C85-1E03-3E42-8F9E-803987A23498}"/>
              </a:ext>
            </a:extLst>
          </p:cNvPr>
          <p:cNvSpPr/>
          <p:nvPr/>
        </p:nvSpPr>
        <p:spPr>
          <a:xfrm>
            <a:off x="9290949" y="270235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3" name="缺角矩形 112">
            <a:extLst>
              <a:ext uri="{FF2B5EF4-FFF2-40B4-BE49-F238E27FC236}">
                <a16:creationId xmlns:a16="http://schemas.microsoft.com/office/drawing/2014/main" id="{FACD74C8-0F5E-7D4B-BA84-BE8575BCC017}"/>
              </a:ext>
            </a:extLst>
          </p:cNvPr>
          <p:cNvSpPr/>
          <p:nvPr/>
        </p:nvSpPr>
        <p:spPr>
          <a:xfrm>
            <a:off x="8992286" y="270235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9272C765-A10F-044C-B62F-736207CA9EB2}"/>
              </a:ext>
            </a:extLst>
          </p:cNvPr>
          <p:cNvSpPr/>
          <p:nvPr/>
        </p:nvSpPr>
        <p:spPr>
          <a:xfrm>
            <a:off x="9586669" y="270235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25AEDD3B-7620-C44D-A0FF-D7AEAEC2380D}"/>
              </a:ext>
            </a:extLst>
          </p:cNvPr>
          <p:cNvSpPr/>
          <p:nvPr/>
        </p:nvSpPr>
        <p:spPr>
          <a:xfrm>
            <a:off x="9873554" y="270982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9" name="六边形 118">
            <a:extLst>
              <a:ext uri="{FF2B5EF4-FFF2-40B4-BE49-F238E27FC236}">
                <a16:creationId xmlns:a16="http://schemas.microsoft.com/office/drawing/2014/main" id="{BF636FA6-86AA-EC48-8FDF-ED5D2FA3412D}"/>
              </a:ext>
            </a:extLst>
          </p:cNvPr>
          <p:cNvSpPr/>
          <p:nvPr/>
        </p:nvSpPr>
        <p:spPr>
          <a:xfrm>
            <a:off x="10175169" y="2715969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0" name="三角形 119">
            <a:extLst>
              <a:ext uri="{FF2B5EF4-FFF2-40B4-BE49-F238E27FC236}">
                <a16:creationId xmlns:a16="http://schemas.microsoft.com/office/drawing/2014/main" id="{B9B0BDC2-1A95-5C49-9BC9-6E4FE623ED43}"/>
              </a:ext>
            </a:extLst>
          </p:cNvPr>
          <p:cNvSpPr/>
          <p:nvPr/>
        </p:nvSpPr>
        <p:spPr>
          <a:xfrm>
            <a:off x="10467943" y="2702354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3" name="缺角矩形 122">
            <a:extLst>
              <a:ext uri="{FF2B5EF4-FFF2-40B4-BE49-F238E27FC236}">
                <a16:creationId xmlns:a16="http://schemas.microsoft.com/office/drawing/2014/main" id="{EA70B5B6-8539-634A-8208-74BFB5D427A9}"/>
              </a:ext>
            </a:extLst>
          </p:cNvPr>
          <p:cNvSpPr/>
          <p:nvPr/>
        </p:nvSpPr>
        <p:spPr>
          <a:xfrm>
            <a:off x="10758135" y="270235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0" name="三角形 129">
            <a:extLst>
              <a:ext uri="{FF2B5EF4-FFF2-40B4-BE49-F238E27FC236}">
                <a16:creationId xmlns:a16="http://schemas.microsoft.com/office/drawing/2014/main" id="{C83F6E2C-9899-FA4D-94BB-099AF65AFA48}"/>
              </a:ext>
            </a:extLst>
          </p:cNvPr>
          <p:cNvSpPr/>
          <p:nvPr/>
        </p:nvSpPr>
        <p:spPr>
          <a:xfrm>
            <a:off x="8691216" y="301697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1" name="六边形 130">
            <a:extLst>
              <a:ext uri="{FF2B5EF4-FFF2-40B4-BE49-F238E27FC236}">
                <a16:creationId xmlns:a16="http://schemas.microsoft.com/office/drawing/2014/main" id="{99511230-5AF8-F341-84B7-2BF62F75E7A7}"/>
              </a:ext>
            </a:extLst>
          </p:cNvPr>
          <p:cNvSpPr/>
          <p:nvPr/>
        </p:nvSpPr>
        <p:spPr>
          <a:xfrm>
            <a:off x="8984002" y="3016976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2" name="椭圆 131">
            <a:extLst>
              <a:ext uri="{FF2B5EF4-FFF2-40B4-BE49-F238E27FC236}">
                <a16:creationId xmlns:a16="http://schemas.microsoft.com/office/drawing/2014/main" id="{A19D4CB5-2684-C341-998D-0B3FA9BEA192}"/>
              </a:ext>
            </a:extLst>
          </p:cNvPr>
          <p:cNvSpPr/>
          <p:nvPr/>
        </p:nvSpPr>
        <p:spPr>
          <a:xfrm>
            <a:off x="9282665" y="3016975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6D3D0BDB-F835-B642-BAB3-9CCE51BE41A4}"/>
              </a:ext>
            </a:extLst>
          </p:cNvPr>
          <p:cNvSpPr/>
          <p:nvPr/>
        </p:nvSpPr>
        <p:spPr>
          <a:xfrm>
            <a:off x="9578385" y="3020775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4" name="三角形 133">
            <a:extLst>
              <a:ext uri="{FF2B5EF4-FFF2-40B4-BE49-F238E27FC236}">
                <a16:creationId xmlns:a16="http://schemas.microsoft.com/office/drawing/2014/main" id="{9CF26D50-9224-1F4C-B211-53F9E1436D07}"/>
              </a:ext>
            </a:extLst>
          </p:cNvPr>
          <p:cNvSpPr/>
          <p:nvPr/>
        </p:nvSpPr>
        <p:spPr>
          <a:xfrm>
            <a:off x="9871164" y="3016976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5" name="缺角矩形 134">
            <a:extLst>
              <a:ext uri="{FF2B5EF4-FFF2-40B4-BE49-F238E27FC236}">
                <a16:creationId xmlns:a16="http://schemas.microsoft.com/office/drawing/2014/main" id="{638793B6-7C93-D644-9CF4-89B2BBF8B4C7}"/>
              </a:ext>
            </a:extLst>
          </p:cNvPr>
          <p:cNvSpPr/>
          <p:nvPr/>
        </p:nvSpPr>
        <p:spPr>
          <a:xfrm>
            <a:off x="10163943" y="3016975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6" name="梯形 135">
            <a:extLst>
              <a:ext uri="{FF2B5EF4-FFF2-40B4-BE49-F238E27FC236}">
                <a16:creationId xmlns:a16="http://schemas.microsoft.com/office/drawing/2014/main" id="{5201E9A4-185B-9646-A8CD-53013EEF9ECE}"/>
              </a:ext>
            </a:extLst>
          </p:cNvPr>
          <p:cNvSpPr/>
          <p:nvPr/>
        </p:nvSpPr>
        <p:spPr>
          <a:xfrm>
            <a:off x="10473307" y="3016975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7" name="三角形 136">
            <a:extLst>
              <a:ext uri="{FF2B5EF4-FFF2-40B4-BE49-F238E27FC236}">
                <a16:creationId xmlns:a16="http://schemas.microsoft.com/office/drawing/2014/main" id="{361080CB-9883-9B49-BD36-C20344757C09}"/>
              </a:ext>
            </a:extLst>
          </p:cNvPr>
          <p:cNvSpPr/>
          <p:nvPr/>
        </p:nvSpPr>
        <p:spPr>
          <a:xfrm>
            <a:off x="10775497" y="3027090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8" name="六边形 137">
            <a:extLst>
              <a:ext uri="{FF2B5EF4-FFF2-40B4-BE49-F238E27FC236}">
                <a16:creationId xmlns:a16="http://schemas.microsoft.com/office/drawing/2014/main" id="{D0830F4C-CAEF-404D-A5FB-1477A5882463}"/>
              </a:ext>
            </a:extLst>
          </p:cNvPr>
          <p:cNvSpPr/>
          <p:nvPr/>
        </p:nvSpPr>
        <p:spPr>
          <a:xfrm>
            <a:off x="8699508" y="3326753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9" name="三角形 138">
            <a:extLst>
              <a:ext uri="{FF2B5EF4-FFF2-40B4-BE49-F238E27FC236}">
                <a16:creationId xmlns:a16="http://schemas.microsoft.com/office/drawing/2014/main" id="{BA7DD043-409A-A84A-960E-479A822998A6}"/>
              </a:ext>
            </a:extLst>
          </p:cNvPr>
          <p:cNvSpPr/>
          <p:nvPr/>
        </p:nvSpPr>
        <p:spPr>
          <a:xfrm>
            <a:off x="8992280" y="332675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0" name="椭圆 139">
            <a:extLst>
              <a:ext uri="{FF2B5EF4-FFF2-40B4-BE49-F238E27FC236}">
                <a16:creationId xmlns:a16="http://schemas.microsoft.com/office/drawing/2014/main" id="{815D3192-D593-4A4B-ABA0-0DEEABCBAEF5}"/>
              </a:ext>
            </a:extLst>
          </p:cNvPr>
          <p:cNvSpPr/>
          <p:nvPr/>
        </p:nvSpPr>
        <p:spPr>
          <a:xfrm>
            <a:off x="9285059" y="3326750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E6384358-6CAC-344A-9C5F-00EF6B190D65}"/>
              </a:ext>
            </a:extLst>
          </p:cNvPr>
          <p:cNvSpPr/>
          <p:nvPr/>
        </p:nvSpPr>
        <p:spPr>
          <a:xfrm>
            <a:off x="9586669" y="332675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2679B486-DF11-FF40-9798-6E4B25AEA5E6}"/>
              </a:ext>
            </a:extLst>
          </p:cNvPr>
          <p:cNvSpPr/>
          <p:nvPr/>
        </p:nvSpPr>
        <p:spPr>
          <a:xfrm>
            <a:off x="9879449" y="332880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3" name="缺角矩形 142">
            <a:extLst>
              <a:ext uri="{FF2B5EF4-FFF2-40B4-BE49-F238E27FC236}">
                <a16:creationId xmlns:a16="http://schemas.microsoft.com/office/drawing/2014/main" id="{0CB05C73-3E1E-C24A-AC1B-95B2F099A08B}"/>
              </a:ext>
            </a:extLst>
          </p:cNvPr>
          <p:cNvSpPr/>
          <p:nvPr/>
        </p:nvSpPr>
        <p:spPr>
          <a:xfrm>
            <a:off x="10172228" y="3326750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FF8B0AC4-3528-9541-A350-E8F273A7D13D}"/>
              </a:ext>
            </a:extLst>
          </p:cNvPr>
          <p:cNvSpPr/>
          <p:nvPr/>
        </p:nvSpPr>
        <p:spPr>
          <a:xfrm>
            <a:off x="8660592" y="3982341"/>
            <a:ext cx="2351880" cy="262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5" name="椭圆 144">
            <a:extLst>
              <a:ext uri="{FF2B5EF4-FFF2-40B4-BE49-F238E27FC236}">
                <a16:creationId xmlns:a16="http://schemas.microsoft.com/office/drawing/2014/main" id="{FC022A9F-4C29-E64F-84E6-CB827AE98AC9}"/>
              </a:ext>
            </a:extLst>
          </p:cNvPr>
          <p:cNvSpPr/>
          <p:nvPr/>
        </p:nvSpPr>
        <p:spPr>
          <a:xfrm>
            <a:off x="8694764" y="401312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31066DEC-BDFA-A847-8201-1D5949B56EFD}"/>
              </a:ext>
            </a:extLst>
          </p:cNvPr>
          <p:cNvSpPr/>
          <p:nvPr/>
        </p:nvSpPr>
        <p:spPr>
          <a:xfrm>
            <a:off x="8989571" y="4013587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7" name="三角形 146">
            <a:extLst>
              <a:ext uri="{FF2B5EF4-FFF2-40B4-BE49-F238E27FC236}">
                <a16:creationId xmlns:a16="http://schemas.microsoft.com/office/drawing/2014/main" id="{B2366C1A-B551-9341-8CFD-18426DCF02CC}"/>
              </a:ext>
            </a:extLst>
          </p:cNvPr>
          <p:cNvSpPr/>
          <p:nvPr/>
        </p:nvSpPr>
        <p:spPr>
          <a:xfrm>
            <a:off x="9285018" y="4009029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48" name="六边形 147">
            <a:extLst>
              <a:ext uri="{FF2B5EF4-FFF2-40B4-BE49-F238E27FC236}">
                <a16:creationId xmlns:a16="http://schemas.microsoft.com/office/drawing/2014/main" id="{4CB53F99-B339-FB45-8DE4-474770A6DA69}"/>
              </a:ext>
            </a:extLst>
          </p:cNvPr>
          <p:cNvSpPr/>
          <p:nvPr/>
        </p:nvSpPr>
        <p:spPr>
          <a:xfrm>
            <a:off x="9584058" y="4011469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9" name="缺角矩形 148">
            <a:extLst>
              <a:ext uri="{FF2B5EF4-FFF2-40B4-BE49-F238E27FC236}">
                <a16:creationId xmlns:a16="http://schemas.microsoft.com/office/drawing/2014/main" id="{B0CA0F66-79F7-5A49-BCA2-3D10563DDBB2}"/>
              </a:ext>
            </a:extLst>
          </p:cNvPr>
          <p:cNvSpPr/>
          <p:nvPr/>
        </p:nvSpPr>
        <p:spPr>
          <a:xfrm>
            <a:off x="9879440" y="4008665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796DD94D-BB08-F34C-8E63-8E904A28C5C4}"/>
              </a:ext>
            </a:extLst>
          </p:cNvPr>
          <p:cNvSpPr/>
          <p:nvPr/>
        </p:nvSpPr>
        <p:spPr>
          <a:xfrm>
            <a:off x="10465013" y="4006567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1" name="缺角矩形 150">
            <a:extLst>
              <a:ext uri="{FF2B5EF4-FFF2-40B4-BE49-F238E27FC236}">
                <a16:creationId xmlns:a16="http://schemas.microsoft.com/office/drawing/2014/main" id="{BA07F42D-91AA-9044-A314-62B0CEF2E75A}"/>
              </a:ext>
            </a:extLst>
          </p:cNvPr>
          <p:cNvSpPr/>
          <p:nvPr/>
        </p:nvSpPr>
        <p:spPr>
          <a:xfrm>
            <a:off x="10172220" y="400656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2" name="梯形 151">
            <a:extLst>
              <a:ext uri="{FF2B5EF4-FFF2-40B4-BE49-F238E27FC236}">
                <a16:creationId xmlns:a16="http://schemas.microsoft.com/office/drawing/2014/main" id="{7DBC7257-9818-9A42-B0A6-F9303770838B}"/>
              </a:ext>
            </a:extLst>
          </p:cNvPr>
          <p:cNvSpPr/>
          <p:nvPr/>
        </p:nvSpPr>
        <p:spPr>
          <a:xfrm>
            <a:off x="10757812" y="4006567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B3EBD4C2-4266-114A-8C86-4CE1502551C6}"/>
              </a:ext>
            </a:extLst>
          </p:cNvPr>
          <p:cNvSpPr/>
          <p:nvPr/>
        </p:nvSpPr>
        <p:spPr>
          <a:xfrm>
            <a:off x="8663889" y="4318139"/>
            <a:ext cx="2351880" cy="262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927FFE11-5C8D-7B46-8E7D-831F0BD5701A}"/>
              </a:ext>
            </a:extLst>
          </p:cNvPr>
          <p:cNvSpPr txBox="1"/>
          <p:nvPr/>
        </p:nvSpPr>
        <p:spPr>
          <a:xfrm>
            <a:off x="7699678" y="4316787"/>
            <a:ext cx="10572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Block 3</a:t>
            </a:r>
            <a:endParaRPr lang="zh-CN" altLang="en-US" sz="1600" b="1" strike="sngStrike" dirty="0">
              <a:latin typeface="Arial Rounded MT Bold" panose="020F0704030504030204" pitchFamily="34" charset="0"/>
            </a:endParaRPr>
          </a:p>
        </p:txBody>
      </p:sp>
      <p:sp>
        <p:nvSpPr>
          <p:cNvPr id="156" name="三角形 155">
            <a:extLst>
              <a:ext uri="{FF2B5EF4-FFF2-40B4-BE49-F238E27FC236}">
                <a16:creationId xmlns:a16="http://schemas.microsoft.com/office/drawing/2014/main" id="{D8689D8A-6B39-AE4B-B9AF-41759A61067B}"/>
              </a:ext>
            </a:extLst>
          </p:cNvPr>
          <p:cNvSpPr/>
          <p:nvPr/>
        </p:nvSpPr>
        <p:spPr>
          <a:xfrm>
            <a:off x="8691564" y="434079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7" name="六边形 156">
            <a:extLst>
              <a:ext uri="{FF2B5EF4-FFF2-40B4-BE49-F238E27FC236}">
                <a16:creationId xmlns:a16="http://schemas.microsoft.com/office/drawing/2014/main" id="{AAE7EDD6-E195-7A46-A0C4-BE0A2B22D923}"/>
              </a:ext>
            </a:extLst>
          </p:cNvPr>
          <p:cNvSpPr/>
          <p:nvPr/>
        </p:nvSpPr>
        <p:spPr>
          <a:xfrm>
            <a:off x="8984350" y="4340792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BD4078B2-EC04-734C-8585-A0D690363A2F}"/>
              </a:ext>
            </a:extLst>
          </p:cNvPr>
          <p:cNvSpPr/>
          <p:nvPr/>
        </p:nvSpPr>
        <p:spPr>
          <a:xfrm>
            <a:off x="9283013" y="4340791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9" name="椭圆 158">
            <a:extLst>
              <a:ext uri="{FF2B5EF4-FFF2-40B4-BE49-F238E27FC236}">
                <a16:creationId xmlns:a16="http://schemas.microsoft.com/office/drawing/2014/main" id="{189166D7-734E-5844-A861-1B0D273D373A}"/>
              </a:ext>
            </a:extLst>
          </p:cNvPr>
          <p:cNvSpPr/>
          <p:nvPr/>
        </p:nvSpPr>
        <p:spPr>
          <a:xfrm>
            <a:off x="9578733" y="4344591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0" name="三角形 159">
            <a:extLst>
              <a:ext uri="{FF2B5EF4-FFF2-40B4-BE49-F238E27FC236}">
                <a16:creationId xmlns:a16="http://schemas.microsoft.com/office/drawing/2014/main" id="{73620BAB-70F5-7F40-BB10-4584F3DA0E01}"/>
              </a:ext>
            </a:extLst>
          </p:cNvPr>
          <p:cNvSpPr/>
          <p:nvPr/>
        </p:nvSpPr>
        <p:spPr>
          <a:xfrm>
            <a:off x="9871512" y="4340792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1" name="缺角矩形 160">
            <a:extLst>
              <a:ext uri="{FF2B5EF4-FFF2-40B4-BE49-F238E27FC236}">
                <a16:creationId xmlns:a16="http://schemas.microsoft.com/office/drawing/2014/main" id="{4D295D5C-1515-7648-8521-8DBBFC71E5B1}"/>
              </a:ext>
            </a:extLst>
          </p:cNvPr>
          <p:cNvSpPr/>
          <p:nvPr/>
        </p:nvSpPr>
        <p:spPr>
          <a:xfrm>
            <a:off x="10164291" y="434079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2" name="梯形 161">
            <a:extLst>
              <a:ext uri="{FF2B5EF4-FFF2-40B4-BE49-F238E27FC236}">
                <a16:creationId xmlns:a16="http://schemas.microsoft.com/office/drawing/2014/main" id="{3C787EA8-2E84-F243-86DE-433E34C200A8}"/>
              </a:ext>
            </a:extLst>
          </p:cNvPr>
          <p:cNvSpPr/>
          <p:nvPr/>
        </p:nvSpPr>
        <p:spPr>
          <a:xfrm>
            <a:off x="10473655" y="4340791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3" name="三角形 162">
            <a:extLst>
              <a:ext uri="{FF2B5EF4-FFF2-40B4-BE49-F238E27FC236}">
                <a16:creationId xmlns:a16="http://schemas.microsoft.com/office/drawing/2014/main" id="{2EEEFB56-C67C-4C47-92B9-648A295A33D6}"/>
              </a:ext>
            </a:extLst>
          </p:cNvPr>
          <p:cNvSpPr/>
          <p:nvPr/>
        </p:nvSpPr>
        <p:spPr>
          <a:xfrm>
            <a:off x="10775845" y="4350906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BC129439-8E55-934B-AB82-E27CDAE9F3D4}"/>
              </a:ext>
            </a:extLst>
          </p:cNvPr>
          <p:cNvSpPr/>
          <p:nvPr/>
        </p:nvSpPr>
        <p:spPr>
          <a:xfrm>
            <a:off x="8663971" y="4999162"/>
            <a:ext cx="2351880" cy="262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0B2D9259-A65D-D042-921A-537015290997}"/>
              </a:ext>
            </a:extLst>
          </p:cNvPr>
          <p:cNvSpPr/>
          <p:nvPr/>
        </p:nvSpPr>
        <p:spPr>
          <a:xfrm>
            <a:off x="8992950" y="503040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9" name="缺角矩形 168">
            <a:extLst>
              <a:ext uri="{FF2B5EF4-FFF2-40B4-BE49-F238E27FC236}">
                <a16:creationId xmlns:a16="http://schemas.microsoft.com/office/drawing/2014/main" id="{F6751BC7-1DE9-3749-BE9B-3A5AACA2C9B2}"/>
              </a:ext>
            </a:extLst>
          </p:cNvPr>
          <p:cNvSpPr/>
          <p:nvPr/>
        </p:nvSpPr>
        <p:spPr>
          <a:xfrm>
            <a:off x="9882819" y="502548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D3AA7F5F-F4AE-694A-93CD-7188F8CA9756}"/>
              </a:ext>
            </a:extLst>
          </p:cNvPr>
          <p:cNvSpPr/>
          <p:nvPr/>
        </p:nvSpPr>
        <p:spPr>
          <a:xfrm>
            <a:off x="10468392" y="502338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1" name="缺角矩形 170">
            <a:extLst>
              <a:ext uri="{FF2B5EF4-FFF2-40B4-BE49-F238E27FC236}">
                <a16:creationId xmlns:a16="http://schemas.microsoft.com/office/drawing/2014/main" id="{F3D4112B-3E6F-E044-8DBB-78A470BE9C01}"/>
              </a:ext>
            </a:extLst>
          </p:cNvPr>
          <p:cNvSpPr/>
          <p:nvPr/>
        </p:nvSpPr>
        <p:spPr>
          <a:xfrm>
            <a:off x="10175599" y="5023389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2" name="梯形 171">
            <a:extLst>
              <a:ext uri="{FF2B5EF4-FFF2-40B4-BE49-F238E27FC236}">
                <a16:creationId xmlns:a16="http://schemas.microsoft.com/office/drawing/2014/main" id="{BE7B3B4A-D1F5-8143-846D-06302DA1FDB1}"/>
              </a:ext>
            </a:extLst>
          </p:cNvPr>
          <p:cNvSpPr/>
          <p:nvPr/>
        </p:nvSpPr>
        <p:spPr>
          <a:xfrm>
            <a:off x="10761191" y="5023388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3" name="右箭头 172">
            <a:extLst>
              <a:ext uri="{FF2B5EF4-FFF2-40B4-BE49-F238E27FC236}">
                <a16:creationId xmlns:a16="http://schemas.microsoft.com/office/drawing/2014/main" id="{588AEF2B-97C7-734E-985C-BACE581548D0}"/>
              </a:ext>
            </a:extLst>
          </p:cNvPr>
          <p:cNvSpPr/>
          <p:nvPr/>
        </p:nvSpPr>
        <p:spPr>
          <a:xfrm rot="5400000">
            <a:off x="10540929" y="4705527"/>
            <a:ext cx="347964" cy="16185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802CE42A-C5B4-A441-9F38-5783DC43BC95}"/>
              </a:ext>
            </a:extLst>
          </p:cNvPr>
          <p:cNvSpPr txBox="1"/>
          <p:nvPr/>
        </p:nvSpPr>
        <p:spPr>
          <a:xfrm>
            <a:off x="8513565" y="3596164"/>
            <a:ext cx="22797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First-phase Filtering</a:t>
            </a:r>
            <a:endParaRPr lang="zh-CN" altLang="en-US" sz="1600" b="1" strike="sngStrike" dirty="0">
              <a:latin typeface="Arial Rounded MT Bold" panose="020F0704030504030204" pitchFamily="34" charset="0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A8FCBE96-8F3B-5F44-899D-F316E874115E}"/>
              </a:ext>
            </a:extLst>
          </p:cNvPr>
          <p:cNvSpPr txBox="1"/>
          <p:nvPr/>
        </p:nvSpPr>
        <p:spPr>
          <a:xfrm>
            <a:off x="7690853" y="3958279"/>
            <a:ext cx="10572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Block 1</a:t>
            </a:r>
            <a:endParaRPr lang="zh-CN" altLang="en-US" sz="1600" b="1" strike="sngStrike" dirty="0">
              <a:latin typeface="Arial Rounded MT Bold" panose="020F0704030504030204" pitchFamily="34" charset="0"/>
            </a:endParaRP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B4E6A5F5-E8CE-7642-BC91-8FAE6C9A456C}"/>
              </a:ext>
            </a:extLst>
          </p:cNvPr>
          <p:cNvSpPr txBox="1"/>
          <p:nvPr/>
        </p:nvSpPr>
        <p:spPr>
          <a:xfrm>
            <a:off x="7699678" y="3280325"/>
            <a:ext cx="10572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Block 4</a:t>
            </a:r>
            <a:endParaRPr lang="zh-CN" altLang="en-US" sz="1600" b="1" strike="sngStrike" dirty="0">
              <a:latin typeface="Arial Rounded MT Bold" panose="020F0704030504030204" pitchFamily="34" charset="0"/>
            </a:endParaRPr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89247216-032D-404F-B0DC-042310A0D850}"/>
              </a:ext>
            </a:extLst>
          </p:cNvPr>
          <p:cNvSpPr txBox="1"/>
          <p:nvPr/>
        </p:nvSpPr>
        <p:spPr>
          <a:xfrm>
            <a:off x="7700566" y="2969408"/>
            <a:ext cx="10572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Block 3</a:t>
            </a:r>
            <a:endParaRPr lang="zh-CN" altLang="en-US" sz="1600" b="1" strike="sngStrike" dirty="0">
              <a:latin typeface="Arial Rounded MT Bold" panose="020F0704030504030204" pitchFamily="34" charset="0"/>
            </a:endParaRP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A0363088-EFA0-3848-8CED-D888C8636B88}"/>
              </a:ext>
            </a:extLst>
          </p:cNvPr>
          <p:cNvSpPr txBox="1"/>
          <p:nvPr/>
        </p:nvSpPr>
        <p:spPr>
          <a:xfrm>
            <a:off x="7699580" y="2671650"/>
            <a:ext cx="10572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Block 2</a:t>
            </a:r>
            <a:endParaRPr lang="zh-CN" altLang="en-US" sz="1600" b="1" strike="sngStrike" dirty="0">
              <a:latin typeface="Arial Rounded MT Bold" panose="020F0704030504030204" pitchFamily="34" charset="0"/>
            </a:endParaRPr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77C8E020-87A5-EA41-BE19-3178650B58E2}"/>
              </a:ext>
            </a:extLst>
          </p:cNvPr>
          <p:cNvSpPr txBox="1"/>
          <p:nvPr/>
        </p:nvSpPr>
        <p:spPr>
          <a:xfrm>
            <a:off x="7704727" y="2363799"/>
            <a:ext cx="10572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Block 1</a:t>
            </a:r>
            <a:endParaRPr lang="zh-CN" altLang="en-US" sz="1600" b="1" strike="sngStrike" dirty="0">
              <a:latin typeface="Arial Rounded MT Bold" panose="020F0704030504030204" pitchFamily="34" charset="0"/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18D8A2C5-507D-B741-934C-6AA4755DBD10}"/>
              </a:ext>
            </a:extLst>
          </p:cNvPr>
          <p:cNvSpPr txBox="1"/>
          <p:nvPr/>
        </p:nvSpPr>
        <p:spPr>
          <a:xfrm>
            <a:off x="452855" y="789913"/>
            <a:ext cx="7213219" cy="1061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Reduce index space overhead via compression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Keep sequential access &amp; without sorting via Range Bitmap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Avoid unnecessary I/O access via two-phase filtering</a:t>
            </a:r>
          </a:p>
        </p:txBody>
      </p:sp>
    </p:spTree>
    <p:extLst>
      <p:ext uri="{BB962C8B-B14F-4D97-AF65-F5344CB8AC3E}">
        <p14:creationId xmlns:p14="http://schemas.microsoft.com/office/powerpoint/2010/main" val="169387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07" name="圆角矩形 106">
            <a:extLst>
              <a:ext uri="{FF2B5EF4-FFF2-40B4-BE49-F238E27FC236}">
                <a16:creationId xmlns:a16="http://schemas.microsoft.com/office/drawing/2014/main" id="{D0544776-60B5-3D4C-943E-D5837B53C5F9}"/>
              </a:ext>
            </a:extLst>
          </p:cNvPr>
          <p:cNvSpPr/>
          <p:nvPr/>
        </p:nvSpPr>
        <p:spPr>
          <a:xfrm>
            <a:off x="5069386" y="1295596"/>
            <a:ext cx="1291966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F7B94DC8-54B8-214B-8C41-24B7822E45BB}"/>
              </a:ext>
            </a:extLst>
          </p:cNvPr>
          <p:cNvSpPr txBox="1"/>
          <p:nvPr/>
        </p:nvSpPr>
        <p:spPr>
          <a:xfrm>
            <a:off x="6043338" y="1187874"/>
            <a:ext cx="307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New ordered events </a:t>
            </a:r>
          </a:p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(arrival</a:t>
            </a:r>
            <a:r>
              <a:rPr kumimoji="1" lang="zh-CN" altLang="en-US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rate: 1 event/s)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6564583C-3C0C-D942-81EA-C5BDCA472642}"/>
              </a:ext>
            </a:extLst>
          </p:cNvPr>
          <p:cNvSpPr/>
          <p:nvPr/>
        </p:nvSpPr>
        <p:spPr>
          <a:xfrm>
            <a:off x="5181445" y="136905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EBAB5BD6-FA99-0449-B495-5967C9D770B0}"/>
              </a:ext>
            </a:extLst>
          </p:cNvPr>
          <p:cNvSpPr/>
          <p:nvPr/>
        </p:nvSpPr>
        <p:spPr>
          <a:xfrm>
            <a:off x="5545374" y="1369057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32E34234-87BB-554F-BB4A-B21934E6A183}"/>
              </a:ext>
            </a:extLst>
          </p:cNvPr>
          <p:cNvSpPr txBox="1"/>
          <p:nvPr/>
        </p:nvSpPr>
        <p:spPr>
          <a:xfrm rot="5400000">
            <a:off x="5936872" y="1301491"/>
            <a:ext cx="291845" cy="42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zh-CN" sz="1600" b="1" dirty="0"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ts val="800"/>
              </a:lnSpc>
            </a:pPr>
            <a:r>
              <a:rPr kumimoji="1" lang="en-US" altLang="zh-CN" sz="1600" b="1" dirty="0"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ts val="800"/>
              </a:lnSpc>
            </a:pPr>
            <a:r>
              <a:rPr kumimoji="1" lang="en-US" altLang="zh-CN" sz="1600" b="1" dirty="0">
                <a:latin typeface="Arial Rounded MT Bold" panose="020F0704030504030204" pitchFamily="34" charset="0"/>
              </a:rPr>
              <a:t>.</a:t>
            </a:r>
            <a:endParaRPr kumimoji="1" lang="zh-CN" altLang="en-US" sz="1200" b="1" dirty="0">
              <a:latin typeface="Arial Rounded MT Bold" panose="020F0704030504030204" pitchFamily="34" charset="0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E50BB956-31CA-9E4D-9429-82BA2F4B691C}"/>
              </a:ext>
            </a:extLst>
          </p:cNvPr>
          <p:cNvSpPr/>
          <p:nvPr/>
        </p:nvSpPr>
        <p:spPr>
          <a:xfrm>
            <a:off x="5087132" y="3860932"/>
            <a:ext cx="2701233" cy="22501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4" name="圆角矩形 123">
            <a:extLst>
              <a:ext uri="{FF2B5EF4-FFF2-40B4-BE49-F238E27FC236}">
                <a16:creationId xmlns:a16="http://schemas.microsoft.com/office/drawing/2014/main" id="{7D9896AF-2BD1-8643-BCCD-D5F66F2165DE}"/>
              </a:ext>
            </a:extLst>
          </p:cNvPr>
          <p:cNvSpPr/>
          <p:nvPr/>
        </p:nvSpPr>
        <p:spPr>
          <a:xfrm>
            <a:off x="5195400" y="3949121"/>
            <a:ext cx="250336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85D5A8B7-471B-E341-8B98-3ECA5253F97F}"/>
              </a:ext>
            </a:extLst>
          </p:cNvPr>
          <p:cNvSpPr/>
          <p:nvPr/>
        </p:nvSpPr>
        <p:spPr>
          <a:xfrm>
            <a:off x="5255490" y="403668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B83F60CE-548F-9E4C-B301-166EA7EAEC85}"/>
              </a:ext>
            </a:extLst>
          </p:cNvPr>
          <p:cNvSpPr/>
          <p:nvPr/>
        </p:nvSpPr>
        <p:spPr>
          <a:xfrm>
            <a:off x="5551215" y="4036687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7" name="三角形 126">
            <a:extLst>
              <a:ext uri="{FF2B5EF4-FFF2-40B4-BE49-F238E27FC236}">
                <a16:creationId xmlns:a16="http://schemas.microsoft.com/office/drawing/2014/main" id="{2358875A-6108-BB4E-8C0A-C2A886BF8A37}"/>
              </a:ext>
            </a:extLst>
          </p:cNvPr>
          <p:cNvSpPr/>
          <p:nvPr/>
        </p:nvSpPr>
        <p:spPr>
          <a:xfrm>
            <a:off x="5846939" y="403668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8" name="缺角矩形 127">
            <a:extLst>
              <a:ext uri="{FF2B5EF4-FFF2-40B4-BE49-F238E27FC236}">
                <a16:creationId xmlns:a16="http://schemas.microsoft.com/office/drawing/2014/main" id="{92DDF113-3FB0-174C-BA3C-F904DDA584E8}"/>
              </a:ext>
            </a:extLst>
          </p:cNvPr>
          <p:cNvSpPr/>
          <p:nvPr/>
        </p:nvSpPr>
        <p:spPr>
          <a:xfrm>
            <a:off x="7380960" y="4023070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2435E809-476A-F046-AD68-BCE0AADE96F7}"/>
              </a:ext>
            </a:extLst>
          </p:cNvPr>
          <p:cNvSpPr txBox="1"/>
          <p:nvPr/>
        </p:nvSpPr>
        <p:spPr>
          <a:xfrm>
            <a:off x="6095353" y="3929763"/>
            <a:ext cx="72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latin typeface=""/>
              </a:rPr>
              <a:t>……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130" name="任意形状 129">
            <a:extLst>
              <a:ext uri="{FF2B5EF4-FFF2-40B4-BE49-F238E27FC236}">
                <a16:creationId xmlns:a16="http://schemas.microsoft.com/office/drawing/2014/main" id="{727F3549-66B1-7446-8CEE-B90F0FF6CE05}"/>
              </a:ext>
            </a:extLst>
          </p:cNvPr>
          <p:cNvSpPr/>
          <p:nvPr/>
        </p:nvSpPr>
        <p:spPr>
          <a:xfrm rot="10800000">
            <a:off x="6161446" y="4818088"/>
            <a:ext cx="567955" cy="386418"/>
          </a:xfrm>
          <a:custGeom>
            <a:avLst/>
            <a:gdLst>
              <a:gd name="connsiteX0" fmla="*/ 864298 w 864298"/>
              <a:gd name="connsiteY0" fmla="*/ 653446 h 653446"/>
              <a:gd name="connsiteX1" fmla="*/ 0 w 864298"/>
              <a:gd name="connsiteY1" fmla="*/ 653446 h 653446"/>
              <a:gd name="connsiteX2" fmla="*/ 266890 w 864298"/>
              <a:gd name="connsiteY2" fmla="*/ 403964 h 653446"/>
              <a:gd name="connsiteX3" fmla="*/ 264398 w 864298"/>
              <a:gd name="connsiteY3" fmla="*/ 403964 h 653446"/>
              <a:gd name="connsiteX4" fmla="*/ 264398 w 864298"/>
              <a:gd name="connsiteY4" fmla="*/ 80793 h 653446"/>
              <a:gd name="connsiteX5" fmla="*/ 599905 w 864298"/>
              <a:gd name="connsiteY5" fmla="*/ 0 h 653446"/>
              <a:gd name="connsiteX6" fmla="*/ 599905 w 864298"/>
              <a:gd name="connsiteY6" fmla="*/ 403964 h 653446"/>
              <a:gd name="connsiteX7" fmla="*/ 597408 w 864298"/>
              <a:gd name="connsiteY7" fmla="*/ 403964 h 6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298" h="653446">
                <a:moveTo>
                  <a:pt x="864298" y="653446"/>
                </a:moveTo>
                <a:lnTo>
                  <a:pt x="0" y="653446"/>
                </a:lnTo>
                <a:lnTo>
                  <a:pt x="266890" y="403964"/>
                </a:lnTo>
                <a:lnTo>
                  <a:pt x="264398" y="403964"/>
                </a:lnTo>
                <a:lnTo>
                  <a:pt x="264398" y="80793"/>
                </a:lnTo>
                <a:lnTo>
                  <a:pt x="599905" y="0"/>
                </a:lnTo>
                <a:lnTo>
                  <a:pt x="599905" y="403964"/>
                </a:lnTo>
                <a:lnTo>
                  <a:pt x="597408" y="40396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31" name="右箭头 130">
            <a:extLst>
              <a:ext uri="{FF2B5EF4-FFF2-40B4-BE49-F238E27FC236}">
                <a16:creationId xmlns:a16="http://schemas.microsoft.com/office/drawing/2014/main" id="{4C6B4B76-2E6B-D24F-AE65-BC3B416D76FC}"/>
              </a:ext>
            </a:extLst>
          </p:cNvPr>
          <p:cNvSpPr/>
          <p:nvPr/>
        </p:nvSpPr>
        <p:spPr>
          <a:xfrm rot="5400000">
            <a:off x="6261925" y="4503290"/>
            <a:ext cx="369333" cy="16185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2" name="圆角矩形 131">
            <a:extLst>
              <a:ext uri="{FF2B5EF4-FFF2-40B4-BE49-F238E27FC236}">
                <a16:creationId xmlns:a16="http://schemas.microsoft.com/office/drawing/2014/main" id="{6AC3C44E-54B0-6146-9F31-153A16A478A3}"/>
              </a:ext>
            </a:extLst>
          </p:cNvPr>
          <p:cNvSpPr/>
          <p:nvPr/>
        </p:nvSpPr>
        <p:spPr>
          <a:xfrm>
            <a:off x="5205558" y="5674676"/>
            <a:ext cx="250336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F232A1C9-6CFF-8146-A65D-6802DFC1CB93}"/>
              </a:ext>
            </a:extLst>
          </p:cNvPr>
          <p:cNvSpPr/>
          <p:nvPr/>
        </p:nvSpPr>
        <p:spPr>
          <a:xfrm>
            <a:off x="5561373" y="576224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4" name="缺角矩形 133">
            <a:extLst>
              <a:ext uri="{FF2B5EF4-FFF2-40B4-BE49-F238E27FC236}">
                <a16:creationId xmlns:a16="http://schemas.microsoft.com/office/drawing/2014/main" id="{4DA4A3FB-990A-CD47-93A9-6FA4C258D93A}"/>
              </a:ext>
            </a:extLst>
          </p:cNvPr>
          <p:cNvSpPr/>
          <p:nvPr/>
        </p:nvSpPr>
        <p:spPr>
          <a:xfrm>
            <a:off x="7391118" y="5748625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6" name="右箭头 135">
            <a:extLst>
              <a:ext uri="{FF2B5EF4-FFF2-40B4-BE49-F238E27FC236}">
                <a16:creationId xmlns:a16="http://schemas.microsoft.com/office/drawing/2014/main" id="{6D4C9654-7C6E-0445-888D-C6880B71A006}"/>
              </a:ext>
            </a:extLst>
          </p:cNvPr>
          <p:cNvSpPr/>
          <p:nvPr/>
        </p:nvSpPr>
        <p:spPr>
          <a:xfrm rot="5400000">
            <a:off x="6257611" y="5356165"/>
            <a:ext cx="369333" cy="16185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DEE101AA-2667-4143-B680-C8E8C5E60C51}"/>
              </a:ext>
            </a:extLst>
          </p:cNvPr>
          <p:cNvSpPr txBox="1"/>
          <p:nvPr/>
        </p:nvSpPr>
        <p:spPr>
          <a:xfrm>
            <a:off x="5095192" y="3319705"/>
            <a:ext cx="270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Step ❶:</a:t>
            </a:r>
          </a:p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Load &amp; filter events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966ED3E6-2436-114B-9BB0-796B9B41FB97}"/>
              </a:ext>
            </a:extLst>
          </p:cNvPr>
          <p:cNvSpPr/>
          <p:nvPr/>
        </p:nvSpPr>
        <p:spPr>
          <a:xfrm>
            <a:off x="7077479" y="402803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A549EE1B-4182-4448-AF38-14F7CF55824E}"/>
              </a:ext>
            </a:extLst>
          </p:cNvPr>
          <p:cNvSpPr/>
          <p:nvPr/>
        </p:nvSpPr>
        <p:spPr>
          <a:xfrm>
            <a:off x="6759673" y="403337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DF4A49F0-D340-134E-9570-CA36F8017CDE}"/>
              </a:ext>
            </a:extLst>
          </p:cNvPr>
          <p:cNvSpPr txBox="1"/>
          <p:nvPr/>
        </p:nvSpPr>
        <p:spPr>
          <a:xfrm>
            <a:off x="6095353" y="5640134"/>
            <a:ext cx="72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latin typeface=""/>
              </a:rPr>
              <a:t>……</a:t>
            </a:r>
            <a:endParaRPr kumimoji="1" lang="zh-CN" altLang="en-US" sz="1800" dirty="0">
              <a:latin typeface="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8EC711B6-DDB4-1640-888B-A301AFC8BE0C}"/>
              </a:ext>
            </a:extLst>
          </p:cNvPr>
          <p:cNvSpPr/>
          <p:nvPr/>
        </p:nvSpPr>
        <p:spPr>
          <a:xfrm>
            <a:off x="6759672" y="576224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7EF0A6CD-FC6B-B940-85C4-6846A7121697}"/>
              </a:ext>
            </a:extLst>
          </p:cNvPr>
          <p:cNvSpPr/>
          <p:nvPr/>
        </p:nvSpPr>
        <p:spPr>
          <a:xfrm>
            <a:off x="7075395" y="576224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942A8D21-A777-F142-BF44-3D9A8EA0BFB9}"/>
              </a:ext>
            </a:extLst>
          </p:cNvPr>
          <p:cNvSpPr/>
          <p:nvPr/>
        </p:nvSpPr>
        <p:spPr>
          <a:xfrm>
            <a:off x="8619482" y="3806663"/>
            <a:ext cx="3180052" cy="23044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4" name="圆角矩形 143">
            <a:extLst>
              <a:ext uri="{FF2B5EF4-FFF2-40B4-BE49-F238E27FC236}">
                <a16:creationId xmlns:a16="http://schemas.microsoft.com/office/drawing/2014/main" id="{5BB5DB6D-D3C1-A64C-8FB5-411552BEC000}"/>
              </a:ext>
            </a:extLst>
          </p:cNvPr>
          <p:cNvSpPr/>
          <p:nvPr/>
        </p:nvSpPr>
        <p:spPr>
          <a:xfrm>
            <a:off x="9561078" y="5273699"/>
            <a:ext cx="1256235" cy="7518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ECAC53FB-4326-E84A-91AA-DEE9A58DA7C8}"/>
              </a:ext>
            </a:extLst>
          </p:cNvPr>
          <p:cNvSpPr txBox="1"/>
          <p:nvPr/>
        </p:nvSpPr>
        <p:spPr>
          <a:xfrm>
            <a:off x="10685717" y="5381651"/>
            <a:ext cx="1185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Matched</a:t>
            </a:r>
          </a:p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tuples</a:t>
            </a:r>
            <a:endParaRPr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1" name="右箭头 170">
            <a:extLst>
              <a:ext uri="{FF2B5EF4-FFF2-40B4-BE49-F238E27FC236}">
                <a16:creationId xmlns:a16="http://schemas.microsoft.com/office/drawing/2014/main" id="{4560F794-96F0-744D-8952-9F1901F8740F}"/>
              </a:ext>
            </a:extLst>
          </p:cNvPr>
          <p:cNvSpPr/>
          <p:nvPr/>
        </p:nvSpPr>
        <p:spPr>
          <a:xfrm rot="5400000">
            <a:off x="10033803" y="4982989"/>
            <a:ext cx="327631" cy="16185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F62372BA-E3BA-D04B-AEDF-5D8D90B1C1A3}"/>
              </a:ext>
            </a:extLst>
          </p:cNvPr>
          <p:cNvSpPr txBox="1"/>
          <p:nvPr/>
        </p:nvSpPr>
        <p:spPr>
          <a:xfrm>
            <a:off x="8619482" y="3266405"/>
            <a:ext cx="325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Step ❷: </a:t>
            </a:r>
          </a:p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Match &amp; return results</a:t>
            </a:r>
            <a:endParaRPr kumimoji="1" lang="zh-CN" alt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885C5C9D-D164-BE46-98E3-FD9839D60135}"/>
              </a:ext>
            </a:extLst>
          </p:cNvPr>
          <p:cNvSpPr/>
          <p:nvPr/>
        </p:nvSpPr>
        <p:spPr>
          <a:xfrm>
            <a:off x="9652518" y="5306402"/>
            <a:ext cx="1063592" cy="3024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1578BB0E-8439-544C-B0D7-0B742EB752A0}"/>
              </a:ext>
            </a:extLst>
          </p:cNvPr>
          <p:cNvSpPr/>
          <p:nvPr/>
        </p:nvSpPr>
        <p:spPr>
          <a:xfrm>
            <a:off x="9652518" y="5691346"/>
            <a:ext cx="1063592" cy="3024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DAD2AECA-B085-3340-BC14-362481AA8801}"/>
              </a:ext>
            </a:extLst>
          </p:cNvPr>
          <p:cNvSpPr/>
          <p:nvPr/>
        </p:nvSpPr>
        <p:spPr>
          <a:xfrm>
            <a:off x="9722934" y="534867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6" name="缺角矩形 145">
            <a:extLst>
              <a:ext uri="{FF2B5EF4-FFF2-40B4-BE49-F238E27FC236}">
                <a16:creationId xmlns:a16="http://schemas.microsoft.com/office/drawing/2014/main" id="{422D8D73-A66E-5D45-B044-344628F59169}"/>
              </a:ext>
            </a:extLst>
          </p:cNvPr>
          <p:cNvSpPr/>
          <p:nvPr/>
        </p:nvSpPr>
        <p:spPr>
          <a:xfrm>
            <a:off x="10086915" y="534811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7" name="梯形 146">
            <a:extLst>
              <a:ext uri="{FF2B5EF4-FFF2-40B4-BE49-F238E27FC236}">
                <a16:creationId xmlns:a16="http://schemas.microsoft.com/office/drawing/2014/main" id="{202F136E-ED95-254F-B470-3A1206444285}"/>
              </a:ext>
            </a:extLst>
          </p:cNvPr>
          <p:cNvSpPr/>
          <p:nvPr/>
        </p:nvSpPr>
        <p:spPr>
          <a:xfrm>
            <a:off x="10447411" y="5345862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8" name="缺角矩形 147">
            <a:extLst>
              <a:ext uri="{FF2B5EF4-FFF2-40B4-BE49-F238E27FC236}">
                <a16:creationId xmlns:a16="http://schemas.microsoft.com/office/drawing/2014/main" id="{05F75598-63BE-B541-9CA8-F26EDBA1C217}"/>
              </a:ext>
            </a:extLst>
          </p:cNvPr>
          <p:cNvSpPr/>
          <p:nvPr/>
        </p:nvSpPr>
        <p:spPr>
          <a:xfrm>
            <a:off x="10086915" y="5738250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E275096A-4A0A-D945-BDC0-607715E751D7}"/>
              </a:ext>
            </a:extLst>
          </p:cNvPr>
          <p:cNvSpPr/>
          <p:nvPr/>
        </p:nvSpPr>
        <p:spPr>
          <a:xfrm>
            <a:off x="9731614" y="573570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1" name="梯形 150">
            <a:extLst>
              <a:ext uri="{FF2B5EF4-FFF2-40B4-BE49-F238E27FC236}">
                <a16:creationId xmlns:a16="http://schemas.microsoft.com/office/drawing/2014/main" id="{493FC47A-A17D-E945-85E6-137B0310F616}"/>
              </a:ext>
            </a:extLst>
          </p:cNvPr>
          <p:cNvSpPr/>
          <p:nvPr/>
        </p:nvSpPr>
        <p:spPr>
          <a:xfrm>
            <a:off x="10465652" y="5740239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0" name="右箭头 179">
            <a:extLst>
              <a:ext uri="{FF2B5EF4-FFF2-40B4-BE49-F238E27FC236}">
                <a16:creationId xmlns:a16="http://schemas.microsoft.com/office/drawing/2014/main" id="{DC6C8102-130C-0542-82B2-74FC53233D49}"/>
              </a:ext>
            </a:extLst>
          </p:cNvPr>
          <p:cNvSpPr/>
          <p:nvPr/>
        </p:nvSpPr>
        <p:spPr>
          <a:xfrm>
            <a:off x="7929151" y="4001612"/>
            <a:ext cx="523534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4" y="165627"/>
            <a:ext cx="87686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Complex event recognition (CER): process steps</a:t>
            </a:r>
            <a:endParaRPr lang="en-US" altLang="zh-CN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87042CDF-8F08-3F45-BCFB-22120DB0207B}"/>
              </a:ext>
            </a:extLst>
          </p:cNvPr>
          <p:cNvSpPr txBox="1"/>
          <p:nvPr/>
        </p:nvSpPr>
        <p:spPr>
          <a:xfrm>
            <a:off x="8637805" y="3798428"/>
            <a:ext cx="31800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Evaluation Engine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75" name="圆角矩形 174">
            <a:extLst>
              <a:ext uri="{FF2B5EF4-FFF2-40B4-BE49-F238E27FC236}">
                <a16:creationId xmlns:a16="http://schemas.microsoft.com/office/drawing/2014/main" id="{BF9079C8-95A9-1448-96C1-A4A9D3C283A4}"/>
              </a:ext>
            </a:extLst>
          </p:cNvPr>
          <p:cNvSpPr/>
          <p:nvPr/>
        </p:nvSpPr>
        <p:spPr>
          <a:xfrm>
            <a:off x="8778591" y="4123786"/>
            <a:ext cx="2913204" cy="7130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7" name="椭圆 176">
            <a:extLst>
              <a:ext uri="{FF2B5EF4-FFF2-40B4-BE49-F238E27FC236}">
                <a16:creationId xmlns:a16="http://schemas.microsoft.com/office/drawing/2014/main" id="{4A431FD4-3224-2A4A-B84A-AF613299A2BB}"/>
              </a:ext>
            </a:extLst>
          </p:cNvPr>
          <p:cNvSpPr/>
          <p:nvPr/>
        </p:nvSpPr>
        <p:spPr>
          <a:xfrm>
            <a:off x="9121211" y="4390151"/>
            <a:ext cx="392989" cy="39362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8" name="直线连接符 177">
            <a:extLst>
              <a:ext uri="{FF2B5EF4-FFF2-40B4-BE49-F238E27FC236}">
                <a16:creationId xmlns:a16="http://schemas.microsoft.com/office/drawing/2014/main" id="{8C28DD94-C38A-9647-BEBC-45775F976BAD}"/>
              </a:ext>
            </a:extLst>
          </p:cNvPr>
          <p:cNvCxnSpPr>
            <a:cxnSpLocks/>
            <a:stCxn id="177" idx="6"/>
            <a:endCxn id="182" idx="2"/>
          </p:cNvCxnSpPr>
          <p:nvPr/>
        </p:nvCxnSpPr>
        <p:spPr>
          <a:xfrm>
            <a:off x="9514200" y="4586962"/>
            <a:ext cx="308392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 w="lg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曲线连接符 178">
            <a:extLst>
              <a:ext uri="{FF2B5EF4-FFF2-40B4-BE49-F238E27FC236}">
                <a16:creationId xmlns:a16="http://schemas.microsoft.com/office/drawing/2014/main" id="{33D98549-B3FE-5142-BEC1-5DAC9BABBDD3}"/>
              </a:ext>
            </a:extLst>
          </p:cNvPr>
          <p:cNvCxnSpPr>
            <a:cxnSpLocks/>
            <a:stCxn id="177" idx="1"/>
            <a:endCxn id="177" idx="7"/>
          </p:cNvCxnSpPr>
          <p:nvPr/>
        </p:nvCxnSpPr>
        <p:spPr>
          <a:xfrm rot="5400000" flipH="1" flipV="1">
            <a:off x="9317705" y="4308854"/>
            <a:ext cx="12700" cy="277885"/>
          </a:xfrm>
          <a:prstGeom prst="curvedConnector3">
            <a:avLst>
              <a:gd name="adj1" fmla="val 2253898"/>
            </a:avLst>
          </a:prstGeom>
          <a:ln w="25400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椭圆 181">
            <a:extLst>
              <a:ext uri="{FF2B5EF4-FFF2-40B4-BE49-F238E27FC236}">
                <a16:creationId xmlns:a16="http://schemas.microsoft.com/office/drawing/2014/main" id="{0D7E6C5D-BD8F-E349-B8EC-6D6BE02C2BFC}"/>
              </a:ext>
            </a:extLst>
          </p:cNvPr>
          <p:cNvSpPr/>
          <p:nvPr/>
        </p:nvSpPr>
        <p:spPr>
          <a:xfrm>
            <a:off x="9822592" y="4390151"/>
            <a:ext cx="392989" cy="39362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41" name="曲线连接符 240">
            <a:extLst>
              <a:ext uri="{FF2B5EF4-FFF2-40B4-BE49-F238E27FC236}">
                <a16:creationId xmlns:a16="http://schemas.microsoft.com/office/drawing/2014/main" id="{C443BADB-0EF3-0E4A-AD03-7123A67CBE21}"/>
              </a:ext>
            </a:extLst>
          </p:cNvPr>
          <p:cNvCxnSpPr>
            <a:cxnSpLocks/>
            <a:stCxn id="182" idx="1"/>
            <a:endCxn id="182" idx="7"/>
          </p:cNvCxnSpPr>
          <p:nvPr/>
        </p:nvCxnSpPr>
        <p:spPr>
          <a:xfrm rot="5400000" flipH="1" flipV="1">
            <a:off x="10019086" y="4308854"/>
            <a:ext cx="12700" cy="277885"/>
          </a:xfrm>
          <a:prstGeom prst="curvedConnector3">
            <a:avLst>
              <a:gd name="adj1" fmla="val 2253898"/>
            </a:avLst>
          </a:prstGeom>
          <a:ln w="25400" cap="rnd">
            <a:solidFill>
              <a:schemeClr val="tx1"/>
            </a:solidFill>
            <a:headEnd w="sm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椭圆 241">
            <a:extLst>
              <a:ext uri="{FF2B5EF4-FFF2-40B4-BE49-F238E27FC236}">
                <a16:creationId xmlns:a16="http://schemas.microsoft.com/office/drawing/2014/main" id="{72B1425B-05AD-DD49-8289-6D725ED329BB}"/>
              </a:ext>
            </a:extLst>
          </p:cNvPr>
          <p:cNvSpPr/>
          <p:nvPr/>
        </p:nvSpPr>
        <p:spPr>
          <a:xfrm>
            <a:off x="10523212" y="4390151"/>
            <a:ext cx="392989" cy="39362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43" name="曲线连接符 242">
            <a:extLst>
              <a:ext uri="{FF2B5EF4-FFF2-40B4-BE49-F238E27FC236}">
                <a16:creationId xmlns:a16="http://schemas.microsoft.com/office/drawing/2014/main" id="{371AE4F4-720A-DF40-8D8F-0B6FC2A30D38}"/>
              </a:ext>
            </a:extLst>
          </p:cNvPr>
          <p:cNvCxnSpPr>
            <a:cxnSpLocks/>
            <a:stCxn id="242" idx="1"/>
            <a:endCxn id="242" idx="7"/>
          </p:cNvCxnSpPr>
          <p:nvPr/>
        </p:nvCxnSpPr>
        <p:spPr>
          <a:xfrm rot="5400000" flipH="1" flipV="1">
            <a:off x="10719706" y="4308854"/>
            <a:ext cx="12700" cy="277885"/>
          </a:xfrm>
          <a:prstGeom prst="curvedConnector3">
            <a:avLst>
              <a:gd name="adj1" fmla="val 2253898"/>
            </a:avLst>
          </a:prstGeom>
          <a:ln w="25400" cap="rnd">
            <a:solidFill>
              <a:schemeClr val="tx1"/>
            </a:solidFill>
            <a:headEnd w="sm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线连接符 245">
            <a:extLst>
              <a:ext uri="{FF2B5EF4-FFF2-40B4-BE49-F238E27FC236}">
                <a16:creationId xmlns:a16="http://schemas.microsoft.com/office/drawing/2014/main" id="{728044E4-9851-444D-895D-9CCBBB7C7ED0}"/>
              </a:ext>
            </a:extLst>
          </p:cNvPr>
          <p:cNvCxnSpPr>
            <a:cxnSpLocks/>
          </p:cNvCxnSpPr>
          <p:nvPr/>
        </p:nvCxnSpPr>
        <p:spPr>
          <a:xfrm>
            <a:off x="10215581" y="4586962"/>
            <a:ext cx="308392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 w="lg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线连接符 246">
            <a:extLst>
              <a:ext uri="{FF2B5EF4-FFF2-40B4-BE49-F238E27FC236}">
                <a16:creationId xmlns:a16="http://schemas.microsoft.com/office/drawing/2014/main" id="{382FFB40-86E3-0F4B-BE20-AB9B76D86A2B}"/>
              </a:ext>
            </a:extLst>
          </p:cNvPr>
          <p:cNvCxnSpPr>
            <a:cxnSpLocks/>
          </p:cNvCxnSpPr>
          <p:nvPr/>
        </p:nvCxnSpPr>
        <p:spPr>
          <a:xfrm>
            <a:off x="10916201" y="4588394"/>
            <a:ext cx="308392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none" w="lg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椭圆 247">
            <a:extLst>
              <a:ext uri="{FF2B5EF4-FFF2-40B4-BE49-F238E27FC236}">
                <a16:creationId xmlns:a16="http://schemas.microsoft.com/office/drawing/2014/main" id="{239E0C77-D9A7-3B48-A874-69738A67248E}"/>
              </a:ext>
            </a:extLst>
          </p:cNvPr>
          <p:cNvSpPr/>
          <p:nvPr/>
        </p:nvSpPr>
        <p:spPr>
          <a:xfrm>
            <a:off x="11230617" y="4390151"/>
            <a:ext cx="392989" cy="393622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49" name="曲线连接符 248">
            <a:extLst>
              <a:ext uri="{FF2B5EF4-FFF2-40B4-BE49-F238E27FC236}">
                <a16:creationId xmlns:a16="http://schemas.microsoft.com/office/drawing/2014/main" id="{AF1DA3B0-784A-734E-936B-61747BD2E34F}"/>
              </a:ext>
            </a:extLst>
          </p:cNvPr>
          <p:cNvCxnSpPr>
            <a:cxnSpLocks/>
            <a:stCxn id="248" idx="1"/>
            <a:endCxn id="248" idx="7"/>
          </p:cNvCxnSpPr>
          <p:nvPr/>
        </p:nvCxnSpPr>
        <p:spPr>
          <a:xfrm rot="5400000" flipH="1" flipV="1">
            <a:off x="11427111" y="4308854"/>
            <a:ext cx="12700" cy="277885"/>
          </a:xfrm>
          <a:prstGeom prst="curvedConnector3">
            <a:avLst>
              <a:gd name="adj1" fmla="val 2253898"/>
            </a:avLst>
          </a:prstGeom>
          <a:ln w="25400" cap="rnd">
            <a:solidFill>
              <a:schemeClr val="tx1"/>
            </a:solidFill>
            <a:headEnd w="sm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椭圆 251">
            <a:extLst>
              <a:ext uri="{FF2B5EF4-FFF2-40B4-BE49-F238E27FC236}">
                <a16:creationId xmlns:a16="http://schemas.microsoft.com/office/drawing/2014/main" id="{B973B454-20EA-E24F-914D-60DCF1C5249C}"/>
              </a:ext>
            </a:extLst>
          </p:cNvPr>
          <p:cNvSpPr/>
          <p:nvPr/>
        </p:nvSpPr>
        <p:spPr>
          <a:xfrm>
            <a:off x="11266044" y="4426888"/>
            <a:ext cx="322136" cy="32014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54" name="直线连接符 253">
            <a:extLst>
              <a:ext uri="{FF2B5EF4-FFF2-40B4-BE49-F238E27FC236}">
                <a16:creationId xmlns:a16="http://schemas.microsoft.com/office/drawing/2014/main" id="{1E58A071-FD06-5345-99C5-2750785C25F4}"/>
              </a:ext>
            </a:extLst>
          </p:cNvPr>
          <p:cNvCxnSpPr>
            <a:cxnSpLocks/>
          </p:cNvCxnSpPr>
          <p:nvPr/>
        </p:nvCxnSpPr>
        <p:spPr>
          <a:xfrm>
            <a:off x="8812819" y="4595372"/>
            <a:ext cx="308392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 w="lg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文本框 151">
            <a:extLst>
              <a:ext uri="{FF2B5EF4-FFF2-40B4-BE49-F238E27FC236}">
                <a16:creationId xmlns:a16="http://schemas.microsoft.com/office/drawing/2014/main" id="{75E79F35-04C6-9B4F-8CA9-9037EF32DB99}"/>
              </a:ext>
            </a:extLst>
          </p:cNvPr>
          <p:cNvSpPr txBox="1"/>
          <p:nvPr/>
        </p:nvSpPr>
        <p:spPr>
          <a:xfrm>
            <a:off x="9069160" y="4425472"/>
            <a:ext cx="485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S0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2F1E29F3-136D-7D47-BE86-7BCB9BA5A961}"/>
              </a:ext>
            </a:extLst>
          </p:cNvPr>
          <p:cNvSpPr txBox="1"/>
          <p:nvPr/>
        </p:nvSpPr>
        <p:spPr>
          <a:xfrm>
            <a:off x="9777105" y="4425472"/>
            <a:ext cx="485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S1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14CD7E6D-D3BE-5943-BF1A-4E3B2ADDAFAC}"/>
              </a:ext>
            </a:extLst>
          </p:cNvPr>
          <p:cNvSpPr txBox="1"/>
          <p:nvPr/>
        </p:nvSpPr>
        <p:spPr>
          <a:xfrm>
            <a:off x="10480035" y="4430490"/>
            <a:ext cx="485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S2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8BD1A71C-4737-8749-9021-439DA2BEC03E}"/>
              </a:ext>
            </a:extLst>
          </p:cNvPr>
          <p:cNvSpPr txBox="1"/>
          <p:nvPr/>
        </p:nvSpPr>
        <p:spPr>
          <a:xfrm>
            <a:off x="11184588" y="4435887"/>
            <a:ext cx="485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S3</a:t>
            </a:r>
            <a:endParaRPr kumimoji="1" lang="zh-CN" altLang="en-US" sz="1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2" name="圆柱体 161">
            <a:extLst>
              <a:ext uri="{FF2B5EF4-FFF2-40B4-BE49-F238E27FC236}">
                <a16:creationId xmlns:a16="http://schemas.microsoft.com/office/drawing/2014/main" id="{1750E57A-591F-3444-B01C-7FF6AF62269B}"/>
              </a:ext>
            </a:extLst>
          </p:cNvPr>
          <p:cNvSpPr/>
          <p:nvPr/>
        </p:nvSpPr>
        <p:spPr>
          <a:xfrm>
            <a:off x="619595" y="3190647"/>
            <a:ext cx="3157985" cy="1880513"/>
          </a:xfrm>
          <a:prstGeom prst="can">
            <a:avLst>
              <a:gd name="adj" fmla="val 89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A96709A1-63FF-784A-BB40-D5770ABD06BB}"/>
              </a:ext>
            </a:extLst>
          </p:cNvPr>
          <p:cNvSpPr txBox="1"/>
          <p:nvPr/>
        </p:nvSpPr>
        <p:spPr>
          <a:xfrm>
            <a:off x="508305" y="5088927"/>
            <a:ext cx="3269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Stores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244" name="圆角矩形 243">
            <a:extLst>
              <a:ext uri="{FF2B5EF4-FFF2-40B4-BE49-F238E27FC236}">
                <a16:creationId xmlns:a16="http://schemas.microsoft.com/office/drawing/2014/main" id="{A77DC72A-0CE8-4E49-A177-C847654EE7D2}"/>
              </a:ext>
            </a:extLst>
          </p:cNvPr>
          <p:cNvSpPr/>
          <p:nvPr/>
        </p:nvSpPr>
        <p:spPr>
          <a:xfrm>
            <a:off x="1023665" y="3447261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0" name="椭圆 249">
            <a:extLst>
              <a:ext uri="{FF2B5EF4-FFF2-40B4-BE49-F238E27FC236}">
                <a16:creationId xmlns:a16="http://schemas.microsoft.com/office/drawing/2014/main" id="{66950250-B3B0-0C4E-8E66-74E75F13B53E}"/>
              </a:ext>
            </a:extLst>
          </p:cNvPr>
          <p:cNvSpPr/>
          <p:nvPr/>
        </p:nvSpPr>
        <p:spPr>
          <a:xfrm>
            <a:off x="1232841" y="350272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51" name="矩形 250">
            <a:extLst>
              <a:ext uri="{FF2B5EF4-FFF2-40B4-BE49-F238E27FC236}">
                <a16:creationId xmlns:a16="http://schemas.microsoft.com/office/drawing/2014/main" id="{1A580DCE-B094-AE4B-9137-F3FAD9E8323D}"/>
              </a:ext>
            </a:extLst>
          </p:cNvPr>
          <p:cNvSpPr/>
          <p:nvPr/>
        </p:nvSpPr>
        <p:spPr>
          <a:xfrm>
            <a:off x="1528566" y="350272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3" name="三角形 252">
            <a:extLst>
              <a:ext uri="{FF2B5EF4-FFF2-40B4-BE49-F238E27FC236}">
                <a16:creationId xmlns:a16="http://schemas.microsoft.com/office/drawing/2014/main" id="{6CEC66D9-CE6F-EB48-8FE6-79C7597494C7}"/>
              </a:ext>
            </a:extLst>
          </p:cNvPr>
          <p:cNvSpPr/>
          <p:nvPr/>
        </p:nvSpPr>
        <p:spPr>
          <a:xfrm>
            <a:off x="1824249" y="352127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55" name="六边形 254">
            <a:extLst>
              <a:ext uri="{FF2B5EF4-FFF2-40B4-BE49-F238E27FC236}">
                <a16:creationId xmlns:a16="http://schemas.microsoft.com/office/drawing/2014/main" id="{EF32475D-A70B-B94E-AB04-9137342AECB0}"/>
              </a:ext>
            </a:extLst>
          </p:cNvPr>
          <p:cNvSpPr/>
          <p:nvPr/>
        </p:nvSpPr>
        <p:spPr>
          <a:xfrm>
            <a:off x="2123289" y="352371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6" name="缺角矩形 255">
            <a:extLst>
              <a:ext uri="{FF2B5EF4-FFF2-40B4-BE49-F238E27FC236}">
                <a16:creationId xmlns:a16="http://schemas.microsoft.com/office/drawing/2014/main" id="{7B026FBD-3B4E-D745-AFE1-32FC6749492B}"/>
              </a:ext>
            </a:extLst>
          </p:cNvPr>
          <p:cNvSpPr/>
          <p:nvPr/>
        </p:nvSpPr>
        <p:spPr>
          <a:xfrm>
            <a:off x="2418671" y="352091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7" name="六边形 256">
            <a:extLst>
              <a:ext uri="{FF2B5EF4-FFF2-40B4-BE49-F238E27FC236}">
                <a16:creationId xmlns:a16="http://schemas.microsoft.com/office/drawing/2014/main" id="{29DCCA5F-9171-F94A-AD1B-D82EA402FA06}"/>
              </a:ext>
            </a:extLst>
          </p:cNvPr>
          <p:cNvSpPr/>
          <p:nvPr/>
        </p:nvSpPr>
        <p:spPr>
          <a:xfrm>
            <a:off x="1232848" y="3895082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8" name="矩形 257">
            <a:extLst>
              <a:ext uri="{FF2B5EF4-FFF2-40B4-BE49-F238E27FC236}">
                <a16:creationId xmlns:a16="http://schemas.microsoft.com/office/drawing/2014/main" id="{0E39E424-CA6A-8447-8D33-05CB7C3AEAFF}"/>
              </a:ext>
            </a:extLst>
          </p:cNvPr>
          <p:cNvSpPr/>
          <p:nvPr/>
        </p:nvSpPr>
        <p:spPr>
          <a:xfrm>
            <a:off x="1824291" y="389508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9" name="缺角矩形 258">
            <a:extLst>
              <a:ext uri="{FF2B5EF4-FFF2-40B4-BE49-F238E27FC236}">
                <a16:creationId xmlns:a16="http://schemas.microsoft.com/office/drawing/2014/main" id="{C8E84ABB-E515-8546-9E9F-85BF8C9ED3BA}"/>
              </a:ext>
            </a:extLst>
          </p:cNvPr>
          <p:cNvSpPr/>
          <p:nvPr/>
        </p:nvSpPr>
        <p:spPr>
          <a:xfrm>
            <a:off x="1525628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0" name="矩形 259">
            <a:extLst>
              <a:ext uri="{FF2B5EF4-FFF2-40B4-BE49-F238E27FC236}">
                <a16:creationId xmlns:a16="http://schemas.microsoft.com/office/drawing/2014/main" id="{B26C609E-78E2-F745-85CA-DDDC00CECDC7}"/>
              </a:ext>
            </a:extLst>
          </p:cNvPr>
          <p:cNvSpPr/>
          <p:nvPr/>
        </p:nvSpPr>
        <p:spPr>
          <a:xfrm>
            <a:off x="2120011" y="389508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1" name="矩形 260">
            <a:extLst>
              <a:ext uri="{FF2B5EF4-FFF2-40B4-BE49-F238E27FC236}">
                <a16:creationId xmlns:a16="http://schemas.microsoft.com/office/drawing/2014/main" id="{8DED4BDA-B1CF-2C44-8225-717BC7048F61}"/>
              </a:ext>
            </a:extLst>
          </p:cNvPr>
          <p:cNvSpPr/>
          <p:nvPr/>
        </p:nvSpPr>
        <p:spPr>
          <a:xfrm>
            <a:off x="2415731" y="390869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2" name="六边形 261">
            <a:extLst>
              <a:ext uri="{FF2B5EF4-FFF2-40B4-BE49-F238E27FC236}">
                <a16:creationId xmlns:a16="http://schemas.microsoft.com/office/drawing/2014/main" id="{98753F07-FEF3-FF43-82D7-4471B72E0786}"/>
              </a:ext>
            </a:extLst>
          </p:cNvPr>
          <p:cNvSpPr/>
          <p:nvPr/>
        </p:nvSpPr>
        <p:spPr>
          <a:xfrm>
            <a:off x="2708511" y="390869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3" name="三角形 262">
            <a:extLst>
              <a:ext uri="{FF2B5EF4-FFF2-40B4-BE49-F238E27FC236}">
                <a16:creationId xmlns:a16="http://schemas.microsoft.com/office/drawing/2014/main" id="{2A0A9F93-00B5-C845-9440-3655829FCC8F}"/>
              </a:ext>
            </a:extLst>
          </p:cNvPr>
          <p:cNvSpPr/>
          <p:nvPr/>
        </p:nvSpPr>
        <p:spPr>
          <a:xfrm>
            <a:off x="3001285" y="3895082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4" name="三角形 263">
            <a:extLst>
              <a:ext uri="{FF2B5EF4-FFF2-40B4-BE49-F238E27FC236}">
                <a16:creationId xmlns:a16="http://schemas.microsoft.com/office/drawing/2014/main" id="{01ABDDE3-2ED1-D749-926B-82C7CD8D2378}"/>
              </a:ext>
            </a:extLst>
          </p:cNvPr>
          <p:cNvSpPr/>
          <p:nvPr/>
        </p:nvSpPr>
        <p:spPr>
          <a:xfrm>
            <a:off x="1232841" y="4260770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5" name="六边形 264">
            <a:extLst>
              <a:ext uri="{FF2B5EF4-FFF2-40B4-BE49-F238E27FC236}">
                <a16:creationId xmlns:a16="http://schemas.microsoft.com/office/drawing/2014/main" id="{A6D239D9-8AB0-D542-AABC-A10C8EA340B1}"/>
              </a:ext>
            </a:extLst>
          </p:cNvPr>
          <p:cNvSpPr/>
          <p:nvPr/>
        </p:nvSpPr>
        <p:spPr>
          <a:xfrm>
            <a:off x="1525627" y="4260769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6" name="椭圆 265">
            <a:extLst>
              <a:ext uri="{FF2B5EF4-FFF2-40B4-BE49-F238E27FC236}">
                <a16:creationId xmlns:a16="http://schemas.microsoft.com/office/drawing/2014/main" id="{55CFC494-3881-2A45-8A22-2D51BFA2DE81}"/>
              </a:ext>
            </a:extLst>
          </p:cNvPr>
          <p:cNvSpPr/>
          <p:nvPr/>
        </p:nvSpPr>
        <p:spPr>
          <a:xfrm>
            <a:off x="1824290" y="42607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7" name="椭圆 266">
            <a:extLst>
              <a:ext uri="{FF2B5EF4-FFF2-40B4-BE49-F238E27FC236}">
                <a16:creationId xmlns:a16="http://schemas.microsoft.com/office/drawing/2014/main" id="{EAB693D4-D44F-9548-861A-EBB15D63E12B}"/>
              </a:ext>
            </a:extLst>
          </p:cNvPr>
          <p:cNvSpPr/>
          <p:nvPr/>
        </p:nvSpPr>
        <p:spPr>
          <a:xfrm>
            <a:off x="2120010" y="42645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8" name="三角形 267">
            <a:extLst>
              <a:ext uri="{FF2B5EF4-FFF2-40B4-BE49-F238E27FC236}">
                <a16:creationId xmlns:a16="http://schemas.microsoft.com/office/drawing/2014/main" id="{99700FA2-494D-E14A-A97F-F6517339AFA6}"/>
              </a:ext>
            </a:extLst>
          </p:cNvPr>
          <p:cNvSpPr/>
          <p:nvPr/>
        </p:nvSpPr>
        <p:spPr>
          <a:xfrm>
            <a:off x="2412789" y="4260769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9" name="缺角矩形 268">
            <a:extLst>
              <a:ext uri="{FF2B5EF4-FFF2-40B4-BE49-F238E27FC236}">
                <a16:creationId xmlns:a16="http://schemas.microsoft.com/office/drawing/2014/main" id="{FBD386C7-E4D1-0C43-87A4-AA38DB6DF5DB}"/>
              </a:ext>
            </a:extLst>
          </p:cNvPr>
          <p:cNvSpPr/>
          <p:nvPr/>
        </p:nvSpPr>
        <p:spPr>
          <a:xfrm>
            <a:off x="2705568" y="426076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0" name="梯形 269">
            <a:extLst>
              <a:ext uri="{FF2B5EF4-FFF2-40B4-BE49-F238E27FC236}">
                <a16:creationId xmlns:a16="http://schemas.microsoft.com/office/drawing/2014/main" id="{D8EDC10A-790A-DF46-AAB7-CE7DDB96D8D9}"/>
              </a:ext>
            </a:extLst>
          </p:cNvPr>
          <p:cNvSpPr/>
          <p:nvPr/>
        </p:nvSpPr>
        <p:spPr>
          <a:xfrm>
            <a:off x="3014932" y="4260768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1" name="三角形 270">
            <a:extLst>
              <a:ext uri="{FF2B5EF4-FFF2-40B4-BE49-F238E27FC236}">
                <a16:creationId xmlns:a16="http://schemas.microsoft.com/office/drawing/2014/main" id="{8C35E200-F920-A14F-9D7E-6F0636B5EB06}"/>
              </a:ext>
            </a:extLst>
          </p:cNvPr>
          <p:cNvSpPr/>
          <p:nvPr/>
        </p:nvSpPr>
        <p:spPr>
          <a:xfrm>
            <a:off x="3317122" y="427088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2" name="六边形 271">
            <a:extLst>
              <a:ext uri="{FF2B5EF4-FFF2-40B4-BE49-F238E27FC236}">
                <a16:creationId xmlns:a16="http://schemas.microsoft.com/office/drawing/2014/main" id="{67E074D0-52A1-EC4F-B53D-AB8A9033CCDD}"/>
              </a:ext>
            </a:extLst>
          </p:cNvPr>
          <p:cNvSpPr/>
          <p:nvPr/>
        </p:nvSpPr>
        <p:spPr>
          <a:xfrm>
            <a:off x="1232848" y="462645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3" name="三角形 272">
            <a:extLst>
              <a:ext uri="{FF2B5EF4-FFF2-40B4-BE49-F238E27FC236}">
                <a16:creationId xmlns:a16="http://schemas.microsoft.com/office/drawing/2014/main" id="{8FF14565-459E-F94D-9BDE-56850E24A426}"/>
              </a:ext>
            </a:extLst>
          </p:cNvPr>
          <p:cNvSpPr/>
          <p:nvPr/>
        </p:nvSpPr>
        <p:spPr>
          <a:xfrm>
            <a:off x="1525620" y="462645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4" name="椭圆 273">
            <a:extLst>
              <a:ext uri="{FF2B5EF4-FFF2-40B4-BE49-F238E27FC236}">
                <a16:creationId xmlns:a16="http://schemas.microsoft.com/office/drawing/2014/main" id="{0CFC5602-0A1E-204D-9DCE-F30613DF723D}"/>
              </a:ext>
            </a:extLst>
          </p:cNvPr>
          <p:cNvSpPr/>
          <p:nvPr/>
        </p:nvSpPr>
        <p:spPr>
          <a:xfrm>
            <a:off x="1818399" y="462645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5" name="矩形 274">
            <a:extLst>
              <a:ext uri="{FF2B5EF4-FFF2-40B4-BE49-F238E27FC236}">
                <a16:creationId xmlns:a16="http://schemas.microsoft.com/office/drawing/2014/main" id="{8071B833-1E63-254B-AC21-5FC2587C9742}"/>
              </a:ext>
            </a:extLst>
          </p:cNvPr>
          <p:cNvSpPr/>
          <p:nvPr/>
        </p:nvSpPr>
        <p:spPr>
          <a:xfrm>
            <a:off x="2120009" y="462645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6" name="矩形 275">
            <a:extLst>
              <a:ext uri="{FF2B5EF4-FFF2-40B4-BE49-F238E27FC236}">
                <a16:creationId xmlns:a16="http://schemas.microsoft.com/office/drawing/2014/main" id="{D22F7E5D-0678-7145-8745-EDE7A972D8B6}"/>
              </a:ext>
            </a:extLst>
          </p:cNvPr>
          <p:cNvSpPr/>
          <p:nvPr/>
        </p:nvSpPr>
        <p:spPr>
          <a:xfrm>
            <a:off x="2412789" y="462851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7" name="矩形 276">
            <a:extLst>
              <a:ext uri="{FF2B5EF4-FFF2-40B4-BE49-F238E27FC236}">
                <a16:creationId xmlns:a16="http://schemas.microsoft.com/office/drawing/2014/main" id="{B1ED988A-0539-214C-B2F2-2C6A9263165B}"/>
              </a:ext>
            </a:extLst>
          </p:cNvPr>
          <p:cNvSpPr/>
          <p:nvPr/>
        </p:nvSpPr>
        <p:spPr>
          <a:xfrm>
            <a:off x="3004244" y="351881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8" name="缺角矩形 277">
            <a:extLst>
              <a:ext uri="{FF2B5EF4-FFF2-40B4-BE49-F238E27FC236}">
                <a16:creationId xmlns:a16="http://schemas.microsoft.com/office/drawing/2014/main" id="{664C1A30-59DB-3849-B506-C814C349ED66}"/>
              </a:ext>
            </a:extLst>
          </p:cNvPr>
          <p:cNvSpPr/>
          <p:nvPr/>
        </p:nvSpPr>
        <p:spPr>
          <a:xfrm>
            <a:off x="3291477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9" name="缺角矩形 278">
            <a:extLst>
              <a:ext uri="{FF2B5EF4-FFF2-40B4-BE49-F238E27FC236}">
                <a16:creationId xmlns:a16="http://schemas.microsoft.com/office/drawing/2014/main" id="{1DCF69A7-887A-2644-86A9-1C27B69B17D7}"/>
              </a:ext>
            </a:extLst>
          </p:cNvPr>
          <p:cNvSpPr/>
          <p:nvPr/>
        </p:nvSpPr>
        <p:spPr>
          <a:xfrm>
            <a:off x="2711451" y="351881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0" name="梯形 279">
            <a:extLst>
              <a:ext uri="{FF2B5EF4-FFF2-40B4-BE49-F238E27FC236}">
                <a16:creationId xmlns:a16="http://schemas.microsoft.com/office/drawing/2014/main" id="{9BE36CDB-2CEE-F144-A762-92CA2BEAB641}"/>
              </a:ext>
            </a:extLst>
          </p:cNvPr>
          <p:cNvSpPr/>
          <p:nvPr/>
        </p:nvSpPr>
        <p:spPr>
          <a:xfrm>
            <a:off x="3297043" y="3518815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1" name="缺角矩形 280">
            <a:extLst>
              <a:ext uri="{FF2B5EF4-FFF2-40B4-BE49-F238E27FC236}">
                <a16:creationId xmlns:a16="http://schemas.microsoft.com/office/drawing/2014/main" id="{DAD9F166-DABC-F949-A24D-8E9FB942E38A}"/>
              </a:ext>
            </a:extLst>
          </p:cNvPr>
          <p:cNvSpPr/>
          <p:nvPr/>
        </p:nvSpPr>
        <p:spPr>
          <a:xfrm>
            <a:off x="2705568" y="462645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2" name="矩形 281">
            <a:extLst>
              <a:ext uri="{FF2B5EF4-FFF2-40B4-BE49-F238E27FC236}">
                <a16:creationId xmlns:a16="http://schemas.microsoft.com/office/drawing/2014/main" id="{F923B2C7-BE2D-FC4A-9E94-3BE80D375BDC}"/>
              </a:ext>
            </a:extLst>
          </p:cNvPr>
          <p:cNvSpPr/>
          <p:nvPr/>
        </p:nvSpPr>
        <p:spPr>
          <a:xfrm>
            <a:off x="3004198" y="4637034"/>
            <a:ext cx="211873" cy="21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83" name="直线连接符 282">
            <a:extLst>
              <a:ext uri="{FF2B5EF4-FFF2-40B4-BE49-F238E27FC236}">
                <a16:creationId xmlns:a16="http://schemas.microsoft.com/office/drawing/2014/main" id="{8AD3FEDD-2B67-F147-9AA2-9613D67507DB}"/>
              </a:ext>
            </a:extLst>
          </p:cNvPr>
          <p:cNvCxnSpPr>
            <a:cxnSpLocks/>
          </p:cNvCxnSpPr>
          <p:nvPr/>
        </p:nvCxnSpPr>
        <p:spPr>
          <a:xfrm flipH="1">
            <a:off x="1495184" y="3482155"/>
            <a:ext cx="1852" cy="24853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线连接符 283">
            <a:extLst>
              <a:ext uri="{FF2B5EF4-FFF2-40B4-BE49-F238E27FC236}">
                <a16:creationId xmlns:a16="http://schemas.microsoft.com/office/drawing/2014/main" id="{D99A9FAF-CA80-9546-9669-DB1BDCA6BAA9}"/>
              </a:ext>
            </a:extLst>
          </p:cNvPr>
          <p:cNvCxnSpPr>
            <a:cxnSpLocks/>
          </p:cNvCxnSpPr>
          <p:nvPr/>
        </p:nvCxnSpPr>
        <p:spPr>
          <a:xfrm rot="16200000">
            <a:off x="1637665" y="3602406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线连接符 284">
            <a:extLst>
              <a:ext uri="{FF2B5EF4-FFF2-40B4-BE49-F238E27FC236}">
                <a16:creationId xmlns:a16="http://schemas.microsoft.com/office/drawing/2014/main" id="{6737B37B-63F2-C649-AA48-45C31025FC70}"/>
              </a:ext>
            </a:extLst>
          </p:cNvPr>
          <p:cNvCxnSpPr>
            <a:cxnSpLocks/>
          </p:cNvCxnSpPr>
          <p:nvPr/>
        </p:nvCxnSpPr>
        <p:spPr>
          <a:xfrm rot="5400000">
            <a:off x="1637665" y="3339674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线连接符 285">
            <a:extLst>
              <a:ext uri="{FF2B5EF4-FFF2-40B4-BE49-F238E27FC236}">
                <a16:creationId xmlns:a16="http://schemas.microsoft.com/office/drawing/2014/main" id="{CE94F757-D7F6-1B46-B3E9-F2F8B139A981}"/>
              </a:ext>
            </a:extLst>
          </p:cNvPr>
          <p:cNvCxnSpPr>
            <a:cxnSpLocks/>
          </p:cNvCxnSpPr>
          <p:nvPr/>
        </p:nvCxnSpPr>
        <p:spPr>
          <a:xfrm flipV="1">
            <a:off x="1781428" y="3490850"/>
            <a:ext cx="0" cy="24265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线连接符 286">
            <a:extLst>
              <a:ext uri="{FF2B5EF4-FFF2-40B4-BE49-F238E27FC236}">
                <a16:creationId xmlns:a16="http://schemas.microsoft.com/office/drawing/2014/main" id="{EB269C76-DF7E-FD4F-8957-09CCB167F063}"/>
              </a:ext>
            </a:extLst>
          </p:cNvPr>
          <p:cNvCxnSpPr>
            <a:cxnSpLocks/>
          </p:cNvCxnSpPr>
          <p:nvPr/>
        </p:nvCxnSpPr>
        <p:spPr>
          <a:xfrm>
            <a:off x="3255153" y="3484976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线连接符 287">
            <a:extLst>
              <a:ext uri="{FF2B5EF4-FFF2-40B4-BE49-F238E27FC236}">
                <a16:creationId xmlns:a16="http://schemas.microsoft.com/office/drawing/2014/main" id="{E877EA64-20E3-C846-8A41-0DED90230A9F}"/>
              </a:ext>
            </a:extLst>
          </p:cNvPr>
          <p:cNvCxnSpPr>
            <a:cxnSpLocks/>
          </p:cNvCxnSpPr>
          <p:nvPr/>
        </p:nvCxnSpPr>
        <p:spPr>
          <a:xfrm rot="16200000">
            <a:off x="3395782" y="3627457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线连接符 288">
            <a:extLst>
              <a:ext uri="{FF2B5EF4-FFF2-40B4-BE49-F238E27FC236}">
                <a16:creationId xmlns:a16="http://schemas.microsoft.com/office/drawing/2014/main" id="{997DA71C-8F5A-074F-8512-FF73502D2183}"/>
              </a:ext>
            </a:extLst>
          </p:cNvPr>
          <p:cNvCxnSpPr>
            <a:cxnSpLocks/>
          </p:cNvCxnSpPr>
          <p:nvPr/>
        </p:nvCxnSpPr>
        <p:spPr>
          <a:xfrm rot="5400000">
            <a:off x="3395782" y="3342495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线连接符 289">
            <a:extLst>
              <a:ext uri="{FF2B5EF4-FFF2-40B4-BE49-F238E27FC236}">
                <a16:creationId xmlns:a16="http://schemas.microsoft.com/office/drawing/2014/main" id="{15FAD5A9-C4C6-E04A-8B6B-6D2E592725F6}"/>
              </a:ext>
            </a:extLst>
          </p:cNvPr>
          <p:cNvCxnSpPr>
            <a:cxnSpLocks/>
          </p:cNvCxnSpPr>
          <p:nvPr/>
        </p:nvCxnSpPr>
        <p:spPr>
          <a:xfrm rot="10800000" flipH="1">
            <a:off x="3528996" y="3490850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线连接符 290">
            <a:extLst>
              <a:ext uri="{FF2B5EF4-FFF2-40B4-BE49-F238E27FC236}">
                <a16:creationId xmlns:a16="http://schemas.microsoft.com/office/drawing/2014/main" id="{EBF6D36B-C1EB-D541-82A6-0B1037F0FE49}"/>
              </a:ext>
            </a:extLst>
          </p:cNvPr>
          <p:cNvCxnSpPr>
            <a:cxnSpLocks/>
          </p:cNvCxnSpPr>
          <p:nvPr/>
        </p:nvCxnSpPr>
        <p:spPr>
          <a:xfrm>
            <a:off x="2956359" y="3481009"/>
            <a:ext cx="0" cy="30423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直线连接符 291">
            <a:extLst>
              <a:ext uri="{FF2B5EF4-FFF2-40B4-BE49-F238E27FC236}">
                <a16:creationId xmlns:a16="http://schemas.microsoft.com/office/drawing/2014/main" id="{74C18D22-D4DE-1949-9E32-551BABC68D78}"/>
              </a:ext>
            </a:extLst>
          </p:cNvPr>
          <p:cNvCxnSpPr>
            <a:cxnSpLocks/>
          </p:cNvCxnSpPr>
          <p:nvPr/>
        </p:nvCxnSpPr>
        <p:spPr>
          <a:xfrm>
            <a:off x="2370465" y="3769937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线连接符 292">
            <a:extLst>
              <a:ext uri="{FF2B5EF4-FFF2-40B4-BE49-F238E27FC236}">
                <a16:creationId xmlns:a16="http://schemas.microsoft.com/office/drawing/2014/main" id="{FFE95C92-D1B4-E04D-969B-E7CE708EA1E2}"/>
              </a:ext>
            </a:extLst>
          </p:cNvPr>
          <p:cNvCxnSpPr>
            <a:cxnSpLocks/>
          </p:cNvCxnSpPr>
          <p:nvPr/>
        </p:nvCxnSpPr>
        <p:spPr>
          <a:xfrm>
            <a:off x="2370465" y="3490850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线连接符 293">
            <a:extLst>
              <a:ext uri="{FF2B5EF4-FFF2-40B4-BE49-F238E27FC236}">
                <a16:creationId xmlns:a16="http://schemas.microsoft.com/office/drawing/2014/main" id="{CFED295F-94DB-5F45-9361-ECB43485DF6C}"/>
              </a:ext>
            </a:extLst>
          </p:cNvPr>
          <p:cNvCxnSpPr>
            <a:cxnSpLocks/>
          </p:cNvCxnSpPr>
          <p:nvPr/>
        </p:nvCxnSpPr>
        <p:spPr>
          <a:xfrm>
            <a:off x="2370465" y="3490850"/>
            <a:ext cx="0" cy="27908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肘形连接符 113">
            <a:extLst>
              <a:ext uri="{FF2B5EF4-FFF2-40B4-BE49-F238E27FC236}">
                <a16:creationId xmlns:a16="http://schemas.microsoft.com/office/drawing/2014/main" id="{5CFB1D8B-A47E-E44E-9841-225B67AD56F4}"/>
              </a:ext>
            </a:extLst>
          </p:cNvPr>
          <p:cNvCxnSpPr>
            <a:cxnSpLocks/>
            <a:stCxn id="110" idx="1"/>
            <a:endCxn id="282" idx="3"/>
          </p:cNvCxnSpPr>
          <p:nvPr/>
        </p:nvCxnSpPr>
        <p:spPr>
          <a:xfrm rot="10800000" flipV="1">
            <a:off x="3216071" y="1474995"/>
            <a:ext cx="1965374" cy="326797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圆角矩形 295">
            <a:extLst>
              <a:ext uri="{FF2B5EF4-FFF2-40B4-BE49-F238E27FC236}">
                <a16:creationId xmlns:a16="http://schemas.microsoft.com/office/drawing/2014/main" id="{26FA04DD-D13D-2241-BAE1-9E928BF1EB42}"/>
              </a:ext>
            </a:extLst>
          </p:cNvPr>
          <p:cNvSpPr/>
          <p:nvPr/>
        </p:nvSpPr>
        <p:spPr>
          <a:xfrm>
            <a:off x="5018581" y="2191295"/>
            <a:ext cx="2851641" cy="8220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8" name="矩形 297">
            <a:extLst>
              <a:ext uri="{FF2B5EF4-FFF2-40B4-BE49-F238E27FC236}">
                <a16:creationId xmlns:a16="http://schemas.microsoft.com/office/drawing/2014/main" id="{D4990FB1-10EB-334B-B292-8664A56558A2}"/>
              </a:ext>
            </a:extLst>
          </p:cNvPr>
          <p:cNvSpPr/>
          <p:nvPr/>
        </p:nvSpPr>
        <p:spPr>
          <a:xfrm>
            <a:off x="6651759" y="223865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9" name="缺角矩形 298">
            <a:extLst>
              <a:ext uri="{FF2B5EF4-FFF2-40B4-BE49-F238E27FC236}">
                <a16:creationId xmlns:a16="http://schemas.microsoft.com/office/drawing/2014/main" id="{29A2D47A-9400-7A48-9572-76712A986C0C}"/>
              </a:ext>
            </a:extLst>
          </p:cNvPr>
          <p:cNvSpPr/>
          <p:nvPr/>
        </p:nvSpPr>
        <p:spPr>
          <a:xfrm>
            <a:off x="7025591" y="223865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0" name="梯形 299">
            <a:extLst>
              <a:ext uri="{FF2B5EF4-FFF2-40B4-BE49-F238E27FC236}">
                <a16:creationId xmlns:a16="http://schemas.microsoft.com/office/drawing/2014/main" id="{A9BCE6DA-5EEA-424D-97E2-775596BF06AF}"/>
              </a:ext>
            </a:extLst>
          </p:cNvPr>
          <p:cNvSpPr/>
          <p:nvPr/>
        </p:nvSpPr>
        <p:spPr>
          <a:xfrm>
            <a:off x="7386526" y="2238423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02" name="直线连接符 301">
            <a:extLst>
              <a:ext uri="{FF2B5EF4-FFF2-40B4-BE49-F238E27FC236}">
                <a16:creationId xmlns:a16="http://schemas.microsoft.com/office/drawing/2014/main" id="{A4B5DDC4-B465-844E-B43B-1E24B6830F53}"/>
              </a:ext>
            </a:extLst>
          </p:cNvPr>
          <p:cNvCxnSpPr>
            <a:cxnSpLocks/>
          </p:cNvCxnSpPr>
          <p:nvPr/>
        </p:nvCxnSpPr>
        <p:spPr>
          <a:xfrm>
            <a:off x="4288159" y="1187874"/>
            <a:ext cx="0" cy="5145929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文本框 302">
            <a:extLst>
              <a:ext uri="{FF2B5EF4-FFF2-40B4-BE49-F238E27FC236}">
                <a16:creationId xmlns:a16="http://schemas.microsoft.com/office/drawing/2014/main" id="{1ACB3038-A770-4C43-A9ED-442C4FD24B31}"/>
              </a:ext>
            </a:extLst>
          </p:cNvPr>
          <p:cNvSpPr txBox="1"/>
          <p:nvPr/>
        </p:nvSpPr>
        <p:spPr>
          <a:xfrm rot="5400000">
            <a:off x="3900725" y="5703484"/>
            <a:ext cx="1132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Memory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304" name="文本框 303">
            <a:extLst>
              <a:ext uri="{FF2B5EF4-FFF2-40B4-BE49-F238E27FC236}">
                <a16:creationId xmlns:a16="http://schemas.microsoft.com/office/drawing/2014/main" id="{66829EC8-51F9-2240-8552-EC72FD2887BA}"/>
              </a:ext>
            </a:extLst>
          </p:cNvPr>
          <p:cNvSpPr txBox="1"/>
          <p:nvPr/>
        </p:nvSpPr>
        <p:spPr>
          <a:xfrm rot="16200000">
            <a:off x="3695460" y="5906674"/>
            <a:ext cx="8485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Disk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305" name="右箭头 304">
            <a:extLst>
              <a:ext uri="{FF2B5EF4-FFF2-40B4-BE49-F238E27FC236}">
                <a16:creationId xmlns:a16="http://schemas.microsoft.com/office/drawing/2014/main" id="{F553650E-D69C-A044-A643-C15F35964671}"/>
              </a:ext>
            </a:extLst>
          </p:cNvPr>
          <p:cNvSpPr/>
          <p:nvPr/>
        </p:nvSpPr>
        <p:spPr>
          <a:xfrm>
            <a:off x="3907196" y="4210451"/>
            <a:ext cx="983607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1" name="任意形状 300">
            <a:extLst>
              <a:ext uri="{FF2B5EF4-FFF2-40B4-BE49-F238E27FC236}">
                <a16:creationId xmlns:a16="http://schemas.microsoft.com/office/drawing/2014/main" id="{EBB8B65E-2BA7-114D-AF98-09DA34800FDF}"/>
              </a:ext>
            </a:extLst>
          </p:cNvPr>
          <p:cNvSpPr/>
          <p:nvPr/>
        </p:nvSpPr>
        <p:spPr>
          <a:xfrm>
            <a:off x="2077522" y="2577627"/>
            <a:ext cx="2851643" cy="438931"/>
          </a:xfrm>
          <a:custGeom>
            <a:avLst/>
            <a:gdLst>
              <a:gd name="connsiteX0" fmla="*/ 58116 w 2851643"/>
              <a:gd name="connsiteY0" fmla="*/ 0 h 438931"/>
              <a:gd name="connsiteX1" fmla="*/ 174348 w 2851643"/>
              <a:gd name="connsiteY1" fmla="*/ 0 h 438931"/>
              <a:gd name="connsiteX2" fmla="*/ 174348 w 2851643"/>
              <a:gd name="connsiteY2" fmla="*/ 1 h 438931"/>
              <a:gd name="connsiteX3" fmla="*/ 2851643 w 2851643"/>
              <a:gd name="connsiteY3" fmla="*/ 1 h 438931"/>
              <a:gd name="connsiteX4" fmla="*/ 2851643 w 2851643"/>
              <a:gd name="connsiteY4" fmla="*/ 113778 h 438931"/>
              <a:gd name="connsiteX5" fmla="*/ 174348 w 2851643"/>
              <a:gd name="connsiteY5" fmla="*/ 113778 h 438931"/>
              <a:gd name="connsiteX6" fmla="*/ 174348 w 2851643"/>
              <a:gd name="connsiteY6" fmla="*/ 322700 h 438931"/>
              <a:gd name="connsiteX7" fmla="*/ 232464 w 2851643"/>
              <a:gd name="connsiteY7" fmla="*/ 322700 h 438931"/>
              <a:gd name="connsiteX8" fmla="*/ 116232 w 2851643"/>
              <a:gd name="connsiteY8" fmla="*/ 438931 h 438931"/>
              <a:gd name="connsiteX9" fmla="*/ 0 w 2851643"/>
              <a:gd name="connsiteY9" fmla="*/ 322700 h 438931"/>
              <a:gd name="connsiteX10" fmla="*/ 58116 w 2851643"/>
              <a:gd name="connsiteY10" fmla="*/ 322700 h 43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1643" h="438931">
                <a:moveTo>
                  <a:pt x="58116" y="0"/>
                </a:moveTo>
                <a:lnTo>
                  <a:pt x="174348" y="0"/>
                </a:lnTo>
                <a:lnTo>
                  <a:pt x="174348" y="1"/>
                </a:lnTo>
                <a:lnTo>
                  <a:pt x="2851643" y="1"/>
                </a:lnTo>
                <a:lnTo>
                  <a:pt x="2851643" y="113778"/>
                </a:lnTo>
                <a:lnTo>
                  <a:pt x="174348" y="113778"/>
                </a:lnTo>
                <a:lnTo>
                  <a:pt x="174348" y="322700"/>
                </a:lnTo>
                <a:lnTo>
                  <a:pt x="232464" y="322700"/>
                </a:lnTo>
                <a:lnTo>
                  <a:pt x="116232" y="438931"/>
                </a:lnTo>
                <a:lnTo>
                  <a:pt x="0" y="322700"/>
                </a:lnTo>
                <a:lnTo>
                  <a:pt x="58116" y="3227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306" name="文本框 305">
            <a:extLst>
              <a:ext uri="{FF2B5EF4-FFF2-40B4-BE49-F238E27FC236}">
                <a16:creationId xmlns:a16="http://schemas.microsoft.com/office/drawing/2014/main" id="{EC6D6A9D-C83B-7B44-AE47-AE487854A3A0}"/>
              </a:ext>
            </a:extLst>
          </p:cNvPr>
          <p:cNvSpPr txBox="1"/>
          <p:nvPr/>
        </p:nvSpPr>
        <p:spPr>
          <a:xfrm>
            <a:off x="536333" y="1725564"/>
            <a:ext cx="3697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 Rounded MT Bold" panose="020F0704030504030204" pitchFamily="34" charset="0"/>
              </a:rPr>
              <a:t>Assum</a:t>
            </a:r>
            <a:r>
              <a:rPr lang="en-US" altLang="zh-CN" sz="1600" dirty="0">
                <a:latin typeface="Arial Rounded MT Bold" panose="020F0704030504030204" pitchFamily="34" charset="0"/>
              </a:rPr>
              <a:t>e that </a:t>
            </a:r>
            <a:r>
              <a:rPr lang="zh-CN" altLang="en-US" sz="1600" dirty="0">
                <a:latin typeface="Arial Rounded MT Bold" panose="020F0704030504030204" pitchFamily="34" charset="0"/>
              </a:rPr>
              <a:t> the occurrence</a:t>
            </a:r>
            <a:r>
              <a:rPr lang="en-US" altLang="zh-CN" sz="1600" dirty="0">
                <a:latin typeface="Arial Rounded MT Bold" panose="020F0704030504030204" pitchFamily="34" charset="0"/>
              </a:rPr>
              <a:t> </a:t>
            </a:r>
            <a:r>
              <a:rPr lang="zh-CN" altLang="en-US" sz="1600" dirty="0">
                <a:latin typeface="Arial Rounded MT Bold" panose="020F0704030504030204" pitchFamily="34" charset="0"/>
              </a:rPr>
              <a:t>timestamp of the first</a:t>
            </a:r>
            <a:r>
              <a:rPr lang="en-US" altLang="zh-CN" sz="1600" dirty="0">
                <a:latin typeface="Arial Rounded MT Bold" panose="020F0704030504030204" pitchFamily="34" charset="0"/>
              </a:rPr>
              <a:t> events is 1.</a:t>
            </a:r>
            <a:r>
              <a:rPr lang="zh-CN" altLang="en-US" sz="1600" dirty="0">
                <a:latin typeface="Arial Rounded MT Bold" panose="020F0704030504030204" pitchFamily="34" charset="0"/>
              </a:rPr>
              <a:t> </a:t>
            </a: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BD41CDB1-5C36-BE49-A54E-566EC3D0D333}"/>
              </a:ext>
            </a:extLst>
          </p:cNvPr>
          <p:cNvCxnSpPr>
            <a:cxnSpLocks/>
          </p:cNvCxnSpPr>
          <p:nvPr/>
        </p:nvCxnSpPr>
        <p:spPr>
          <a:xfrm>
            <a:off x="1338778" y="2277703"/>
            <a:ext cx="0" cy="1203306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线连接符 155">
            <a:extLst>
              <a:ext uri="{FF2B5EF4-FFF2-40B4-BE49-F238E27FC236}">
                <a16:creationId xmlns:a16="http://schemas.microsoft.com/office/drawing/2014/main" id="{64954A33-FD63-0645-B684-521C4AD3975B}"/>
              </a:ext>
            </a:extLst>
          </p:cNvPr>
          <p:cNvCxnSpPr>
            <a:cxnSpLocks/>
          </p:cNvCxnSpPr>
          <p:nvPr/>
        </p:nvCxnSpPr>
        <p:spPr>
          <a:xfrm>
            <a:off x="716543" y="4387698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线连接符 156">
            <a:extLst>
              <a:ext uri="{FF2B5EF4-FFF2-40B4-BE49-F238E27FC236}">
                <a16:creationId xmlns:a16="http://schemas.microsoft.com/office/drawing/2014/main" id="{9BD5E039-1962-CA48-A64D-F84362AFE305}"/>
              </a:ext>
            </a:extLst>
          </p:cNvPr>
          <p:cNvCxnSpPr>
            <a:cxnSpLocks/>
          </p:cNvCxnSpPr>
          <p:nvPr/>
        </p:nvCxnSpPr>
        <p:spPr>
          <a:xfrm flipH="1">
            <a:off x="716543" y="4387698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线连接符 157">
            <a:extLst>
              <a:ext uri="{FF2B5EF4-FFF2-40B4-BE49-F238E27FC236}">
                <a16:creationId xmlns:a16="http://schemas.microsoft.com/office/drawing/2014/main" id="{45B0C0A1-913B-AE4A-A387-9EA92D681964}"/>
              </a:ext>
            </a:extLst>
          </p:cNvPr>
          <p:cNvCxnSpPr>
            <a:cxnSpLocks/>
          </p:cNvCxnSpPr>
          <p:nvPr/>
        </p:nvCxnSpPr>
        <p:spPr>
          <a:xfrm>
            <a:off x="716543" y="4754708"/>
            <a:ext cx="285450" cy="0"/>
          </a:xfrm>
          <a:prstGeom prst="line">
            <a:avLst/>
          </a:prstGeom>
          <a:ln w="22225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文本框 158">
            <a:extLst>
              <a:ext uri="{FF2B5EF4-FFF2-40B4-BE49-F238E27FC236}">
                <a16:creationId xmlns:a16="http://schemas.microsoft.com/office/drawing/2014/main" id="{701EF88E-666E-3345-8CD9-997B8CD5A7FF}"/>
              </a:ext>
            </a:extLst>
          </p:cNvPr>
          <p:cNvSpPr txBox="1"/>
          <p:nvPr/>
        </p:nvSpPr>
        <p:spPr>
          <a:xfrm>
            <a:off x="602040" y="3405630"/>
            <a:ext cx="440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Old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96CCD490-B72D-D241-B4B7-915DA2E75657}"/>
              </a:ext>
            </a:extLst>
          </p:cNvPr>
          <p:cNvSpPr txBox="1"/>
          <p:nvPr/>
        </p:nvSpPr>
        <p:spPr>
          <a:xfrm>
            <a:off x="562444" y="4712250"/>
            <a:ext cx="537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New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cxnSp>
        <p:nvCxnSpPr>
          <p:cNvPr id="161" name="直线连接符 160">
            <a:extLst>
              <a:ext uri="{FF2B5EF4-FFF2-40B4-BE49-F238E27FC236}">
                <a16:creationId xmlns:a16="http://schemas.microsoft.com/office/drawing/2014/main" id="{634F3E08-45A3-974D-BD93-CAF4ADDA6BBE}"/>
              </a:ext>
            </a:extLst>
          </p:cNvPr>
          <p:cNvCxnSpPr>
            <a:cxnSpLocks/>
          </p:cNvCxnSpPr>
          <p:nvPr/>
        </p:nvCxnSpPr>
        <p:spPr>
          <a:xfrm flipH="1">
            <a:off x="716543" y="4013766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线连接符 182">
            <a:extLst>
              <a:ext uri="{FF2B5EF4-FFF2-40B4-BE49-F238E27FC236}">
                <a16:creationId xmlns:a16="http://schemas.microsoft.com/office/drawing/2014/main" id="{E5E60390-6A1C-EB46-BF6C-8085A08FBCCC}"/>
              </a:ext>
            </a:extLst>
          </p:cNvPr>
          <p:cNvCxnSpPr>
            <a:cxnSpLocks/>
          </p:cNvCxnSpPr>
          <p:nvPr/>
        </p:nvCxnSpPr>
        <p:spPr>
          <a:xfrm>
            <a:off x="716543" y="4009474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线连接符 183">
            <a:extLst>
              <a:ext uri="{FF2B5EF4-FFF2-40B4-BE49-F238E27FC236}">
                <a16:creationId xmlns:a16="http://schemas.microsoft.com/office/drawing/2014/main" id="{B62F679D-5A6D-6C49-B40F-A36CA64A2290}"/>
              </a:ext>
            </a:extLst>
          </p:cNvPr>
          <p:cNvCxnSpPr>
            <a:cxnSpLocks/>
          </p:cNvCxnSpPr>
          <p:nvPr/>
        </p:nvCxnSpPr>
        <p:spPr>
          <a:xfrm flipH="1">
            <a:off x="707854" y="3640170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线连接符 185">
            <a:extLst>
              <a:ext uri="{FF2B5EF4-FFF2-40B4-BE49-F238E27FC236}">
                <a16:creationId xmlns:a16="http://schemas.microsoft.com/office/drawing/2014/main" id="{1A442230-6CA1-874B-A8AB-49EF4692C2DE}"/>
              </a:ext>
            </a:extLst>
          </p:cNvPr>
          <p:cNvCxnSpPr>
            <a:cxnSpLocks/>
          </p:cNvCxnSpPr>
          <p:nvPr/>
        </p:nvCxnSpPr>
        <p:spPr>
          <a:xfrm>
            <a:off x="707854" y="3640170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文本框 163">
            <a:extLst>
              <a:ext uri="{FF2B5EF4-FFF2-40B4-BE49-F238E27FC236}">
                <a16:creationId xmlns:a16="http://schemas.microsoft.com/office/drawing/2014/main" id="{9609A749-F4FA-354C-B410-3C854B315E0A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6/31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46487C9C-CEE3-084E-B82F-ED24DA42574B}"/>
              </a:ext>
            </a:extLst>
          </p:cNvPr>
          <p:cNvSpPr txBox="1"/>
          <p:nvPr/>
        </p:nvSpPr>
        <p:spPr>
          <a:xfrm>
            <a:off x="7660073" y="2289246"/>
            <a:ext cx="1408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 pattern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A9829328-500E-4D40-ADBA-1234C724F2DE}"/>
              </a:ext>
            </a:extLst>
          </p:cNvPr>
          <p:cNvSpPr txBox="1"/>
          <p:nvPr/>
        </p:nvSpPr>
        <p:spPr>
          <a:xfrm>
            <a:off x="5018441" y="2179650"/>
            <a:ext cx="307786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PATTERN SEQ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     ,      ,      ) </a:t>
            </a:r>
          </a:p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USING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skip-till-any-match </a:t>
            </a:r>
          </a:p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WITHIN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6secs </a:t>
            </a:r>
          </a:p>
        </p:txBody>
      </p:sp>
    </p:spTree>
    <p:extLst>
      <p:ext uri="{BB962C8B-B14F-4D97-AF65-F5344CB8AC3E}">
        <p14:creationId xmlns:p14="http://schemas.microsoft.com/office/powerpoint/2010/main" val="195221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3" y="165627"/>
            <a:ext cx="92675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Two methods for </a:t>
            </a: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loading and filtering events</a:t>
            </a:r>
            <a:endParaRPr lang="en-US" altLang="zh-CN" sz="28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31FAFF22-882B-364B-932E-EC5EA720E9C6}"/>
              </a:ext>
            </a:extLst>
          </p:cNvPr>
          <p:cNvSpPr txBox="1"/>
          <p:nvPr/>
        </p:nvSpPr>
        <p:spPr>
          <a:xfrm>
            <a:off x="452855" y="789913"/>
            <a:ext cx="8689389" cy="39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 err="1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Fullscan</a:t>
            </a: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-based: </a:t>
            </a:r>
            <a:r>
              <a:rPr kumimoji="1" lang="en-US" altLang="zh-CN" sz="1800" dirty="0" err="1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fullscan</a:t>
            </a: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entire event stores </a:t>
            </a:r>
          </a:p>
        </p:txBody>
      </p:sp>
      <p:sp>
        <p:nvSpPr>
          <p:cNvPr id="294" name="圆角矩形 293">
            <a:extLst>
              <a:ext uri="{FF2B5EF4-FFF2-40B4-BE49-F238E27FC236}">
                <a16:creationId xmlns:a16="http://schemas.microsoft.com/office/drawing/2014/main" id="{6FCA5576-06C4-DE46-9CE0-4A587B9E77D1}"/>
              </a:ext>
            </a:extLst>
          </p:cNvPr>
          <p:cNvSpPr/>
          <p:nvPr/>
        </p:nvSpPr>
        <p:spPr>
          <a:xfrm>
            <a:off x="5042850" y="3232657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5" name="椭圆 294">
            <a:extLst>
              <a:ext uri="{FF2B5EF4-FFF2-40B4-BE49-F238E27FC236}">
                <a16:creationId xmlns:a16="http://schemas.microsoft.com/office/drawing/2014/main" id="{398E9AB9-41B7-374C-96A1-F2191718C312}"/>
              </a:ext>
            </a:extLst>
          </p:cNvPr>
          <p:cNvSpPr/>
          <p:nvPr/>
        </p:nvSpPr>
        <p:spPr>
          <a:xfrm>
            <a:off x="5252026" y="3288120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96" name="矩形 295">
            <a:extLst>
              <a:ext uri="{FF2B5EF4-FFF2-40B4-BE49-F238E27FC236}">
                <a16:creationId xmlns:a16="http://schemas.microsoft.com/office/drawing/2014/main" id="{AF179538-959D-BC4C-ABF1-7B026BA23DE3}"/>
              </a:ext>
            </a:extLst>
          </p:cNvPr>
          <p:cNvSpPr/>
          <p:nvPr/>
        </p:nvSpPr>
        <p:spPr>
          <a:xfrm>
            <a:off x="5547751" y="3288119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7" name="三角形 296">
            <a:extLst>
              <a:ext uri="{FF2B5EF4-FFF2-40B4-BE49-F238E27FC236}">
                <a16:creationId xmlns:a16="http://schemas.microsoft.com/office/drawing/2014/main" id="{87716F4D-5333-1541-9804-0C0A466827C4}"/>
              </a:ext>
            </a:extLst>
          </p:cNvPr>
          <p:cNvSpPr/>
          <p:nvPr/>
        </p:nvSpPr>
        <p:spPr>
          <a:xfrm>
            <a:off x="5843434" y="330667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98" name="六边形 297">
            <a:extLst>
              <a:ext uri="{FF2B5EF4-FFF2-40B4-BE49-F238E27FC236}">
                <a16:creationId xmlns:a16="http://schemas.microsoft.com/office/drawing/2014/main" id="{B4B93734-2E1C-F44F-8B74-2082F07BE7C0}"/>
              </a:ext>
            </a:extLst>
          </p:cNvPr>
          <p:cNvSpPr/>
          <p:nvPr/>
        </p:nvSpPr>
        <p:spPr>
          <a:xfrm>
            <a:off x="6142474" y="3309113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9" name="缺角矩形 298">
            <a:extLst>
              <a:ext uri="{FF2B5EF4-FFF2-40B4-BE49-F238E27FC236}">
                <a16:creationId xmlns:a16="http://schemas.microsoft.com/office/drawing/2014/main" id="{677EDC08-C14E-8E40-9C7D-7C7B29A7D9E3}"/>
              </a:ext>
            </a:extLst>
          </p:cNvPr>
          <p:cNvSpPr/>
          <p:nvPr/>
        </p:nvSpPr>
        <p:spPr>
          <a:xfrm>
            <a:off x="6437856" y="3306309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0" name="六边形 299">
            <a:extLst>
              <a:ext uri="{FF2B5EF4-FFF2-40B4-BE49-F238E27FC236}">
                <a16:creationId xmlns:a16="http://schemas.microsoft.com/office/drawing/2014/main" id="{FB2D6CDB-1F69-2A4A-B798-864BB5CF0FC6}"/>
              </a:ext>
            </a:extLst>
          </p:cNvPr>
          <p:cNvSpPr/>
          <p:nvPr/>
        </p:nvSpPr>
        <p:spPr>
          <a:xfrm>
            <a:off x="5252033" y="3680478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1" name="矩形 300">
            <a:extLst>
              <a:ext uri="{FF2B5EF4-FFF2-40B4-BE49-F238E27FC236}">
                <a16:creationId xmlns:a16="http://schemas.microsoft.com/office/drawing/2014/main" id="{875F1446-2D57-184C-BD6F-E40F84DB28D9}"/>
              </a:ext>
            </a:extLst>
          </p:cNvPr>
          <p:cNvSpPr/>
          <p:nvPr/>
        </p:nvSpPr>
        <p:spPr>
          <a:xfrm>
            <a:off x="5843476" y="368047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2" name="缺角矩形 301">
            <a:extLst>
              <a:ext uri="{FF2B5EF4-FFF2-40B4-BE49-F238E27FC236}">
                <a16:creationId xmlns:a16="http://schemas.microsoft.com/office/drawing/2014/main" id="{691FB5EC-6150-1446-A130-835A9E4CA8AE}"/>
              </a:ext>
            </a:extLst>
          </p:cNvPr>
          <p:cNvSpPr/>
          <p:nvPr/>
        </p:nvSpPr>
        <p:spPr>
          <a:xfrm>
            <a:off x="5544813" y="3680477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3" name="矩形 302">
            <a:extLst>
              <a:ext uri="{FF2B5EF4-FFF2-40B4-BE49-F238E27FC236}">
                <a16:creationId xmlns:a16="http://schemas.microsoft.com/office/drawing/2014/main" id="{29A1DA56-A000-D443-AC04-C92E67E4A6AF}"/>
              </a:ext>
            </a:extLst>
          </p:cNvPr>
          <p:cNvSpPr/>
          <p:nvPr/>
        </p:nvSpPr>
        <p:spPr>
          <a:xfrm>
            <a:off x="6139196" y="3680477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4" name="矩形 303">
            <a:extLst>
              <a:ext uri="{FF2B5EF4-FFF2-40B4-BE49-F238E27FC236}">
                <a16:creationId xmlns:a16="http://schemas.microsoft.com/office/drawing/2014/main" id="{02FCE054-6A6D-0849-ADC7-2C74038D3A96}"/>
              </a:ext>
            </a:extLst>
          </p:cNvPr>
          <p:cNvSpPr/>
          <p:nvPr/>
        </p:nvSpPr>
        <p:spPr>
          <a:xfrm>
            <a:off x="6434916" y="369409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5" name="六边形 304">
            <a:extLst>
              <a:ext uri="{FF2B5EF4-FFF2-40B4-BE49-F238E27FC236}">
                <a16:creationId xmlns:a16="http://schemas.microsoft.com/office/drawing/2014/main" id="{59FFED67-2368-3C4E-A87A-70B3E02BB094}"/>
              </a:ext>
            </a:extLst>
          </p:cNvPr>
          <p:cNvSpPr/>
          <p:nvPr/>
        </p:nvSpPr>
        <p:spPr>
          <a:xfrm>
            <a:off x="6727696" y="3694093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6" name="三角形 305">
            <a:extLst>
              <a:ext uri="{FF2B5EF4-FFF2-40B4-BE49-F238E27FC236}">
                <a16:creationId xmlns:a16="http://schemas.microsoft.com/office/drawing/2014/main" id="{73D2C18B-EDFA-BF48-A582-B9EAEB591621}"/>
              </a:ext>
            </a:extLst>
          </p:cNvPr>
          <p:cNvSpPr/>
          <p:nvPr/>
        </p:nvSpPr>
        <p:spPr>
          <a:xfrm>
            <a:off x="7020470" y="3680478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7" name="三角形 306">
            <a:extLst>
              <a:ext uri="{FF2B5EF4-FFF2-40B4-BE49-F238E27FC236}">
                <a16:creationId xmlns:a16="http://schemas.microsoft.com/office/drawing/2014/main" id="{D3500E39-7C53-C543-888A-A70B0C869A6D}"/>
              </a:ext>
            </a:extLst>
          </p:cNvPr>
          <p:cNvSpPr/>
          <p:nvPr/>
        </p:nvSpPr>
        <p:spPr>
          <a:xfrm>
            <a:off x="5252026" y="4046166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8" name="六边形 307">
            <a:extLst>
              <a:ext uri="{FF2B5EF4-FFF2-40B4-BE49-F238E27FC236}">
                <a16:creationId xmlns:a16="http://schemas.microsoft.com/office/drawing/2014/main" id="{132CCE8E-0EA2-2345-9A6B-70F1EB12C0E1}"/>
              </a:ext>
            </a:extLst>
          </p:cNvPr>
          <p:cNvSpPr/>
          <p:nvPr/>
        </p:nvSpPr>
        <p:spPr>
          <a:xfrm>
            <a:off x="5544812" y="4046165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9" name="椭圆 308">
            <a:extLst>
              <a:ext uri="{FF2B5EF4-FFF2-40B4-BE49-F238E27FC236}">
                <a16:creationId xmlns:a16="http://schemas.microsoft.com/office/drawing/2014/main" id="{548096D2-6E66-3F43-860B-8389F2793F61}"/>
              </a:ext>
            </a:extLst>
          </p:cNvPr>
          <p:cNvSpPr/>
          <p:nvPr/>
        </p:nvSpPr>
        <p:spPr>
          <a:xfrm>
            <a:off x="5843475" y="404616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0" name="椭圆 309">
            <a:extLst>
              <a:ext uri="{FF2B5EF4-FFF2-40B4-BE49-F238E27FC236}">
                <a16:creationId xmlns:a16="http://schemas.microsoft.com/office/drawing/2014/main" id="{286FA5C5-62E3-734A-86E4-D5D6C03A8FDB}"/>
              </a:ext>
            </a:extLst>
          </p:cNvPr>
          <p:cNvSpPr/>
          <p:nvPr/>
        </p:nvSpPr>
        <p:spPr>
          <a:xfrm>
            <a:off x="6139195" y="404996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1" name="三角形 310">
            <a:extLst>
              <a:ext uri="{FF2B5EF4-FFF2-40B4-BE49-F238E27FC236}">
                <a16:creationId xmlns:a16="http://schemas.microsoft.com/office/drawing/2014/main" id="{1A200F31-07CE-F240-8864-2993E19242DD}"/>
              </a:ext>
            </a:extLst>
          </p:cNvPr>
          <p:cNvSpPr/>
          <p:nvPr/>
        </p:nvSpPr>
        <p:spPr>
          <a:xfrm>
            <a:off x="6431974" y="4046165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2" name="缺角矩形 311">
            <a:extLst>
              <a:ext uri="{FF2B5EF4-FFF2-40B4-BE49-F238E27FC236}">
                <a16:creationId xmlns:a16="http://schemas.microsoft.com/office/drawing/2014/main" id="{89E72E37-C35F-1E4C-B1C9-6B0A9612DD37}"/>
              </a:ext>
            </a:extLst>
          </p:cNvPr>
          <p:cNvSpPr/>
          <p:nvPr/>
        </p:nvSpPr>
        <p:spPr>
          <a:xfrm>
            <a:off x="6724753" y="404616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3" name="梯形 312">
            <a:extLst>
              <a:ext uri="{FF2B5EF4-FFF2-40B4-BE49-F238E27FC236}">
                <a16:creationId xmlns:a16="http://schemas.microsoft.com/office/drawing/2014/main" id="{941B43AF-64B2-5643-A26D-64AADDFCCEF1}"/>
              </a:ext>
            </a:extLst>
          </p:cNvPr>
          <p:cNvSpPr/>
          <p:nvPr/>
        </p:nvSpPr>
        <p:spPr>
          <a:xfrm>
            <a:off x="7034117" y="4046164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4" name="三角形 313">
            <a:extLst>
              <a:ext uri="{FF2B5EF4-FFF2-40B4-BE49-F238E27FC236}">
                <a16:creationId xmlns:a16="http://schemas.microsoft.com/office/drawing/2014/main" id="{B6D49475-A045-CA42-9D4B-A6D7E23FB11E}"/>
              </a:ext>
            </a:extLst>
          </p:cNvPr>
          <p:cNvSpPr/>
          <p:nvPr/>
        </p:nvSpPr>
        <p:spPr>
          <a:xfrm>
            <a:off x="7336307" y="4056279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5" name="六边形 314">
            <a:extLst>
              <a:ext uri="{FF2B5EF4-FFF2-40B4-BE49-F238E27FC236}">
                <a16:creationId xmlns:a16="http://schemas.microsoft.com/office/drawing/2014/main" id="{147625B2-61A1-A24F-969A-29AC04F1386D}"/>
              </a:ext>
            </a:extLst>
          </p:cNvPr>
          <p:cNvSpPr/>
          <p:nvPr/>
        </p:nvSpPr>
        <p:spPr>
          <a:xfrm>
            <a:off x="5252033" y="4411853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6" name="三角形 315">
            <a:extLst>
              <a:ext uri="{FF2B5EF4-FFF2-40B4-BE49-F238E27FC236}">
                <a16:creationId xmlns:a16="http://schemas.microsoft.com/office/drawing/2014/main" id="{C90F6A24-5C23-784A-A1BC-A79C3A585035}"/>
              </a:ext>
            </a:extLst>
          </p:cNvPr>
          <p:cNvSpPr/>
          <p:nvPr/>
        </p:nvSpPr>
        <p:spPr>
          <a:xfrm>
            <a:off x="5544805" y="441185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7" name="椭圆 316">
            <a:extLst>
              <a:ext uri="{FF2B5EF4-FFF2-40B4-BE49-F238E27FC236}">
                <a16:creationId xmlns:a16="http://schemas.microsoft.com/office/drawing/2014/main" id="{E4DFC879-0FD2-BF4B-B5E5-C79C1B3B2B71}"/>
              </a:ext>
            </a:extLst>
          </p:cNvPr>
          <p:cNvSpPr/>
          <p:nvPr/>
        </p:nvSpPr>
        <p:spPr>
          <a:xfrm>
            <a:off x="5837584" y="4411850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8" name="矩形 317">
            <a:extLst>
              <a:ext uri="{FF2B5EF4-FFF2-40B4-BE49-F238E27FC236}">
                <a16:creationId xmlns:a16="http://schemas.microsoft.com/office/drawing/2014/main" id="{20DED46E-0362-9F4F-8D3B-D408ECFC49CE}"/>
              </a:ext>
            </a:extLst>
          </p:cNvPr>
          <p:cNvSpPr/>
          <p:nvPr/>
        </p:nvSpPr>
        <p:spPr>
          <a:xfrm>
            <a:off x="6139194" y="441185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9" name="矩形 318">
            <a:extLst>
              <a:ext uri="{FF2B5EF4-FFF2-40B4-BE49-F238E27FC236}">
                <a16:creationId xmlns:a16="http://schemas.microsoft.com/office/drawing/2014/main" id="{026EB1FC-EAB4-034B-A18E-C3235A1859BE}"/>
              </a:ext>
            </a:extLst>
          </p:cNvPr>
          <p:cNvSpPr/>
          <p:nvPr/>
        </p:nvSpPr>
        <p:spPr>
          <a:xfrm>
            <a:off x="6431974" y="441390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0" name="矩形 319">
            <a:extLst>
              <a:ext uri="{FF2B5EF4-FFF2-40B4-BE49-F238E27FC236}">
                <a16:creationId xmlns:a16="http://schemas.microsoft.com/office/drawing/2014/main" id="{E03AC312-6475-F54D-84F1-21D0F8A81268}"/>
              </a:ext>
            </a:extLst>
          </p:cNvPr>
          <p:cNvSpPr/>
          <p:nvPr/>
        </p:nvSpPr>
        <p:spPr>
          <a:xfrm>
            <a:off x="7023429" y="330421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1" name="缺角矩形 320">
            <a:extLst>
              <a:ext uri="{FF2B5EF4-FFF2-40B4-BE49-F238E27FC236}">
                <a16:creationId xmlns:a16="http://schemas.microsoft.com/office/drawing/2014/main" id="{366DB8FB-CDAA-F449-BACE-BA94B2AA477D}"/>
              </a:ext>
            </a:extLst>
          </p:cNvPr>
          <p:cNvSpPr/>
          <p:nvPr/>
        </p:nvSpPr>
        <p:spPr>
          <a:xfrm>
            <a:off x="7310662" y="3680477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2" name="缺角矩形 321">
            <a:extLst>
              <a:ext uri="{FF2B5EF4-FFF2-40B4-BE49-F238E27FC236}">
                <a16:creationId xmlns:a16="http://schemas.microsoft.com/office/drawing/2014/main" id="{C3D1457F-BA90-844D-BCD2-E4E5FC25B31A}"/>
              </a:ext>
            </a:extLst>
          </p:cNvPr>
          <p:cNvSpPr/>
          <p:nvPr/>
        </p:nvSpPr>
        <p:spPr>
          <a:xfrm>
            <a:off x="6730636" y="330421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3" name="梯形 322">
            <a:extLst>
              <a:ext uri="{FF2B5EF4-FFF2-40B4-BE49-F238E27FC236}">
                <a16:creationId xmlns:a16="http://schemas.microsoft.com/office/drawing/2014/main" id="{264C861A-1980-584B-96B4-844FEAB3F61F}"/>
              </a:ext>
            </a:extLst>
          </p:cNvPr>
          <p:cNvSpPr/>
          <p:nvPr/>
        </p:nvSpPr>
        <p:spPr>
          <a:xfrm>
            <a:off x="7316228" y="3304211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4" name="缺角矩形 323">
            <a:extLst>
              <a:ext uri="{FF2B5EF4-FFF2-40B4-BE49-F238E27FC236}">
                <a16:creationId xmlns:a16="http://schemas.microsoft.com/office/drawing/2014/main" id="{64286CBD-40F4-A545-9C34-8CB5EAEC92D6}"/>
              </a:ext>
            </a:extLst>
          </p:cNvPr>
          <p:cNvSpPr/>
          <p:nvPr/>
        </p:nvSpPr>
        <p:spPr>
          <a:xfrm>
            <a:off x="6724753" y="4411850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5" name="矩形 324">
            <a:extLst>
              <a:ext uri="{FF2B5EF4-FFF2-40B4-BE49-F238E27FC236}">
                <a16:creationId xmlns:a16="http://schemas.microsoft.com/office/drawing/2014/main" id="{23A17E8C-6E75-924D-92A3-9C05D6DDBFBC}"/>
              </a:ext>
            </a:extLst>
          </p:cNvPr>
          <p:cNvSpPr/>
          <p:nvPr/>
        </p:nvSpPr>
        <p:spPr>
          <a:xfrm>
            <a:off x="7023383" y="4422430"/>
            <a:ext cx="211873" cy="21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7" name="爆炸形 2 326">
            <a:extLst>
              <a:ext uri="{FF2B5EF4-FFF2-40B4-BE49-F238E27FC236}">
                <a16:creationId xmlns:a16="http://schemas.microsoft.com/office/drawing/2014/main" id="{A4AFFF27-C9E9-6E49-870F-7FD1316DB515}"/>
              </a:ext>
            </a:extLst>
          </p:cNvPr>
          <p:cNvSpPr/>
          <p:nvPr/>
        </p:nvSpPr>
        <p:spPr>
          <a:xfrm>
            <a:off x="7398306" y="4674176"/>
            <a:ext cx="3487875" cy="1467563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>
              <a:solidFill>
                <a:schemeClr val="tx1"/>
              </a:solidFill>
              <a:latin typeface="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pic>
        <p:nvPicPr>
          <p:cNvPr id="330" name="图形 329" descr="悲伤的脸轮廓 纯色填充">
            <a:extLst>
              <a:ext uri="{FF2B5EF4-FFF2-40B4-BE49-F238E27FC236}">
                <a16:creationId xmlns:a16="http://schemas.microsoft.com/office/drawing/2014/main" id="{E90A53AB-BF1B-E747-AC2C-70191B033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47517" y="5242640"/>
            <a:ext cx="600263" cy="600263"/>
          </a:xfrm>
          <a:prstGeom prst="rect">
            <a:avLst/>
          </a:prstGeom>
        </p:spPr>
      </p:pic>
      <p:sp>
        <p:nvSpPr>
          <p:cNvPr id="331" name="文本框 330">
            <a:extLst>
              <a:ext uri="{FF2B5EF4-FFF2-40B4-BE49-F238E27FC236}">
                <a16:creationId xmlns:a16="http://schemas.microsoft.com/office/drawing/2014/main" id="{86A8D067-6466-074A-A65C-819A2D0307D1}"/>
              </a:ext>
            </a:extLst>
          </p:cNvPr>
          <p:cNvSpPr txBox="1"/>
          <p:nvPr/>
        </p:nvSpPr>
        <p:spPr>
          <a:xfrm rot="21021700">
            <a:off x="8290590" y="5108747"/>
            <a:ext cx="1878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Costly I/O overhead</a:t>
            </a:r>
            <a:endParaRPr kumimoji="1" lang="zh-CN" altLang="en-US" sz="1600" dirty="0">
              <a:solidFill>
                <a:schemeClr val="tx1"/>
              </a:solidFill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cxnSp>
        <p:nvCxnSpPr>
          <p:cNvPr id="400" name="直线连接符 399">
            <a:extLst>
              <a:ext uri="{FF2B5EF4-FFF2-40B4-BE49-F238E27FC236}">
                <a16:creationId xmlns:a16="http://schemas.microsoft.com/office/drawing/2014/main" id="{FA71E236-7856-BD47-81F6-2217F00033A6}"/>
              </a:ext>
            </a:extLst>
          </p:cNvPr>
          <p:cNvCxnSpPr>
            <a:cxnSpLocks/>
          </p:cNvCxnSpPr>
          <p:nvPr/>
        </p:nvCxnSpPr>
        <p:spPr>
          <a:xfrm>
            <a:off x="4288159" y="2010453"/>
            <a:ext cx="0" cy="432335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右箭头 402">
            <a:extLst>
              <a:ext uri="{FF2B5EF4-FFF2-40B4-BE49-F238E27FC236}">
                <a16:creationId xmlns:a16="http://schemas.microsoft.com/office/drawing/2014/main" id="{F1B11B22-69FA-5C4D-B77C-3C5BD9A6B34B}"/>
              </a:ext>
            </a:extLst>
          </p:cNvPr>
          <p:cNvSpPr/>
          <p:nvPr/>
        </p:nvSpPr>
        <p:spPr>
          <a:xfrm>
            <a:off x="3907196" y="4210451"/>
            <a:ext cx="983607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9" name="任意形状 158">
            <a:extLst>
              <a:ext uri="{FF2B5EF4-FFF2-40B4-BE49-F238E27FC236}">
                <a16:creationId xmlns:a16="http://schemas.microsoft.com/office/drawing/2014/main" id="{B6C5883E-08DC-A74A-A4CB-00443C08556F}"/>
              </a:ext>
            </a:extLst>
          </p:cNvPr>
          <p:cNvSpPr/>
          <p:nvPr/>
        </p:nvSpPr>
        <p:spPr>
          <a:xfrm>
            <a:off x="2077522" y="2577627"/>
            <a:ext cx="2851643" cy="438931"/>
          </a:xfrm>
          <a:custGeom>
            <a:avLst/>
            <a:gdLst>
              <a:gd name="connsiteX0" fmla="*/ 58116 w 2851643"/>
              <a:gd name="connsiteY0" fmla="*/ 0 h 438931"/>
              <a:gd name="connsiteX1" fmla="*/ 174348 w 2851643"/>
              <a:gd name="connsiteY1" fmla="*/ 0 h 438931"/>
              <a:gd name="connsiteX2" fmla="*/ 174348 w 2851643"/>
              <a:gd name="connsiteY2" fmla="*/ 1 h 438931"/>
              <a:gd name="connsiteX3" fmla="*/ 2851643 w 2851643"/>
              <a:gd name="connsiteY3" fmla="*/ 1 h 438931"/>
              <a:gd name="connsiteX4" fmla="*/ 2851643 w 2851643"/>
              <a:gd name="connsiteY4" fmla="*/ 113778 h 438931"/>
              <a:gd name="connsiteX5" fmla="*/ 174348 w 2851643"/>
              <a:gd name="connsiteY5" fmla="*/ 113778 h 438931"/>
              <a:gd name="connsiteX6" fmla="*/ 174348 w 2851643"/>
              <a:gd name="connsiteY6" fmla="*/ 322700 h 438931"/>
              <a:gd name="connsiteX7" fmla="*/ 232464 w 2851643"/>
              <a:gd name="connsiteY7" fmla="*/ 322700 h 438931"/>
              <a:gd name="connsiteX8" fmla="*/ 116232 w 2851643"/>
              <a:gd name="connsiteY8" fmla="*/ 438931 h 438931"/>
              <a:gd name="connsiteX9" fmla="*/ 0 w 2851643"/>
              <a:gd name="connsiteY9" fmla="*/ 322700 h 438931"/>
              <a:gd name="connsiteX10" fmla="*/ 58116 w 2851643"/>
              <a:gd name="connsiteY10" fmla="*/ 322700 h 43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1643" h="438931">
                <a:moveTo>
                  <a:pt x="58116" y="0"/>
                </a:moveTo>
                <a:lnTo>
                  <a:pt x="174348" y="0"/>
                </a:lnTo>
                <a:lnTo>
                  <a:pt x="174348" y="1"/>
                </a:lnTo>
                <a:lnTo>
                  <a:pt x="2851643" y="1"/>
                </a:lnTo>
                <a:lnTo>
                  <a:pt x="2851643" y="113778"/>
                </a:lnTo>
                <a:lnTo>
                  <a:pt x="174348" y="113778"/>
                </a:lnTo>
                <a:lnTo>
                  <a:pt x="174348" y="322700"/>
                </a:lnTo>
                <a:lnTo>
                  <a:pt x="232464" y="322700"/>
                </a:lnTo>
                <a:lnTo>
                  <a:pt x="116232" y="438931"/>
                </a:lnTo>
                <a:lnTo>
                  <a:pt x="0" y="322700"/>
                </a:lnTo>
                <a:lnTo>
                  <a:pt x="58116" y="3227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/>
          </a:p>
        </p:txBody>
      </p:sp>
      <p:sp>
        <p:nvSpPr>
          <p:cNvPr id="404" name="文本框 403">
            <a:extLst>
              <a:ext uri="{FF2B5EF4-FFF2-40B4-BE49-F238E27FC236}">
                <a16:creationId xmlns:a16="http://schemas.microsoft.com/office/drawing/2014/main" id="{1CC9E3E3-7178-3540-98A3-F7DD71995FC0}"/>
              </a:ext>
            </a:extLst>
          </p:cNvPr>
          <p:cNvSpPr txBox="1"/>
          <p:nvPr/>
        </p:nvSpPr>
        <p:spPr>
          <a:xfrm rot="5400000">
            <a:off x="3900725" y="5703484"/>
            <a:ext cx="1132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Memory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405" name="文本框 404">
            <a:extLst>
              <a:ext uri="{FF2B5EF4-FFF2-40B4-BE49-F238E27FC236}">
                <a16:creationId xmlns:a16="http://schemas.microsoft.com/office/drawing/2014/main" id="{E3CBD47F-6816-AF43-9C9C-06543B4BAEB6}"/>
              </a:ext>
            </a:extLst>
          </p:cNvPr>
          <p:cNvSpPr txBox="1"/>
          <p:nvPr/>
        </p:nvSpPr>
        <p:spPr>
          <a:xfrm rot="16200000">
            <a:off x="3695460" y="5906674"/>
            <a:ext cx="8485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Disk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08" name="圆柱体 107">
            <a:extLst>
              <a:ext uri="{FF2B5EF4-FFF2-40B4-BE49-F238E27FC236}">
                <a16:creationId xmlns:a16="http://schemas.microsoft.com/office/drawing/2014/main" id="{AF2C9551-DEB3-A84B-AC01-A782D888CFB1}"/>
              </a:ext>
            </a:extLst>
          </p:cNvPr>
          <p:cNvSpPr/>
          <p:nvPr/>
        </p:nvSpPr>
        <p:spPr>
          <a:xfrm>
            <a:off x="619595" y="3190647"/>
            <a:ext cx="3157985" cy="1880513"/>
          </a:xfrm>
          <a:prstGeom prst="can">
            <a:avLst>
              <a:gd name="adj" fmla="val 89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7324D089-8AE2-644D-A223-8834E339DB69}"/>
              </a:ext>
            </a:extLst>
          </p:cNvPr>
          <p:cNvSpPr txBox="1"/>
          <p:nvPr/>
        </p:nvSpPr>
        <p:spPr>
          <a:xfrm>
            <a:off x="508305" y="5088927"/>
            <a:ext cx="3269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Stores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10" name="圆角矩形 109">
            <a:extLst>
              <a:ext uri="{FF2B5EF4-FFF2-40B4-BE49-F238E27FC236}">
                <a16:creationId xmlns:a16="http://schemas.microsoft.com/office/drawing/2014/main" id="{F985F348-1D3C-F246-A9D7-E43C220961AB}"/>
              </a:ext>
            </a:extLst>
          </p:cNvPr>
          <p:cNvSpPr/>
          <p:nvPr/>
        </p:nvSpPr>
        <p:spPr>
          <a:xfrm>
            <a:off x="1023665" y="3447261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D8A01AFB-CF50-4840-A243-9493C3D0FD86}"/>
              </a:ext>
            </a:extLst>
          </p:cNvPr>
          <p:cNvSpPr/>
          <p:nvPr/>
        </p:nvSpPr>
        <p:spPr>
          <a:xfrm>
            <a:off x="1232841" y="350272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3CA2C44C-7434-394F-80A6-2EE120382CED}"/>
              </a:ext>
            </a:extLst>
          </p:cNvPr>
          <p:cNvSpPr/>
          <p:nvPr/>
        </p:nvSpPr>
        <p:spPr>
          <a:xfrm>
            <a:off x="1528566" y="350272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3" name="三角形 112">
            <a:extLst>
              <a:ext uri="{FF2B5EF4-FFF2-40B4-BE49-F238E27FC236}">
                <a16:creationId xmlns:a16="http://schemas.microsoft.com/office/drawing/2014/main" id="{29C087ED-4357-A344-8EB0-363160914F03}"/>
              </a:ext>
            </a:extLst>
          </p:cNvPr>
          <p:cNvSpPr/>
          <p:nvPr/>
        </p:nvSpPr>
        <p:spPr>
          <a:xfrm>
            <a:off x="1824249" y="352127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14" name="六边形 113">
            <a:extLst>
              <a:ext uri="{FF2B5EF4-FFF2-40B4-BE49-F238E27FC236}">
                <a16:creationId xmlns:a16="http://schemas.microsoft.com/office/drawing/2014/main" id="{255351B1-18C6-944B-8599-0655202A6255}"/>
              </a:ext>
            </a:extLst>
          </p:cNvPr>
          <p:cNvSpPr/>
          <p:nvPr/>
        </p:nvSpPr>
        <p:spPr>
          <a:xfrm>
            <a:off x="2123289" y="352371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5" name="缺角矩形 114">
            <a:extLst>
              <a:ext uri="{FF2B5EF4-FFF2-40B4-BE49-F238E27FC236}">
                <a16:creationId xmlns:a16="http://schemas.microsoft.com/office/drawing/2014/main" id="{CF779E1D-67BE-ED40-A7D2-0C5ECF44A36F}"/>
              </a:ext>
            </a:extLst>
          </p:cNvPr>
          <p:cNvSpPr/>
          <p:nvPr/>
        </p:nvSpPr>
        <p:spPr>
          <a:xfrm>
            <a:off x="2418671" y="352091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6" name="六边形 115">
            <a:extLst>
              <a:ext uri="{FF2B5EF4-FFF2-40B4-BE49-F238E27FC236}">
                <a16:creationId xmlns:a16="http://schemas.microsoft.com/office/drawing/2014/main" id="{F952B649-7FE6-0A4B-9DBD-4E3191379ACF}"/>
              </a:ext>
            </a:extLst>
          </p:cNvPr>
          <p:cNvSpPr/>
          <p:nvPr/>
        </p:nvSpPr>
        <p:spPr>
          <a:xfrm>
            <a:off x="1232848" y="3895082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2AF1D8E7-4192-8544-97EA-A5B43BB4FB28}"/>
              </a:ext>
            </a:extLst>
          </p:cNvPr>
          <p:cNvSpPr/>
          <p:nvPr/>
        </p:nvSpPr>
        <p:spPr>
          <a:xfrm>
            <a:off x="1824291" y="389508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8" name="缺角矩形 117">
            <a:extLst>
              <a:ext uri="{FF2B5EF4-FFF2-40B4-BE49-F238E27FC236}">
                <a16:creationId xmlns:a16="http://schemas.microsoft.com/office/drawing/2014/main" id="{79B73141-210A-DD48-B610-D116CF07F22C}"/>
              </a:ext>
            </a:extLst>
          </p:cNvPr>
          <p:cNvSpPr/>
          <p:nvPr/>
        </p:nvSpPr>
        <p:spPr>
          <a:xfrm>
            <a:off x="1525628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E854857-4874-E845-8A64-69F37841F966}"/>
              </a:ext>
            </a:extLst>
          </p:cNvPr>
          <p:cNvSpPr/>
          <p:nvPr/>
        </p:nvSpPr>
        <p:spPr>
          <a:xfrm>
            <a:off x="2120011" y="389508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5E12A0A3-EF04-3945-BC3D-B18F4C3A86D0}"/>
              </a:ext>
            </a:extLst>
          </p:cNvPr>
          <p:cNvSpPr/>
          <p:nvPr/>
        </p:nvSpPr>
        <p:spPr>
          <a:xfrm>
            <a:off x="2415731" y="390869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1" name="六边形 120">
            <a:extLst>
              <a:ext uri="{FF2B5EF4-FFF2-40B4-BE49-F238E27FC236}">
                <a16:creationId xmlns:a16="http://schemas.microsoft.com/office/drawing/2014/main" id="{EBF086AA-CD6C-3049-A3E7-A27D648AADDE}"/>
              </a:ext>
            </a:extLst>
          </p:cNvPr>
          <p:cNvSpPr/>
          <p:nvPr/>
        </p:nvSpPr>
        <p:spPr>
          <a:xfrm>
            <a:off x="2708511" y="390869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2" name="三角形 121">
            <a:extLst>
              <a:ext uri="{FF2B5EF4-FFF2-40B4-BE49-F238E27FC236}">
                <a16:creationId xmlns:a16="http://schemas.microsoft.com/office/drawing/2014/main" id="{FB2ACF17-FD73-E045-B9FC-840975CEA1F8}"/>
              </a:ext>
            </a:extLst>
          </p:cNvPr>
          <p:cNvSpPr/>
          <p:nvPr/>
        </p:nvSpPr>
        <p:spPr>
          <a:xfrm>
            <a:off x="3001285" y="3895082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3" name="三角形 122">
            <a:extLst>
              <a:ext uri="{FF2B5EF4-FFF2-40B4-BE49-F238E27FC236}">
                <a16:creationId xmlns:a16="http://schemas.microsoft.com/office/drawing/2014/main" id="{D1F6115E-ED7A-5C40-A4DC-B1006F9DB37F}"/>
              </a:ext>
            </a:extLst>
          </p:cNvPr>
          <p:cNvSpPr/>
          <p:nvPr/>
        </p:nvSpPr>
        <p:spPr>
          <a:xfrm>
            <a:off x="1232841" y="4260770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4" name="六边形 123">
            <a:extLst>
              <a:ext uri="{FF2B5EF4-FFF2-40B4-BE49-F238E27FC236}">
                <a16:creationId xmlns:a16="http://schemas.microsoft.com/office/drawing/2014/main" id="{B9675F55-09C2-7D4A-B1C3-6527C27EF1B3}"/>
              </a:ext>
            </a:extLst>
          </p:cNvPr>
          <p:cNvSpPr/>
          <p:nvPr/>
        </p:nvSpPr>
        <p:spPr>
          <a:xfrm>
            <a:off x="1525627" y="4260769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A754B7AC-20A6-A843-BA8F-F49073500462}"/>
              </a:ext>
            </a:extLst>
          </p:cNvPr>
          <p:cNvSpPr/>
          <p:nvPr/>
        </p:nvSpPr>
        <p:spPr>
          <a:xfrm>
            <a:off x="1824290" y="42607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BBA5A4BE-B72D-2D4F-948A-8A54550D3BCE}"/>
              </a:ext>
            </a:extLst>
          </p:cNvPr>
          <p:cNvSpPr/>
          <p:nvPr/>
        </p:nvSpPr>
        <p:spPr>
          <a:xfrm>
            <a:off x="2120010" y="42645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7" name="三角形 126">
            <a:extLst>
              <a:ext uri="{FF2B5EF4-FFF2-40B4-BE49-F238E27FC236}">
                <a16:creationId xmlns:a16="http://schemas.microsoft.com/office/drawing/2014/main" id="{D74DE450-D1E9-D747-B3D0-E5DE791328E4}"/>
              </a:ext>
            </a:extLst>
          </p:cNvPr>
          <p:cNvSpPr/>
          <p:nvPr/>
        </p:nvSpPr>
        <p:spPr>
          <a:xfrm>
            <a:off x="2412789" y="4260769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8" name="缺角矩形 127">
            <a:extLst>
              <a:ext uri="{FF2B5EF4-FFF2-40B4-BE49-F238E27FC236}">
                <a16:creationId xmlns:a16="http://schemas.microsoft.com/office/drawing/2014/main" id="{700FB4DF-09B9-ED45-846E-FDE1D26C3860}"/>
              </a:ext>
            </a:extLst>
          </p:cNvPr>
          <p:cNvSpPr/>
          <p:nvPr/>
        </p:nvSpPr>
        <p:spPr>
          <a:xfrm>
            <a:off x="2705568" y="426076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9" name="梯形 128">
            <a:extLst>
              <a:ext uri="{FF2B5EF4-FFF2-40B4-BE49-F238E27FC236}">
                <a16:creationId xmlns:a16="http://schemas.microsoft.com/office/drawing/2014/main" id="{F48F7E45-83D7-5B44-845E-6B88D48D9DE2}"/>
              </a:ext>
            </a:extLst>
          </p:cNvPr>
          <p:cNvSpPr/>
          <p:nvPr/>
        </p:nvSpPr>
        <p:spPr>
          <a:xfrm>
            <a:off x="3014932" y="4260768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0" name="三角形 129">
            <a:extLst>
              <a:ext uri="{FF2B5EF4-FFF2-40B4-BE49-F238E27FC236}">
                <a16:creationId xmlns:a16="http://schemas.microsoft.com/office/drawing/2014/main" id="{680BD175-7169-1E4C-A996-3649EE1C2CFD}"/>
              </a:ext>
            </a:extLst>
          </p:cNvPr>
          <p:cNvSpPr/>
          <p:nvPr/>
        </p:nvSpPr>
        <p:spPr>
          <a:xfrm>
            <a:off x="3317122" y="427088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1" name="六边形 130">
            <a:extLst>
              <a:ext uri="{FF2B5EF4-FFF2-40B4-BE49-F238E27FC236}">
                <a16:creationId xmlns:a16="http://schemas.microsoft.com/office/drawing/2014/main" id="{04438368-8EF4-0F4A-A655-A5F8CF4FFC8E}"/>
              </a:ext>
            </a:extLst>
          </p:cNvPr>
          <p:cNvSpPr/>
          <p:nvPr/>
        </p:nvSpPr>
        <p:spPr>
          <a:xfrm>
            <a:off x="1232848" y="462645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2" name="三角形 131">
            <a:extLst>
              <a:ext uri="{FF2B5EF4-FFF2-40B4-BE49-F238E27FC236}">
                <a16:creationId xmlns:a16="http://schemas.microsoft.com/office/drawing/2014/main" id="{4D4F1DD9-2554-E546-8416-0BFFC8A7486E}"/>
              </a:ext>
            </a:extLst>
          </p:cNvPr>
          <p:cNvSpPr/>
          <p:nvPr/>
        </p:nvSpPr>
        <p:spPr>
          <a:xfrm>
            <a:off x="1525620" y="462645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4148B966-2AAB-9845-B734-6A411667E475}"/>
              </a:ext>
            </a:extLst>
          </p:cNvPr>
          <p:cNvSpPr/>
          <p:nvPr/>
        </p:nvSpPr>
        <p:spPr>
          <a:xfrm>
            <a:off x="1818399" y="462645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263B7A4A-C976-AA4B-B7BA-A67A5D9F708A}"/>
              </a:ext>
            </a:extLst>
          </p:cNvPr>
          <p:cNvSpPr/>
          <p:nvPr/>
        </p:nvSpPr>
        <p:spPr>
          <a:xfrm>
            <a:off x="2120009" y="462645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BEF00AB2-B1EC-1647-96DF-944BC2B7FCD7}"/>
              </a:ext>
            </a:extLst>
          </p:cNvPr>
          <p:cNvSpPr/>
          <p:nvPr/>
        </p:nvSpPr>
        <p:spPr>
          <a:xfrm>
            <a:off x="2412789" y="462851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00B08773-ECDE-D84D-95EB-D724DF2A8E4E}"/>
              </a:ext>
            </a:extLst>
          </p:cNvPr>
          <p:cNvSpPr/>
          <p:nvPr/>
        </p:nvSpPr>
        <p:spPr>
          <a:xfrm>
            <a:off x="3004244" y="351881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8" name="缺角矩形 137">
            <a:extLst>
              <a:ext uri="{FF2B5EF4-FFF2-40B4-BE49-F238E27FC236}">
                <a16:creationId xmlns:a16="http://schemas.microsoft.com/office/drawing/2014/main" id="{7FDE4CA8-BB5C-884C-A981-6F20EE9EA7E3}"/>
              </a:ext>
            </a:extLst>
          </p:cNvPr>
          <p:cNvSpPr/>
          <p:nvPr/>
        </p:nvSpPr>
        <p:spPr>
          <a:xfrm>
            <a:off x="3291477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9" name="缺角矩形 138">
            <a:extLst>
              <a:ext uri="{FF2B5EF4-FFF2-40B4-BE49-F238E27FC236}">
                <a16:creationId xmlns:a16="http://schemas.microsoft.com/office/drawing/2014/main" id="{7E3C9D8F-B9D6-2843-BE37-0F56884E55BF}"/>
              </a:ext>
            </a:extLst>
          </p:cNvPr>
          <p:cNvSpPr/>
          <p:nvPr/>
        </p:nvSpPr>
        <p:spPr>
          <a:xfrm>
            <a:off x="2711451" y="351881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0" name="梯形 139">
            <a:extLst>
              <a:ext uri="{FF2B5EF4-FFF2-40B4-BE49-F238E27FC236}">
                <a16:creationId xmlns:a16="http://schemas.microsoft.com/office/drawing/2014/main" id="{30588899-7981-4C4F-872E-C41A51E1E8DB}"/>
              </a:ext>
            </a:extLst>
          </p:cNvPr>
          <p:cNvSpPr/>
          <p:nvPr/>
        </p:nvSpPr>
        <p:spPr>
          <a:xfrm>
            <a:off x="3297043" y="3518815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1" name="缺角矩形 140">
            <a:extLst>
              <a:ext uri="{FF2B5EF4-FFF2-40B4-BE49-F238E27FC236}">
                <a16:creationId xmlns:a16="http://schemas.microsoft.com/office/drawing/2014/main" id="{C4FE9892-6C70-EB4B-9C90-2597E3A6B548}"/>
              </a:ext>
            </a:extLst>
          </p:cNvPr>
          <p:cNvSpPr/>
          <p:nvPr/>
        </p:nvSpPr>
        <p:spPr>
          <a:xfrm>
            <a:off x="2705568" y="462645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8911596F-94A1-AE49-B361-624A8F1BF767}"/>
              </a:ext>
            </a:extLst>
          </p:cNvPr>
          <p:cNvSpPr/>
          <p:nvPr/>
        </p:nvSpPr>
        <p:spPr>
          <a:xfrm>
            <a:off x="3004198" y="4637034"/>
            <a:ext cx="211873" cy="21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8568AF41-AAAF-124B-9391-758E99D78B06}"/>
              </a:ext>
            </a:extLst>
          </p:cNvPr>
          <p:cNvCxnSpPr>
            <a:cxnSpLocks/>
          </p:cNvCxnSpPr>
          <p:nvPr/>
        </p:nvCxnSpPr>
        <p:spPr>
          <a:xfrm flipH="1">
            <a:off x="1495184" y="3482155"/>
            <a:ext cx="1852" cy="24853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线连接符 143">
            <a:extLst>
              <a:ext uri="{FF2B5EF4-FFF2-40B4-BE49-F238E27FC236}">
                <a16:creationId xmlns:a16="http://schemas.microsoft.com/office/drawing/2014/main" id="{88C0E6FA-49D9-CE49-AE39-942F6CBA9365}"/>
              </a:ext>
            </a:extLst>
          </p:cNvPr>
          <p:cNvCxnSpPr>
            <a:cxnSpLocks/>
          </p:cNvCxnSpPr>
          <p:nvPr/>
        </p:nvCxnSpPr>
        <p:spPr>
          <a:xfrm rot="16200000">
            <a:off x="1637665" y="3602406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线连接符 144">
            <a:extLst>
              <a:ext uri="{FF2B5EF4-FFF2-40B4-BE49-F238E27FC236}">
                <a16:creationId xmlns:a16="http://schemas.microsoft.com/office/drawing/2014/main" id="{1EFC61FC-E848-D642-8799-AF8D914A4165}"/>
              </a:ext>
            </a:extLst>
          </p:cNvPr>
          <p:cNvCxnSpPr>
            <a:cxnSpLocks/>
          </p:cNvCxnSpPr>
          <p:nvPr/>
        </p:nvCxnSpPr>
        <p:spPr>
          <a:xfrm rot="5400000">
            <a:off x="1637665" y="3339674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线连接符 145">
            <a:extLst>
              <a:ext uri="{FF2B5EF4-FFF2-40B4-BE49-F238E27FC236}">
                <a16:creationId xmlns:a16="http://schemas.microsoft.com/office/drawing/2014/main" id="{57479247-8B14-9846-9669-87CDBA4E18CE}"/>
              </a:ext>
            </a:extLst>
          </p:cNvPr>
          <p:cNvCxnSpPr>
            <a:cxnSpLocks/>
          </p:cNvCxnSpPr>
          <p:nvPr/>
        </p:nvCxnSpPr>
        <p:spPr>
          <a:xfrm flipV="1">
            <a:off x="1781428" y="3490850"/>
            <a:ext cx="0" cy="24265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线连接符 146">
            <a:extLst>
              <a:ext uri="{FF2B5EF4-FFF2-40B4-BE49-F238E27FC236}">
                <a16:creationId xmlns:a16="http://schemas.microsoft.com/office/drawing/2014/main" id="{D6339C66-3B4F-C249-9033-85C142D94D1B}"/>
              </a:ext>
            </a:extLst>
          </p:cNvPr>
          <p:cNvCxnSpPr>
            <a:cxnSpLocks/>
          </p:cNvCxnSpPr>
          <p:nvPr/>
        </p:nvCxnSpPr>
        <p:spPr>
          <a:xfrm>
            <a:off x="3255153" y="3484976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线连接符 147">
            <a:extLst>
              <a:ext uri="{FF2B5EF4-FFF2-40B4-BE49-F238E27FC236}">
                <a16:creationId xmlns:a16="http://schemas.microsoft.com/office/drawing/2014/main" id="{A9E574F5-9EE1-8247-AA4B-53666EE915DF}"/>
              </a:ext>
            </a:extLst>
          </p:cNvPr>
          <p:cNvCxnSpPr>
            <a:cxnSpLocks/>
          </p:cNvCxnSpPr>
          <p:nvPr/>
        </p:nvCxnSpPr>
        <p:spPr>
          <a:xfrm rot="16200000">
            <a:off x="3395782" y="3627457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线连接符 148">
            <a:extLst>
              <a:ext uri="{FF2B5EF4-FFF2-40B4-BE49-F238E27FC236}">
                <a16:creationId xmlns:a16="http://schemas.microsoft.com/office/drawing/2014/main" id="{B55753AE-9F4A-BB4D-91C4-09F9D21E0DF7}"/>
              </a:ext>
            </a:extLst>
          </p:cNvPr>
          <p:cNvCxnSpPr>
            <a:cxnSpLocks/>
          </p:cNvCxnSpPr>
          <p:nvPr/>
        </p:nvCxnSpPr>
        <p:spPr>
          <a:xfrm rot="5400000">
            <a:off x="3395782" y="3342495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线连接符 149">
            <a:extLst>
              <a:ext uri="{FF2B5EF4-FFF2-40B4-BE49-F238E27FC236}">
                <a16:creationId xmlns:a16="http://schemas.microsoft.com/office/drawing/2014/main" id="{2DF01D6A-DFFD-234E-80EC-5C0A338E758D}"/>
              </a:ext>
            </a:extLst>
          </p:cNvPr>
          <p:cNvCxnSpPr>
            <a:cxnSpLocks/>
          </p:cNvCxnSpPr>
          <p:nvPr/>
        </p:nvCxnSpPr>
        <p:spPr>
          <a:xfrm rot="10800000" flipH="1">
            <a:off x="3528996" y="3490850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线连接符 150">
            <a:extLst>
              <a:ext uri="{FF2B5EF4-FFF2-40B4-BE49-F238E27FC236}">
                <a16:creationId xmlns:a16="http://schemas.microsoft.com/office/drawing/2014/main" id="{14F1AECF-EFD4-7749-B39D-AE96803ACC02}"/>
              </a:ext>
            </a:extLst>
          </p:cNvPr>
          <p:cNvCxnSpPr>
            <a:cxnSpLocks/>
          </p:cNvCxnSpPr>
          <p:nvPr/>
        </p:nvCxnSpPr>
        <p:spPr>
          <a:xfrm>
            <a:off x="2956359" y="3481009"/>
            <a:ext cx="0" cy="30423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线连接符 151">
            <a:extLst>
              <a:ext uri="{FF2B5EF4-FFF2-40B4-BE49-F238E27FC236}">
                <a16:creationId xmlns:a16="http://schemas.microsoft.com/office/drawing/2014/main" id="{4E7A36ED-6E3F-F84A-8BFE-5A04EC7D4222}"/>
              </a:ext>
            </a:extLst>
          </p:cNvPr>
          <p:cNvCxnSpPr>
            <a:cxnSpLocks/>
          </p:cNvCxnSpPr>
          <p:nvPr/>
        </p:nvCxnSpPr>
        <p:spPr>
          <a:xfrm>
            <a:off x="2370465" y="3769937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线连接符 152">
            <a:extLst>
              <a:ext uri="{FF2B5EF4-FFF2-40B4-BE49-F238E27FC236}">
                <a16:creationId xmlns:a16="http://schemas.microsoft.com/office/drawing/2014/main" id="{9AA1C43F-DC3E-8943-9759-F2A04BCC4FAA}"/>
              </a:ext>
            </a:extLst>
          </p:cNvPr>
          <p:cNvCxnSpPr>
            <a:cxnSpLocks/>
          </p:cNvCxnSpPr>
          <p:nvPr/>
        </p:nvCxnSpPr>
        <p:spPr>
          <a:xfrm>
            <a:off x="2370465" y="3490850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线连接符 153">
            <a:extLst>
              <a:ext uri="{FF2B5EF4-FFF2-40B4-BE49-F238E27FC236}">
                <a16:creationId xmlns:a16="http://schemas.microsoft.com/office/drawing/2014/main" id="{ED685095-19C8-AE40-9D22-35640FF71EE1}"/>
              </a:ext>
            </a:extLst>
          </p:cNvPr>
          <p:cNvCxnSpPr>
            <a:cxnSpLocks/>
          </p:cNvCxnSpPr>
          <p:nvPr/>
        </p:nvCxnSpPr>
        <p:spPr>
          <a:xfrm>
            <a:off x="2370465" y="3490850"/>
            <a:ext cx="0" cy="27908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线连接符 154">
            <a:extLst>
              <a:ext uri="{FF2B5EF4-FFF2-40B4-BE49-F238E27FC236}">
                <a16:creationId xmlns:a16="http://schemas.microsoft.com/office/drawing/2014/main" id="{801A602A-2FFB-9145-B6A7-33DD151A8EFA}"/>
              </a:ext>
            </a:extLst>
          </p:cNvPr>
          <p:cNvCxnSpPr>
            <a:cxnSpLocks/>
          </p:cNvCxnSpPr>
          <p:nvPr/>
        </p:nvCxnSpPr>
        <p:spPr>
          <a:xfrm>
            <a:off x="716543" y="4387698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线连接符 155">
            <a:extLst>
              <a:ext uri="{FF2B5EF4-FFF2-40B4-BE49-F238E27FC236}">
                <a16:creationId xmlns:a16="http://schemas.microsoft.com/office/drawing/2014/main" id="{6734E793-0F9C-F943-A5E5-7A63D1E5E628}"/>
              </a:ext>
            </a:extLst>
          </p:cNvPr>
          <p:cNvCxnSpPr>
            <a:cxnSpLocks/>
          </p:cNvCxnSpPr>
          <p:nvPr/>
        </p:nvCxnSpPr>
        <p:spPr>
          <a:xfrm flipH="1">
            <a:off x="716543" y="4387698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线连接符 156">
            <a:extLst>
              <a:ext uri="{FF2B5EF4-FFF2-40B4-BE49-F238E27FC236}">
                <a16:creationId xmlns:a16="http://schemas.microsoft.com/office/drawing/2014/main" id="{C09A3089-5665-9B40-B62F-3996E9811914}"/>
              </a:ext>
            </a:extLst>
          </p:cNvPr>
          <p:cNvCxnSpPr>
            <a:cxnSpLocks/>
          </p:cNvCxnSpPr>
          <p:nvPr/>
        </p:nvCxnSpPr>
        <p:spPr>
          <a:xfrm>
            <a:off x="716543" y="4754708"/>
            <a:ext cx="285450" cy="0"/>
          </a:xfrm>
          <a:prstGeom prst="line">
            <a:avLst/>
          </a:prstGeom>
          <a:ln w="22225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文本框 157">
            <a:extLst>
              <a:ext uri="{FF2B5EF4-FFF2-40B4-BE49-F238E27FC236}">
                <a16:creationId xmlns:a16="http://schemas.microsoft.com/office/drawing/2014/main" id="{E41F6A4A-F3DA-C64F-BE6E-F34504F67F7E}"/>
              </a:ext>
            </a:extLst>
          </p:cNvPr>
          <p:cNvSpPr txBox="1"/>
          <p:nvPr/>
        </p:nvSpPr>
        <p:spPr>
          <a:xfrm>
            <a:off x="602040" y="3405630"/>
            <a:ext cx="440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Old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3DEC888B-8607-4347-85CB-39E6611308EA}"/>
              </a:ext>
            </a:extLst>
          </p:cNvPr>
          <p:cNvSpPr txBox="1"/>
          <p:nvPr/>
        </p:nvSpPr>
        <p:spPr>
          <a:xfrm>
            <a:off x="562444" y="4712250"/>
            <a:ext cx="537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New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cxnSp>
        <p:nvCxnSpPr>
          <p:cNvPr id="161" name="直线连接符 160">
            <a:extLst>
              <a:ext uri="{FF2B5EF4-FFF2-40B4-BE49-F238E27FC236}">
                <a16:creationId xmlns:a16="http://schemas.microsoft.com/office/drawing/2014/main" id="{58AF638E-1801-204D-9944-C4987486480D}"/>
              </a:ext>
            </a:extLst>
          </p:cNvPr>
          <p:cNvCxnSpPr>
            <a:cxnSpLocks/>
          </p:cNvCxnSpPr>
          <p:nvPr/>
        </p:nvCxnSpPr>
        <p:spPr>
          <a:xfrm flipH="1">
            <a:off x="716543" y="4013766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线连接符 161">
            <a:extLst>
              <a:ext uri="{FF2B5EF4-FFF2-40B4-BE49-F238E27FC236}">
                <a16:creationId xmlns:a16="http://schemas.microsoft.com/office/drawing/2014/main" id="{CBD50490-80A6-7C4C-82A0-B3E86CBBBDD4}"/>
              </a:ext>
            </a:extLst>
          </p:cNvPr>
          <p:cNvCxnSpPr>
            <a:cxnSpLocks/>
          </p:cNvCxnSpPr>
          <p:nvPr/>
        </p:nvCxnSpPr>
        <p:spPr>
          <a:xfrm>
            <a:off x="716543" y="4009474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线连接符 162">
            <a:extLst>
              <a:ext uri="{FF2B5EF4-FFF2-40B4-BE49-F238E27FC236}">
                <a16:creationId xmlns:a16="http://schemas.microsoft.com/office/drawing/2014/main" id="{7F9E09BA-D848-484F-BE64-B76EDA07DEE1}"/>
              </a:ext>
            </a:extLst>
          </p:cNvPr>
          <p:cNvCxnSpPr>
            <a:cxnSpLocks/>
          </p:cNvCxnSpPr>
          <p:nvPr/>
        </p:nvCxnSpPr>
        <p:spPr>
          <a:xfrm flipH="1">
            <a:off x="707854" y="3640170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线连接符 163">
            <a:extLst>
              <a:ext uri="{FF2B5EF4-FFF2-40B4-BE49-F238E27FC236}">
                <a16:creationId xmlns:a16="http://schemas.microsoft.com/office/drawing/2014/main" id="{6957A608-52A4-B84B-8F22-4865038B7006}"/>
              </a:ext>
            </a:extLst>
          </p:cNvPr>
          <p:cNvCxnSpPr>
            <a:cxnSpLocks/>
          </p:cNvCxnSpPr>
          <p:nvPr/>
        </p:nvCxnSpPr>
        <p:spPr>
          <a:xfrm>
            <a:off x="707854" y="3640170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>
            <a:extLst>
              <a:ext uri="{FF2B5EF4-FFF2-40B4-BE49-F238E27FC236}">
                <a16:creationId xmlns:a16="http://schemas.microsoft.com/office/drawing/2014/main" id="{5669C5E2-9852-E14B-A39C-76C90F501328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7/31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2" name="圆角矩形 171">
            <a:extLst>
              <a:ext uri="{FF2B5EF4-FFF2-40B4-BE49-F238E27FC236}">
                <a16:creationId xmlns:a16="http://schemas.microsoft.com/office/drawing/2014/main" id="{5B006D1F-BB1D-744B-BB73-56A27C1E3915}"/>
              </a:ext>
            </a:extLst>
          </p:cNvPr>
          <p:cNvSpPr/>
          <p:nvPr/>
        </p:nvSpPr>
        <p:spPr>
          <a:xfrm>
            <a:off x="5018581" y="2191295"/>
            <a:ext cx="2851641" cy="8220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6998B240-4661-E34A-9164-DDBA128F2536}"/>
              </a:ext>
            </a:extLst>
          </p:cNvPr>
          <p:cNvSpPr/>
          <p:nvPr/>
        </p:nvSpPr>
        <p:spPr>
          <a:xfrm>
            <a:off x="6651759" y="223865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4" name="缺角矩形 173">
            <a:extLst>
              <a:ext uri="{FF2B5EF4-FFF2-40B4-BE49-F238E27FC236}">
                <a16:creationId xmlns:a16="http://schemas.microsoft.com/office/drawing/2014/main" id="{F7E875F6-348A-7245-BE15-F46D4A3D3FA1}"/>
              </a:ext>
            </a:extLst>
          </p:cNvPr>
          <p:cNvSpPr/>
          <p:nvPr/>
        </p:nvSpPr>
        <p:spPr>
          <a:xfrm>
            <a:off x="7025591" y="223865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5" name="梯形 174">
            <a:extLst>
              <a:ext uri="{FF2B5EF4-FFF2-40B4-BE49-F238E27FC236}">
                <a16:creationId xmlns:a16="http://schemas.microsoft.com/office/drawing/2014/main" id="{C6817207-E229-BD46-8C38-8AB4DE6569A5}"/>
              </a:ext>
            </a:extLst>
          </p:cNvPr>
          <p:cNvSpPr/>
          <p:nvPr/>
        </p:nvSpPr>
        <p:spPr>
          <a:xfrm>
            <a:off x="7386526" y="2238423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34D5EF4E-88AC-BE4A-9B90-49347D6B6A2B}"/>
              </a:ext>
            </a:extLst>
          </p:cNvPr>
          <p:cNvSpPr txBox="1"/>
          <p:nvPr/>
        </p:nvSpPr>
        <p:spPr>
          <a:xfrm>
            <a:off x="7660073" y="2289246"/>
            <a:ext cx="1408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 pattern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796FB353-B854-564D-87D4-B23642DF665A}"/>
              </a:ext>
            </a:extLst>
          </p:cNvPr>
          <p:cNvSpPr txBox="1"/>
          <p:nvPr/>
        </p:nvSpPr>
        <p:spPr>
          <a:xfrm>
            <a:off x="5018442" y="2179650"/>
            <a:ext cx="297052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PATTERN SEQ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     ,      ,      ) </a:t>
            </a:r>
          </a:p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USING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skip-till-any-match </a:t>
            </a:r>
          </a:p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WITHIN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6secs </a:t>
            </a:r>
          </a:p>
        </p:txBody>
      </p:sp>
    </p:spTree>
    <p:extLst>
      <p:ext uri="{BB962C8B-B14F-4D97-AF65-F5344CB8AC3E}">
        <p14:creationId xmlns:p14="http://schemas.microsoft.com/office/powerpoint/2010/main" val="22570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72" name="Google Shape;126;p5">
            <a:extLst>
              <a:ext uri="{FF2B5EF4-FFF2-40B4-BE49-F238E27FC236}">
                <a16:creationId xmlns:a16="http://schemas.microsoft.com/office/drawing/2014/main" id="{15AA7CB1-E79E-6D46-AD8D-039FFC9E4A92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A68A8594-0540-C247-AD19-DF4837AF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85" name="Google Shape;109;p2">
            <a:extLst>
              <a:ext uri="{FF2B5EF4-FFF2-40B4-BE49-F238E27FC236}">
                <a16:creationId xmlns:a16="http://schemas.microsoft.com/office/drawing/2014/main" id="{BD044334-1D3C-6749-90D0-3AC9AB0E02E9}"/>
              </a:ext>
            </a:extLst>
          </p:cNvPr>
          <p:cNvSpPr txBox="1"/>
          <p:nvPr/>
        </p:nvSpPr>
        <p:spPr>
          <a:xfrm>
            <a:off x="476973" y="165627"/>
            <a:ext cx="93501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Two methods for </a:t>
            </a:r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loading and filtering events</a:t>
            </a:r>
            <a:endParaRPr lang="en-US" altLang="zh-CN" sz="28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31FAFF22-882B-364B-932E-EC5EA720E9C6}"/>
              </a:ext>
            </a:extLst>
          </p:cNvPr>
          <p:cNvSpPr txBox="1"/>
          <p:nvPr/>
        </p:nvSpPr>
        <p:spPr>
          <a:xfrm>
            <a:off x="452855" y="789913"/>
            <a:ext cx="8689389" cy="72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lang="en-US" altLang="zh-CN" sz="1800" dirty="0" err="1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Roboto"/>
                <a:cs typeface="Roboto"/>
              </a:rPr>
              <a:t>Fullscan</a:t>
            </a:r>
            <a:r>
              <a:rPr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Roboto"/>
                <a:cs typeface="Roboto"/>
              </a:rPr>
              <a:t>-based: </a:t>
            </a:r>
            <a:r>
              <a:rPr lang="en-US" altLang="zh-CN" sz="1800" dirty="0" err="1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Roboto"/>
                <a:cs typeface="Roboto"/>
              </a:rPr>
              <a:t>fullscan</a:t>
            </a:r>
            <a:r>
              <a:rPr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Roboto"/>
                <a:cs typeface="Roboto"/>
              </a:rPr>
              <a:t> entire event stores</a:t>
            </a:r>
            <a:r>
              <a:rPr kumimoji="1" lang="en-US" altLang="zh-CN" sz="1800" dirty="0">
                <a:solidFill>
                  <a:schemeClr val="tx2">
                    <a:lumMod val="95000"/>
                  </a:schemeClr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Index-based: use indexes to retrieve events</a:t>
            </a:r>
          </a:p>
        </p:txBody>
      </p:sp>
      <p:sp>
        <p:nvSpPr>
          <p:cNvPr id="294" name="圆角矩形 293">
            <a:extLst>
              <a:ext uri="{FF2B5EF4-FFF2-40B4-BE49-F238E27FC236}">
                <a16:creationId xmlns:a16="http://schemas.microsoft.com/office/drawing/2014/main" id="{6FCA5576-06C4-DE46-9CE0-4A587B9E77D1}"/>
              </a:ext>
            </a:extLst>
          </p:cNvPr>
          <p:cNvSpPr/>
          <p:nvPr/>
        </p:nvSpPr>
        <p:spPr>
          <a:xfrm>
            <a:off x="5042850" y="3232657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6" name="矩形 295">
            <a:extLst>
              <a:ext uri="{FF2B5EF4-FFF2-40B4-BE49-F238E27FC236}">
                <a16:creationId xmlns:a16="http://schemas.microsoft.com/office/drawing/2014/main" id="{AF179538-959D-BC4C-ABF1-7B026BA23DE3}"/>
              </a:ext>
            </a:extLst>
          </p:cNvPr>
          <p:cNvSpPr/>
          <p:nvPr/>
        </p:nvSpPr>
        <p:spPr>
          <a:xfrm>
            <a:off x="5547751" y="3288119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9" name="缺角矩形 298">
            <a:extLst>
              <a:ext uri="{FF2B5EF4-FFF2-40B4-BE49-F238E27FC236}">
                <a16:creationId xmlns:a16="http://schemas.microsoft.com/office/drawing/2014/main" id="{677EDC08-C14E-8E40-9C7D-7C7B29A7D9E3}"/>
              </a:ext>
            </a:extLst>
          </p:cNvPr>
          <p:cNvSpPr/>
          <p:nvPr/>
        </p:nvSpPr>
        <p:spPr>
          <a:xfrm>
            <a:off x="6437856" y="3306309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1" name="矩形 300">
            <a:extLst>
              <a:ext uri="{FF2B5EF4-FFF2-40B4-BE49-F238E27FC236}">
                <a16:creationId xmlns:a16="http://schemas.microsoft.com/office/drawing/2014/main" id="{875F1446-2D57-184C-BD6F-E40F84DB28D9}"/>
              </a:ext>
            </a:extLst>
          </p:cNvPr>
          <p:cNvSpPr/>
          <p:nvPr/>
        </p:nvSpPr>
        <p:spPr>
          <a:xfrm>
            <a:off x="5843476" y="368047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3" name="矩形 302">
            <a:extLst>
              <a:ext uri="{FF2B5EF4-FFF2-40B4-BE49-F238E27FC236}">
                <a16:creationId xmlns:a16="http://schemas.microsoft.com/office/drawing/2014/main" id="{29A1DA56-A000-D443-AC04-C92E67E4A6AF}"/>
              </a:ext>
            </a:extLst>
          </p:cNvPr>
          <p:cNvSpPr/>
          <p:nvPr/>
        </p:nvSpPr>
        <p:spPr>
          <a:xfrm>
            <a:off x="6139196" y="3680477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4" name="矩形 303">
            <a:extLst>
              <a:ext uri="{FF2B5EF4-FFF2-40B4-BE49-F238E27FC236}">
                <a16:creationId xmlns:a16="http://schemas.microsoft.com/office/drawing/2014/main" id="{02FCE054-6A6D-0849-ADC7-2C74038D3A96}"/>
              </a:ext>
            </a:extLst>
          </p:cNvPr>
          <p:cNvSpPr/>
          <p:nvPr/>
        </p:nvSpPr>
        <p:spPr>
          <a:xfrm>
            <a:off x="6434916" y="369409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2" name="缺角矩形 311">
            <a:extLst>
              <a:ext uri="{FF2B5EF4-FFF2-40B4-BE49-F238E27FC236}">
                <a16:creationId xmlns:a16="http://schemas.microsoft.com/office/drawing/2014/main" id="{89E72E37-C35F-1E4C-B1C9-6B0A9612DD37}"/>
              </a:ext>
            </a:extLst>
          </p:cNvPr>
          <p:cNvSpPr/>
          <p:nvPr/>
        </p:nvSpPr>
        <p:spPr>
          <a:xfrm>
            <a:off x="6724753" y="404616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3" name="梯形 312">
            <a:extLst>
              <a:ext uri="{FF2B5EF4-FFF2-40B4-BE49-F238E27FC236}">
                <a16:creationId xmlns:a16="http://schemas.microsoft.com/office/drawing/2014/main" id="{941B43AF-64B2-5643-A26D-64AADDFCCEF1}"/>
              </a:ext>
            </a:extLst>
          </p:cNvPr>
          <p:cNvSpPr/>
          <p:nvPr/>
        </p:nvSpPr>
        <p:spPr>
          <a:xfrm>
            <a:off x="7034117" y="4046164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8" name="矩形 317">
            <a:extLst>
              <a:ext uri="{FF2B5EF4-FFF2-40B4-BE49-F238E27FC236}">
                <a16:creationId xmlns:a16="http://schemas.microsoft.com/office/drawing/2014/main" id="{20DED46E-0362-9F4F-8D3B-D408ECFC49CE}"/>
              </a:ext>
            </a:extLst>
          </p:cNvPr>
          <p:cNvSpPr/>
          <p:nvPr/>
        </p:nvSpPr>
        <p:spPr>
          <a:xfrm>
            <a:off x="6139194" y="441185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9" name="矩形 318">
            <a:extLst>
              <a:ext uri="{FF2B5EF4-FFF2-40B4-BE49-F238E27FC236}">
                <a16:creationId xmlns:a16="http://schemas.microsoft.com/office/drawing/2014/main" id="{026EB1FC-EAB4-034B-A18E-C3235A1859BE}"/>
              </a:ext>
            </a:extLst>
          </p:cNvPr>
          <p:cNvSpPr/>
          <p:nvPr/>
        </p:nvSpPr>
        <p:spPr>
          <a:xfrm>
            <a:off x="6431974" y="441390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0" name="矩形 319">
            <a:extLst>
              <a:ext uri="{FF2B5EF4-FFF2-40B4-BE49-F238E27FC236}">
                <a16:creationId xmlns:a16="http://schemas.microsoft.com/office/drawing/2014/main" id="{E03AC312-6475-F54D-84F1-21D0F8A81268}"/>
              </a:ext>
            </a:extLst>
          </p:cNvPr>
          <p:cNvSpPr/>
          <p:nvPr/>
        </p:nvSpPr>
        <p:spPr>
          <a:xfrm>
            <a:off x="7023429" y="330421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1" name="缺角矩形 320">
            <a:extLst>
              <a:ext uri="{FF2B5EF4-FFF2-40B4-BE49-F238E27FC236}">
                <a16:creationId xmlns:a16="http://schemas.microsoft.com/office/drawing/2014/main" id="{366DB8FB-CDAA-F449-BACE-BA94B2AA477D}"/>
              </a:ext>
            </a:extLst>
          </p:cNvPr>
          <p:cNvSpPr/>
          <p:nvPr/>
        </p:nvSpPr>
        <p:spPr>
          <a:xfrm>
            <a:off x="7310662" y="3680477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2" name="缺角矩形 321">
            <a:extLst>
              <a:ext uri="{FF2B5EF4-FFF2-40B4-BE49-F238E27FC236}">
                <a16:creationId xmlns:a16="http://schemas.microsoft.com/office/drawing/2014/main" id="{C3D1457F-BA90-844D-BCD2-E4E5FC25B31A}"/>
              </a:ext>
            </a:extLst>
          </p:cNvPr>
          <p:cNvSpPr/>
          <p:nvPr/>
        </p:nvSpPr>
        <p:spPr>
          <a:xfrm>
            <a:off x="6730636" y="3304212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3" name="梯形 322">
            <a:extLst>
              <a:ext uri="{FF2B5EF4-FFF2-40B4-BE49-F238E27FC236}">
                <a16:creationId xmlns:a16="http://schemas.microsoft.com/office/drawing/2014/main" id="{264C861A-1980-584B-96B4-844FEAB3F61F}"/>
              </a:ext>
            </a:extLst>
          </p:cNvPr>
          <p:cNvSpPr/>
          <p:nvPr/>
        </p:nvSpPr>
        <p:spPr>
          <a:xfrm>
            <a:off x="7316228" y="3304211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4" name="缺角矩形 323">
            <a:extLst>
              <a:ext uri="{FF2B5EF4-FFF2-40B4-BE49-F238E27FC236}">
                <a16:creationId xmlns:a16="http://schemas.microsoft.com/office/drawing/2014/main" id="{64286CBD-40F4-A545-9C34-8CB5EAEC92D6}"/>
              </a:ext>
            </a:extLst>
          </p:cNvPr>
          <p:cNvSpPr/>
          <p:nvPr/>
        </p:nvSpPr>
        <p:spPr>
          <a:xfrm>
            <a:off x="6724753" y="4411850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0" name="圆角矩形 299">
            <a:extLst>
              <a:ext uri="{FF2B5EF4-FFF2-40B4-BE49-F238E27FC236}">
                <a16:creationId xmlns:a16="http://schemas.microsoft.com/office/drawing/2014/main" id="{9B8676CF-E4EF-DF48-A56F-31067D5AD659}"/>
              </a:ext>
            </a:extLst>
          </p:cNvPr>
          <p:cNvSpPr/>
          <p:nvPr/>
        </p:nvSpPr>
        <p:spPr>
          <a:xfrm>
            <a:off x="764175" y="2015117"/>
            <a:ext cx="2848765" cy="6652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2" name="三角形 301">
            <a:extLst>
              <a:ext uri="{FF2B5EF4-FFF2-40B4-BE49-F238E27FC236}">
                <a16:creationId xmlns:a16="http://schemas.microsoft.com/office/drawing/2014/main" id="{B7C98B78-E83F-B74A-B2F2-A5FBFBD76582}"/>
              </a:ext>
            </a:extLst>
          </p:cNvPr>
          <p:cNvSpPr/>
          <p:nvPr/>
        </p:nvSpPr>
        <p:spPr>
          <a:xfrm>
            <a:off x="1564162" y="2045603"/>
            <a:ext cx="1690960" cy="487286"/>
          </a:xfrm>
          <a:prstGeom prst="triangle">
            <a:avLst/>
          </a:prstGeom>
          <a:solidFill>
            <a:srgbClr val="DAD8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5" name="三角形 304">
            <a:extLst>
              <a:ext uri="{FF2B5EF4-FFF2-40B4-BE49-F238E27FC236}">
                <a16:creationId xmlns:a16="http://schemas.microsoft.com/office/drawing/2014/main" id="{ADA4FEB3-6ADC-C74A-97AD-6E9825772A8E}"/>
              </a:ext>
            </a:extLst>
          </p:cNvPr>
          <p:cNvSpPr/>
          <p:nvPr/>
        </p:nvSpPr>
        <p:spPr>
          <a:xfrm>
            <a:off x="1398443" y="2083589"/>
            <a:ext cx="1690960" cy="487286"/>
          </a:xfrm>
          <a:prstGeom prst="triangle">
            <a:avLst/>
          </a:prstGeom>
          <a:solidFill>
            <a:srgbClr val="DAD8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6" name="三角形 305">
            <a:extLst>
              <a:ext uri="{FF2B5EF4-FFF2-40B4-BE49-F238E27FC236}">
                <a16:creationId xmlns:a16="http://schemas.microsoft.com/office/drawing/2014/main" id="{D4A314E4-8012-9F41-9F33-36181C5EABA6}"/>
              </a:ext>
            </a:extLst>
          </p:cNvPr>
          <p:cNvSpPr/>
          <p:nvPr/>
        </p:nvSpPr>
        <p:spPr>
          <a:xfrm>
            <a:off x="1226552" y="2122064"/>
            <a:ext cx="1690960" cy="487286"/>
          </a:xfrm>
          <a:prstGeom prst="triangle">
            <a:avLst/>
          </a:prstGeom>
          <a:solidFill>
            <a:srgbClr val="DAD8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7" name="矩形 306">
            <a:extLst>
              <a:ext uri="{FF2B5EF4-FFF2-40B4-BE49-F238E27FC236}">
                <a16:creationId xmlns:a16="http://schemas.microsoft.com/office/drawing/2014/main" id="{D2BCA1FA-23A3-DC41-8ACB-B7A22AD1B2D9}"/>
              </a:ext>
            </a:extLst>
          </p:cNvPr>
          <p:cNvSpPr/>
          <p:nvPr/>
        </p:nvSpPr>
        <p:spPr>
          <a:xfrm>
            <a:off x="1477207" y="2478198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8" name="矩形 307">
            <a:extLst>
              <a:ext uri="{FF2B5EF4-FFF2-40B4-BE49-F238E27FC236}">
                <a16:creationId xmlns:a16="http://schemas.microsoft.com/office/drawing/2014/main" id="{CCF3ED51-C009-C54E-9820-34AB04D061D3}"/>
              </a:ext>
            </a:extLst>
          </p:cNvPr>
          <p:cNvSpPr/>
          <p:nvPr/>
        </p:nvSpPr>
        <p:spPr>
          <a:xfrm>
            <a:off x="1718537" y="2478198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9" name="矩形 308">
            <a:extLst>
              <a:ext uri="{FF2B5EF4-FFF2-40B4-BE49-F238E27FC236}">
                <a16:creationId xmlns:a16="http://schemas.microsoft.com/office/drawing/2014/main" id="{CC0A2BBB-8CAB-1143-8B6C-3A0D98C8AF48}"/>
              </a:ext>
            </a:extLst>
          </p:cNvPr>
          <p:cNvSpPr/>
          <p:nvPr/>
        </p:nvSpPr>
        <p:spPr>
          <a:xfrm>
            <a:off x="1957740" y="2477924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0" name="矩形 309">
            <a:extLst>
              <a:ext uri="{FF2B5EF4-FFF2-40B4-BE49-F238E27FC236}">
                <a16:creationId xmlns:a16="http://schemas.microsoft.com/office/drawing/2014/main" id="{23688DB5-39D0-1242-B705-4A376616BA5F}"/>
              </a:ext>
            </a:extLst>
          </p:cNvPr>
          <p:cNvSpPr/>
          <p:nvPr/>
        </p:nvSpPr>
        <p:spPr>
          <a:xfrm>
            <a:off x="2200494" y="2477924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1" name="矩形 310">
            <a:extLst>
              <a:ext uri="{FF2B5EF4-FFF2-40B4-BE49-F238E27FC236}">
                <a16:creationId xmlns:a16="http://schemas.microsoft.com/office/drawing/2014/main" id="{0A43FA90-5F57-1A44-9ADD-9F87423A55EC}"/>
              </a:ext>
            </a:extLst>
          </p:cNvPr>
          <p:cNvSpPr/>
          <p:nvPr/>
        </p:nvSpPr>
        <p:spPr>
          <a:xfrm>
            <a:off x="2444449" y="2478198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4" name="矩形 313">
            <a:extLst>
              <a:ext uri="{FF2B5EF4-FFF2-40B4-BE49-F238E27FC236}">
                <a16:creationId xmlns:a16="http://schemas.microsoft.com/office/drawing/2014/main" id="{6F424A8A-993F-9347-AB73-162CB405DEBC}"/>
              </a:ext>
            </a:extLst>
          </p:cNvPr>
          <p:cNvSpPr/>
          <p:nvPr/>
        </p:nvSpPr>
        <p:spPr>
          <a:xfrm>
            <a:off x="1714383" y="2344867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5" name="矩形 314">
            <a:extLst>
              <a:ext uri="{FF2B5EF4-FFF2-40B4-BE49-F238E27FC236}">
                <a16:creationId xmlns:a16="http://schemas.microsoft.com/office/drawing/2014/main" id="{EEFE08D3-D9CF-5F48-808D-7DAD08A40C8E}"/>
              </a:ext>
            </a:extLst>
          </p:cNvPr>
          <p:cNvSpPr/>
          <p:nvPr/>
        </p:nvSpPr>
        <p:spPr>
          <a:xfrm>
            <a:off x="1955713" y="2344867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6" name="矩形 315">
            <a:extLst>
              <a:ext uri="{FF2B5EF4-FFF2-40B4-BE49-F238E27FC236}">
                <a16:creationId xmlns:a16="http://schemas.microsoft.com/office/drawing/2014/main" id="{CE6A6AB4-DFA0-094B-BC47-2F73C9041C28}"/>
              </a:ext>
            </a:extLst>
          </p:cNvPr>
          <p:cNvSpPr/>
          <p:nvPr/>
        </p:nvSpPr>
        <p:spPr>
          <a:xfrm>
            <a:off x="2194916" y="2344593"/>
            <a:ext cx="240918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7" name="矩形 316">
            <a:extLst>
              <a:ext uri="{FF2B5EF4-FFF2-40B4-BE49-F238E27FC236}">
                <a16:creationId xmlns:a16="http://schemas.microsoft.com/office/drawing/2014/main" id="{8CCD51C8-37DE-484B-9B97-6D1F749D4C71}"/>
              </a:ext>
            </a:extLst>
          </p:cNvPr>
          <p:cNvSpPr/>
          <p:nvPr/>
        </p:nvSpPr>
        <p:spPr>
          <a:xfrm>
            <a:off x="1922841" y="2216229"/>
            <a:ext cx="309633" cy="128648"/>
          </a:xfrm>
          <a:prstGeom prst="rect">
            <a:avLst/>
          </a:prstGeom>
          <a:solidFill>
            <a:srgbClr val="DAD87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6" name="文本框 325">
            <a:extLst>
              <a:ext uri="{FF2B5EF4-FFF2-40B4-BE49-F238E27FC236}">
                <a16:creationId xmlns:a16="http://schemas.microsoft.com/office/drawing/2014/main" id="{3E9F2970-CF40-D249-B8ED-28F2CED02784}"/>
              </a:ext>
            </a:extLst>
          </p:cNvPr>
          <p:cNvSpPr txBox="1"/>
          <p:nvPr/>
        </p:nvSpPr>
        <p:spPr>
          <a:xfrm>
            <a:off x="565550" y="1971142"/>
            <a:ext cx="1618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Indexes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cxnSp>
        <p:nvCxnSpPr>
          <p:cNvPr id="384" name="直线连接符 383">
            <a:extLst>
              <a:ext uri="{FF2B5EF4-FFF2-40B4-BE49-F238E27FC236}">
                <a16:creationId xmlns:a16="http://schemas.microsoft.com/office/drawing/2014/main" id="{400ADF7C-7175-0648-8A8E-75EF72975F14}"/>
              </a:ext>
            </a:extLst>
          </p:cNvPr>
          <p:cNvCxnSpPr>
            <a:cxnSpLocks/>
          </p:cNvCxnSpPr>
          <p:nvPr/>
        </p:nvCxnSpPr>
        <p:spPr>
          <a:xfrm>
            <a:off x="4288159" y="2010453"/>
            <a:ext cx="0" cy="432335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右箭头 386">
            <a:extLst>
              <a:ext uri="{FF2B5EF4-FFF2-40B4-BE49-F238E27FC236}">
                <a16:creationId xmlns:a16="http://schemas.microsoft.com/office/drawing/2014/main" id="{05391D6E-AF60-364B-B812-9574DB95181B}"/>
              </a:ext>
            </a:extLst>
          </p:cNvPr>
          <p:cNvSpPr/>
          <p:nvPr/>
        </p:nvSpPr>
        <p:spPr>
          <a:xfrm>
            <a:off x="3907196" y="4210451"/>
            <a:ext cx="983607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3" name="右箭头 392">
            <a:extLst>
              <a:ext uri="{FF2B5EF4-FFF2-40B4-BE49-F238E27FC236}">
                <a16:creationId xmlns:a16="http://schemas.microsoft.com/office/drawing/2014/main" id="{120B1C0B-B54A-AD44-ACED-7F92631C75A8}"/>
              </a:ext>
            </a:extLst>
          </p:cNvPr>
          <p:cNvSpPr/>
          <p:nvPr/>
        </p:nvSpPr>
        <p:spPr>
          <a:xfrm rot="10800000">
            <a:off x="3722306" y="2280341"/>
            <a:ext cx="1171743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1" name="爆炸形 2 400">
            <a:extLst>
              <a:ext uri="{FF2B5EF4-FFF2-40B4-BE49-F238E27FC236}">
                <a16:creationId xmlns:a16="http://schemas.microsoft.com/office/drawing/2014/main" id="{873AE212-3748-D44A-A0F5-5B5B12C10EA7}"/>
              </a:ext>
            </a:extLst>
          </p:cNvPr>
          <p:cNvSpPr/>
          <p:nvPr/>
        </p:nvSpPr>
        <p:spPr>
          <a:xfrm>
            <a:off x="7896214" y="3694094"/>
            <a:ext cx="3676192" cy="1467563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>
              <a:solidFill>
                <a:schemeClr val="tx1"/>
              </a:solidFill>
              <a:latin typeface="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402" name="文本框 401">
            <a:extLst>
              <a:ext uri="{FF2B5EF4-FFF2-40B4-BE49-F238E27FC236}">
                <a16:creationId xmlns:a16="http://schemas.microsoft.com/office/drawing/2014/main" id="{79EE402E-0B0C-2046-9B1B-7633F8EE9B05}"/>
              </a:ext>
            </a:extLst>
          </p:cNvPr>
          <p:cNvSpPr txBox="1"/>
          <p:nvPr/>
        </p:nvSpPr>
        <p:spPr>
          <a:xfrm rot="21177399">
            <a:off x="9071384" y="4107762"/>
            <a:ext cx="20781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Sounds feasible,</a:t>
            </a:r>
          </a:p>
          <a:p>
            <a:r>
              <a:rPr kumimoji="1" lang="en-US" altLang="zh-CN" sz="1600" dirty="0">
                <a:solidFill>
                  <a:schemeClr val="tx1"/>
                </a:solidFill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however,… </a:t>
            </a:r>
            <a:endParaRPr lang="zh-CN" alt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403" name="图形 402" descr="眨眼的脸轮廓 纯色填充">
            <a:extLst>
              <a:ext uri="{FF2B5EF4-FFF2-40B4-BE49-F238E27FC236}">
                <a16:creationId xmlns:a16="http://schemas.microsoft.com/office/drawing/2014/main" id="{17535CDD-39C4-E54E-A565-560E9E2D6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9532" y="4272666"/>
            <a:ext cx="600264" cy="600264"/>
          </a:xfrm>
          <a:prstGeom prst="rect">
            <a:avLst/>
          </a:prstGeom>
        </p:spPr>
      </p:pic>
      <p:sp>
        <p:nvSpPr>
          <p:cNvPr id="404" name="文本框 403">
            <a:extLst>
              <a:ext uri="{FF2B5EF4-FFF2-40B4-BE49-F238E27FC236}">
                <a16:creationId xmlns:a16="http://schemas.microsoft.com/office/drawing/2014/main" id="{A2EE63F1-CB38-E341-B3FC-D03E3B8C8856}"/>
              </a:ext>
            </a:extLst>
          </p:cNvPr>
          <p:cNvSpPr txBox="1"/>
          <p:nvPr/>
        </p:nvSpPr>
        <p:spPr>
          <a:xfrm rot="5400000">
            <a:off x="3900725" y="5703484"/>
            <a:ext cx="1132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Memory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405" name="文本框 404">
            <a:extLst>
              <a:ext uri="{FF2B5EF4-FFF2-40B4-BE49-F238E27FC236}">
                <a16:creationId xmlns:a16="http://schemas.microsoft.com/office/drawing/2014/main" id="{EFF376FF-05E9-0542-8F05-EE934DCF55AD}"/>
              </a:ext>
            </a:extLst>
          </p:cNvPr>
          <p:cNvSpPr txBox="1"/>
          <p:nvPr/>
        </p:nvSpPr>
        <p:spPr>
          <a:xfrm rot="16200000">
            <a:off x="3695460" y="5906674"/>
            <a:ext cx="8485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Disk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06" name="圆柱体 105">
            <a:extLst>
              <a:ext uri="{FF2B5EF4-FFF2-40B4-BE49-F238E27FC236}">
                <a16:creationId xmlns:a16="http://schemas.microsoft.com/office/drawing/2014/main" id="{1F585507-BD0B-C647-802C-4F5262BE4444}"/>
              </a:ext>
            </a:extLst>
          </p:cNvPr>
          <p:cNvSpPr/>
          <p:nvPr/>
        </p:nvSpPr>
        <p:spPr>
          <a:xfrm>
            <a:off x="619595" y="3190647"/>
            <a:ext cx="3157985" cy="1880513"/>
          </a:xfrm>
          <a:prstGeom prst="can">
            <a:avLst>
              <a:gd name="adj" fmla="val 89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AE9D7F9F-F691-4C48-8221-60FD8E145A3B}"/>
              </a:ext>
            </a:extLst>
          </p:cNvPr>
          <p:cNvSpPr txBox="1"/>
          <p:nvPr/>
        </p:nvSpPr>
        <p:spPr>
          <a:xfrm>
            <a:off x="508305" y="5088927"/>
            <a:ext cx="3269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Event Stores</a:t>
            </a:r>
            <a:endParaRPr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08" name="圆角矩形 107">
            <a:extLst>
              <a:ext uri="{FF2B5EF4-FFF2-40B4-BE49-F238E27FC236}">
                <a16:creationId xmlns:a16="http://schemas.microsoft.com/office/drawing/2014/main" id="{22352C2A-7E36-5744-BAA1-90E91A0129FC}"/>
              </a:ext>
            </a:extLst>
          </p:cNvPr>
          <p:cNvSpPr/>
          <p:nvPr/>
        </p:nvSpPr>
        <p:spPr>
          <a:xfrm>
            <a:off x="1023665" y="3447261"/>
            <a:ext cx="2651114" cy="1467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07B1E703-8446-D04B-AFC2-15856732351D}"/>
              </a:ext>
            </a:extLst>
          </p:cNvPr>
          <p:cNvSpPr/>
          <p:nvPr/>
        </p:nvSpPr>
        <p:spPr>
          <a:xfrm>
            <a:off x="1232841" y="350272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12D729E2-374F-4A4B-9D43-D2B464203003}"/>
              </a:ext>
            </a:extLst>
          </p:cNvPr>
          <p:cNvSpPr/>
          <p:nvPr/>
        </p:nvSpPr>
        <p:spPr>
          <a:xfrm>
            <a:off x="1528566" y="3502723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1" name="三角形 110">
            <a:extLst>
              <a:ext uri="{FF2B5EF4-FFF2-40B4-BE49-F238E27FC236}">
                <a16:creationId xmlns:a16="http://schemas.microsoft.com/office/drawing/2014/main" id="{B56BB7CD-4C1C-4D44-A032-1DC2601A1BFF}"/>
              </a:ext>
            </a:extLst>
          </p:cNvPr>
          <p:cNvSpPr/>
          <p:nvPr/>
        </p:nvSpPr>
        <p:spPr>
          <a:xfrm>
            <a:off x="1824249" y="352127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12" name="六边形 111">
            <a:extLst>
              <a:ext uri="{FF2B5EF4-FFF2-40B4-BE49-F238E27FC236}">
                <a16:creationId xmlns:a16="http://schemas.microsoft.com/office/drawing/2014/main" id="{0AFF4730-2134-1645-AE68-95A5008765B0}"/>
              </a:ext>
            </a:extLst>
          </p:cNvPr>
          <p:cNvSpPr/>
          <p:nvPr/>
        </p:nvSpPr>
        <p:spPr>
          <a:xfrm>
            <a:off x="2123289" y="352371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3" name="缺角矩形 112">
            <a:extLst>
              <a:ext uri="{FF2B5EF4-FFF2-40B4-BE49-F238E27FC236}">
                <a16:creationId xmlns:a16="http://schemas.microsoft.com/office/drawing/2014/main" id="{DC8FC6CF-3098-D64E-A57B-0A7327BC660C}"/>
              </a:ext>
            </a:extLst>
          </p:cNvPr>
          <p:cNvSpPr/>
          <p:nvPr/>
        </p:nvSpPr>
        <p:spPr>
          <a:xfrm>
            <a:off x="2418671" y="3520913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4" name="六边形 113">
            <a:extLst>
              <a:ext uri="{FF2B5EF4-FFF2-40B4-BE49-F238E27FC236}">
                <a16:creationId xmlns:a16="http://schemas.microsoft.com/office/drawing/2014/main" id="{B3DE2719-402A-4F41-B0CF-D6A889B392CE}"/>
              </a:ext>
            </a:extLst>
          </p:cNvPr>
          <p:cNvSpPr/>
          <p:nvPr/>
        </p:nvSpPr>
        <p:spPr>
          <a:xfrm>
            <a:off x="1232848" y="3895082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60A4381F-8102-6C46-BDD8-44826B141569}"/>
              </a:ext>
            </a:extLst>
          </p:cNvPr>
          <p:cNvSpPr/>
          <p:nvPr/>
        </p:nvSpPr>
        <p:spPr>
          <a:xfrm>
            <a:off x="1824291" y="3895082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6" name="缺角矩形 115">
            <a:extLst>
              <a:ext uri="{FF2B5EF4-FFF2-40B4-BE49-F238E27FC236}">
                <a16:creationId xmlns:a16="http://schemas.microsoft.com/office/drawing/2014/main" id="{9A608F14-EF48-F946-B7F7-9A9327784427}"/>
              </a:ext>
            </a:extLst>
          </p:cNvPr>
          <p:cNvSpPr/>
          <p:nvPr/>
        </p:nvSpPr>
        <p:spPr>
          <a:xfrm>
            <a:off x="1525628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A6ACE7AE-3DC4-3F47-9F07-5899E0061789}"/>
              </a:ext>
            </a:extLst>
          </p:cNvPr>
          <p:cNvSpPr/>
          <p:nvPr/>
        </p:nvSpPr>
        <p:spPr>
          <a:xfrm>
            <a:off x="2120011" y="3895081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D7B2CD82-FE8B-5F43-9539-16492CBBDB7F}"/>
              </a:ext>
            </a:extLst>
          </p:cNvPr>
          <p:cNvSpPr/>
          <p:nvPr/>
        </p:nvSpPr>
        <p:spPr>
          <a:xfrm>
            <a:off x="2415731" y="3908698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9" name="六边形 118">
            <a:extLst>
              <a:ext uri="{FF2B5EF4-FFF2-40B4-BE49-F238E27FC236}">
                <a16:creationId xmlns:a16="http://schemas.microsoft.com/office/drawing/2014/main" id="{02137872-A4B7-5A48-B0A7-ED17E8DF680A}"/>
              </a:ext>
            </a:extLst>
          </p:cNvPr>
          <p:cNvSpPr/>
          <p:nvPr/>
        </p:nvSpPr>
        <p:spPr>
          <a:xfrm>
            <a:off x="2708511" y="390869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0" name="三角形 119">
            <a:extLst>
              <a:ext uri="{FF2B5EF4-FFF2-40B4-BE49-F238E27FC236}">
                <a16:creationId xmlns:a16="http://schemas.microsoft.com/office/drawing/2014/main" id="{D710E905-500F-3046-A97E-8F025F3E1350}"/>
              </a:ext>
            </a:extLst>
          </p:cNvPr>
          <p:cNvSpPr/>
          <p:nvPr/>
        </p:nvSpPr>
        <p:spPr>
          <a:xfrm>
            <a:off x="3001285" y="3895082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1" name="三角形 120">
            <a:extLst>
              <a:ext uri="{FF2B5EF4-FFF2-40B4-BE49-F238E27FC236}">
                <a16:creationId xmlns:a16="http://schemas.microsoft.com/office/drawing/2014/main" id="{F59E1F5F-9129-AA46-921C-FC1888D4EB0F}"/>
              </a:ext>
            </a:extLst>
          </p:cNvPr>
          <p:cNvSpPr/>
          <p:nvPr/>
        </p:nvSpPr>
        <p:spPr>
          <a:xfrm>
            <a:off x="1232841" y="4260770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2" name="六边形 121">
            <a:extLst>
              <a:ext uri="{FF2B5EF4-FFF2-40B4-BE49-F238E27FC236}">
                <a16:creationId xmlns:a16="http://schemas.microsoft.com/office/drawing/2014/main" id="{E964ED36-F258-0A4D-959B-3633E46C18F0}"/>
              </a:ext>
            </a:extLst>
          </p:cNvPr>
          <p:cNvSpPr/>
          <p:nvPr/>
        </p:nvSpPr>
        <p:spPr>
          <a:xfrm>
            <a:off x="1525627" y="4260769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0C5886C2-CA44-4B42-B68D-554A757CBFCF}"/>
              </a:ext>
            </a:extLst>
          </p:cNvPr>
          <p:cNvSpPr/>
          <p:nvPr/>
        </p:nvSpPr>
        <p:spPr>
          <a:xfrm>
            <a:off x="1824290" y="42607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3DE5560E-F078-E24A-A18D-9A83AF383ED8}"/>
              </a:ext>
            </a:extLst>
          </p:cNvPr>
          <p:cNvSpPr/>
          <p:nvPr/>
        </p:nvSpPr>
        <p:spPr>
          <a:xfrm>
            <a:off x="2120010" y="4264568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5" name="三角形 124">
            <a:extLst>
              <a:ext uri="{FF2B5EF4-FFF2-40B4-BE49-F238E27FC236}">
                <a16:creationId xmlns:a16="http://schemas.microsoft.com/office/drawing/2014/main" id="{12F57A8B-4270-544A-A78B-069D52832A9D}"/>
              </a:ext>
            </a:extLst>
          </p:cNvPr>
          <p:cNvSpPr/>
          <p:nvPr/>
        </p:nvSpPr>
        <p:spPr>
          <a:xfrm>
            <a:off x="2412789" y="4260769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6" name="缺角矩形 125">
            <a:extLst>
              <a:ext uri="{FF2B5EF4-FFF2-40B4-BE49-F238E27FC236}">
                <a16:creationId xmlns:a16="http://schemas.microsoft.com/office/drawing/2014/main" id="{AC0D7FC5-EF37-164C-BA09-25E9CE538F37}"/>
              </a:ext>
            </a:extLst>
          </p:cNvPr>
          <p:cNvSpPr/>
          <p:nvPr/>
        </p:nvSpPr>
        <p:spPr>
          <a:xfrm>
            <a:off x="2705568" y="4260768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7" name="梯形 126">
            <a:extLst>
              <a:ext uri="{FF2B5EF4-FFF2-40B4-BE49-F238E27FC236}">
                <a16:creationId xmlns:a16="http://schemas.microsoft.com/office/drawing/2014/main" id="{3C123400-408D-5546-B3E9-071E0AC88BD2}"/>
              </a:ext>
            </a:extLst>
          </p:cNvPr>
          <p:cNvSpPr/>
          <p:nvPr/>
        </p:nvSpPr>
        <p:spPr>
          <a:xfrm>
            <a:off x="3014932" y="4260768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8" name="三角形 127">
            <a:extLst>
              <a:ext uri="{FF2B5EF4-FFF2-40B4-BE49-F238E27FC236}">
                <a16:creationId xmlns:a16="http://schemas.microsoft.com/office/drawing/2014/main" id="{34E23FFC-EAB6-8240-A9BB-A70CFEDFE117}"/>
              </a:ext>
            </a:extLst>
          </p:cNvPr>
          <p:cNvSpPr/>
          <p:nvPr/>
        </p:nvSpPr>
        <p:spPr>
          <a:xfrm>
            <a:off x="3317122" y="4270883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9" name="六边形 128">
            <a:extLst>
              <a:ext uri="{FF2B5EF4-FFF2-40B4-BE49-F238E27FC236}">
                <a16:creationId xmlns:a16="http://schemas.microsoft.com/office/drawing/2014/main" id="{A8A9FCE3-C3E9-8C48-B65D-FBFC553C5417}"/>
              </a:ext>
            </a:extLst>
          </p:cNvPr>
          <p:cNvSpPr/>
          <p:nvPr/>
        </p:nvSpPr>
        <p:spPr>
          <a:xfrm>
            <a:off x="1232848" y="4626457"/>
            <a:ext cx="211867" cy="211873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0" name="三角形 129">
            <a:extLst>
              <a:ext uri="{FF2B5EF4-FFF2-40B4-BE49-F238E27FC236}">
                <a16:creationId xmlns:a16="http://schemas.microsoft.com/office/drawing/2014/main" id="{FB2DD1C6-80E5-C64C-AF0E-F0FEE1985591}"/>
              </a:ext>
            </a:extLst>
          </p:cNvPr>
          <p:cNvSpPr/>
          <p:nvPr/>
        </p:nvSpPr>
        <p:spPr>
          <a:xfrm>
            <a:off x="1525620" y="4626457"/>
            <a:ext cx="211874" cy="21187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1" name="椭圆 130">
            <a:extLst>
              <a:ext uri="{FF2B5EF4-FFF2-40B4-BE49-F238E27FC236}">
                <a16:creationId xmlns:a16="http://schemas.microsoft.com/office/drawing/2014/main" id="{53888EF1-5CEA-3241-A7F3-EC66CC2209D5}"/>
              </a:ext>
            </a:extLst>
          </p:cNvPr>
          <p:cNvSpPr/>
          <p:nvPr/>
        </p:nvSpPr>
        <p:spPr>
          <a:xfrm>
            <a:off x="1818399" y="4626454"/>
            <a:ext cx="211874" cy="2118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C77CDE99-73EF-524C-974C-1F9EAA58D301}"/>
              </a:ext>
            </a:extLst>
          </p:cNvPr>
          <p:cNvSpPr/>
          <p:nvPr/>
        </p:nvSpPr>
        <p:spPr>
          <a:xfrm>
            <a:off x="2120009" y="4626454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E75B14C3-6FEE-8148-A1EA-03BE9E10D475}"/>
              </a:ext>
            </a:extLst>
          </p:cNvPr>
          <p:cNvSpPr/>
          <p:nvPr/>
        </p:nvSpPr>
        <p:spPr>
          <a:xfrm>
            <a:off x="2412789" y="4628510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5BD7AB7E-A5A9-0E4A-8D20-056E2B7CAB5C}"/>
              </a:ext>
            </a:extLst>
          </p:cNvPr>
          <p:cNvSpPr/>
          <p:nvPr/>
        </p:nvSpPr>
        <p:spPr>
          <a:xfrm>
            <a:off x="3004244" y="3518815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6" name="缺角矩形 135">
            <a:extLst>
              <a:ext uri="{FF2B5EF4-FFF2-40B4-BE49-F238E27FC236}">
                <a16:creationId xmlns:a16="http://schemas.microsoft.com/office/drawing/2014/main" id="{C53E1EC5-B82A-9C44-86F5-0FA8AEEE5C92}"/>
              </a:ext>
            </a:extLst>
          </p:cNvPr>
          <p:cNvSpPr/>
          <p:nvPr/>
        </p:nvSpPr>
        <p:spPr>
          <a:xfrm>
            <a:off x="3291477" y="3895081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7" name="缺角矩形 136">
            <a:extLst>
              <a:ext uri="{FF2B5EF4-FFF2-40B4-BE49-F238E27FC236}">
                <a16:creationId xmlns:a16="http://schemas.microsoft.com/office/drawing/2014/main" id="{4A78FCAF-9183-874A-AF90-1E19A0178DA2}"/>
              </a:ext>
            </a:extLst>
          </p:cNvPr>
          <p:cNvSpPr/>
          <p:nvPr/>
        </p:nvSpPr>
        <p:spPr>
          <a:xfrm>
            <a:off x="2711451" y="351881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8" name="梯形 137">
            <a:extLst>
              <a:ext uri="{FF2B5EF4-FFF2-40B4-BE49-F238E27FC236}">
                <a16:creationId xmlns:a16="http://schemas.microsoft.com/office/drawing/2014/main" id="{2051B6F2-A95B-7245-A604-62AF92A96F36}"/>
              </a:ext>
            </a:extLst>
          </p:cNvPr>
          <p:cNvSpPr/>
          <p:nvPr/>
        </p:nvSpPr>
        <p:spPr>
          <a:xfrm>
            <a:off x="3297043" y="3518815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9" name="缺角矩形 138">
            <a:extLst>
              <a:ext uri="{FF2B5EF4-FFF2-40B4-BE49-F238E27FC236}">
                <a16:creationId xmlns:a16="http://schemas.microsoft.com/office/drawing/2014/main" id="{88607E20-A742-554A-B277-323BB3946BC8}"/>
              </a:ext>
            </a:extLst>
          </p:cNvPr>
          <p:cNvSpPr/>
          <p:nvPr/>
        </p:nvSpPr>
        <p:spPr>
          <a:xfrm>
            <a:off x="2705568" y="4626454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68E61700-8BE0-7C40-9C72-71112DB17967}"/>
              </a:ext>
            </a:extLst>
          </p:cNvPr>
          <p:cNvSpPr/>
          <p:nvPr/>
        </p:nvSpPr>
        <p:spPr>
          <a:xfrm>
            <a:off x="3004198" y="4637034"/>
            <a:ext cx="211873" cy="21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1" name="直线连接符 140">
            <a:extLst>
              <a:ext uri="{FF2B5EF4-FFF2-40B4-BE49-F238E27FC236}">
                <a16:creationId xmlns:a16="http://schemas.microsoft.com/office/drawing/2014/main" id="{285F6A6A-9C58-A74C-AE12-DEFDEC9DB310}"/>
              </a:ext>
            </a:extLst>
          </p:cNvPr>
          <p:cNvCxnSpPr>
            <a:cxnSpLocks/>
          </p:cNvCxnSpPr>
          <p:nvPr/>
        </p:nvCxnSpPr>
        <p:spPr>
          <a:xfrm flipH="1">
            <a:off x="1495184" y="3482155"/>
            <a:ext cx="1852" cy="24853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线连接符 141">
            <a:extLst>
              <a:ext uri="{FF2B5EF4-FFF2-40B4-BE49-F238E27FC236}">
                <a16:creationId xmlns:a16="http://schemas.microsoft.com/office/drawing/2014/main" id="{973E4259-2F92-674D-B614-9CF62B8637DC}"/>
              </a:ext>
            </a:extLst>
          </p:cNvPr>
          <p:cNvCxnSpPr>
            <a:cxnSpLocks/>
          </p:cNvCxnSpPr>
          <p:nvPr/>
        </p:nvCxnSpPr>
        <p:spPr>
          <a:xfrm rot="16200000">
            <a:off x="1637665" y="3602406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线连接符 142">
            <a:extLst>
              <a:ext uri="{FF2B5EF4-FFF2-40B4-BE49-F238E27FC236}">
                <a16:creationId xmlns:a16="http://schemas.microsoft.com/office/drawing/2014/main" id="{BA285287-8CDE-B442-B016-DE4F1D05A6E1}"/>
              </a:ext>
            </a:extLst>
          </p:cNvPr>
          <p:cNvCxnSpPr>
            <a:cxnSpLocks/>
          </p:cNvCxnSpPr>
          <p:nvPr/>
        </p:nvCxnSpPr>
        <p:spPr>
          <a:xfrm rot="5400000">
            <a:off x="1637665" y="3339674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线连接符 143">
            <a:extLst>
              <a:ext uri="{FF2B5EF4-FFF2-40B4-BE49-F238E27FC236}">
                <a16:creationId xmlns:a16="http://schemas.microsoft.com/office/drawing/2014/main" id="{C4C1219B-1EA0-F248-AFC1-6FC9F5343C31}"/>
              </a:ext>
            </a:extLst>
          </p:cNvPr>
          <p:cNvCxnSpPr>
            <a:cxnSpLocks/>
          </p:cNvCxnSpPr>
          <p:nvPr/>
        </p:nvCxnSpPr>
        <p:spPr>
          <a:xfrm flipV="1">
            <a:off x="1781428" y="3490850"/>
            <a:ext cx="0" cy="24265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线连接符 144">
            <a:extLst>
              <a:ext uri="{FF2B5EF4-FFF2-40B4-BE49-F238E27FC236}">
                <a16:creationId xmlns:a16="http://schemas.microsoft.com/office/drawing/2014/main" id="{C62BC7D4-CF35-6047-AE8F-1C14F3F568F9}"/>
              </a:ext>
            </a:extLst>
          </p:cNvPr>
          <p:cNvCxnSpPr>
            <a:cxnSpLocks/>
          </p:cNvCxnSpPr>
          <p:nvPr/>
        </p:nvCxnSpPr>
        <p:spPr>
          <a:xfrm>
            <a:off x="3255153" y="3484976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线连接符 145">
            <a:extLst>
              <a:ext uri="{FF2B5EF4-FFF2-40B4-BE49-F238E27FC236}">
                <a16:creationId xmlns:a16="http://schemas.microsoft.com/office/drawing/2014/main" id="{0FDF2AE9-8E31-C549-93B1-F0917AA4D6E6}"/>
              </a:ext>
            </a:extLst>
          </p:cNvPr>
          <p:cNvCxnSpPr>
            <a:cxnSpLocks/>
          </p:cNvCxnSpPr>
          <p:nvPr/>
        </p:nvCxnSpPr>
        <p:spPr>
          <a:xfrm rot="16200000">
            <a:off x="3395782" y="3627457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线连接符 146">
            <a:extLst>
              <a:ext uri="{FF2B5EF4-FFF2-40B4-BE49-F238E27FC236}">
                <a16:creationId xmlns:a16="http://schemas.microsoft.com/office/drawing/2014/main" id="{394D1A0A-B10C-B445-8AD5-9F9BA0B41393}"/>
              </a:ext>
            </a:extLst>
          </p:cNvPr>
          <p:cNvCxnSpPr>
            <a:cxnSpLocks/>
          </p:cNvCxnSpPr>
          <p:nvPr/>
        </p:nvCxnSpPr>
        <p:spPr>
          <a:xfrm rot="5400000">
            <a:off x="3395782" y="3342495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线连接符 147">
            <a:extLst>
              <a:ext uri="{FF2B5EF4-FFF2-40B4-BE49-F238E27FC236}">
                <a16:creationId xmlns:a16="http://schemas.microsoft.com/office/drawing/2014/main" id="{4EABE923-CFE6-224B-905E-CFCFABA22232}"/>
              </a:ext>
            </a:extLst>
          </p:cNvPr>
          <p:cNvCxnSpPr>
            <a:cxnSpLocks/>
          </p:cNvCxnSpPr>
          <p:nvPr/>
        </p:nvCxnSpPr>
        <p:spPr>
          <a:xfrm rot="10800000" flipH="1">
            <a:off x="3528996" y="3490850"/>
            <a:ext cx="0" cy="28496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线连接符 148">
            <a:extLst>
              <a:ext uri="{FF2B5EF4-FFF2-40B4-BE49-F238E27FC236}">
                <a16:creationId xmlns:a16="http://schemas.microsoft.com/office/drawing/2014/main" id="{033FA409-ECB4-E24F-93EF-C7E71040A1B6}"/>
              </a:ext>
            </a:extLst>
          </p:cNvPr>
          <p:cNvCxnSpPr>
            <a:cxnSpLocks/>
          </p:cNvCxnSpPr>
          <p:nvPr/>
        </p:nvCxnSpPr>
        <p:spPr>
          <a:xfrm>
            <a:off x="2956359" y="3481009"/>
            <a:ext cx="0" cy="30423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线连接符 149">
            <a:extLst>
              <a:ext uri="{FF2B5EF4-FFF2-40B4-BE49-F238E27FC236}">
                <a16:creationId xmlns:a16="http://schemas.microsoft.com/office/drawing/2014/main" id="{F9BE82F3-A2B1-D740-96DC-B7910AB4B758}"/>
              </a:ext>
            </a:extLst>
          </p:cNvPr>
          <p:cNvCxnSpPr>
            <a:cxnSpLocks/>
          </p:cNvCxnSpPr>
          <p:nvPr/>
        </p:nvCxnSpPr>
        <p:spPr>
          <a:xfrm>
            <a:off x="2370465" y="3769937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线连接符 150">
            <a:extLst>
              <a:ext uri="{FF2B5EF4-FFF2-40B4-BE49-F238E27FC236}">
                <a16:creationId xmlns:a16="http://schemas.microsoft.com/office/drawing/2014/main" id="{BDBCFD2F-3687-F842-A06F-407B66FBE683}"/>
              </a:ext>
            </a:extLst>
          </p:cNvPr>
          <p:cNvCxnSpPr>
            <a:cxnSpLocks/>
          </p:cNvCxnSpPr>
          <p:nvPr/>
        </p:nvCxnSpPr>
        <p:spPr>
          <a:xfrm>
            <a:off x="2370465" y="3490850"/>
            <a:ext cx="59547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线连接符 151">
            <a:extLst>
              <a:ext uri="{FF2B5EF4-FFF2-40B4-BE49-F238E27FC236}">
                <a16:creationId xmlns:a16="http://schemas.microsoft.com/office/drawing/2014/main" id="{C3B83263-802F-EE41-9CAC-7C22B2871F6A}"/>
              </a:ext>
            </a:extLst>
          </p:cNvPr>
          <p:cNvCxnSpPr>
            <a:cxnSpLocks/>
          </p:cNvCxnSpPr>
          <p:nvPr/>
        </p:nvCxnSpPr>
        <p:spPr>
          <a:xfrm>
            <a:off x="2370465" y="3490850"/>
            <a:ext cx="0" cy="27908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线连接符 152">
            <a:extLst>
              <a:ext uri="{FF2B5EF4-FFF2-40B4-BE49-F238E27FC236}">
                <a16:creationId xmlns:a16="http://schemas.microsoft.com/office/drawing/2014/main" id="{9471EEA9-CBEA-7B47-8689-BB672C4D16E7}"/>
              </a:ext>
            </a:extLst>
          </p:cNvPr>
          <p:cNvCxnSpPr>
            <a:cxnSpLocks/>
          </p:cNvCxnSpPr>
          <p:nvPr/>
        </p:nvCxnSpPr>
        <p:spPr>
          <a:xfrm>
            <a:off x="716543" y="4387698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线连接符 153">
            <a:extLst>
              <a:ext uri="{FF2B5EF4-FFF2-40B4-BE49-F238E27FC236}">
                <a16:creationId xmlns:a16="http://schemas.microsoft.com/office/drawing/2014/main" id="{AC4EFBFA-B26C-7144-8779-2125AF6C3684}"/>
              </a:ext>
            </a:extLst>
          </p:cNvPr>
          <p:cNvCxnSpPr>
            <a:cxnSpLocks/>
          </p:cNvCxnSpPr>
          <p:nvPr/>
        </p:nvCxnSpPr>
        <p:spPr>
          <a:xfrm flipH="1">
            <a:off x="716543" y="4387698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线连接符 154">
            <a:extLst>
              <a:ext uri="{FF2B5EF4-FFF2-40B4-BE49-F238E27FC236}">
                <a16:creationId xmlns:a16="http://schemas.microsoft.com/office/drawing/2014/main" id="{4B120EC1-512A-DE41-9A17-AD315DFFE528}"/>
              </a:ext>
            </a:extLst>
          </p:cNvPr>
          <p:cNvCxnSpPr>
            <a:cxnSpLocks/>
          </p:cNvCxnSpPr>
          <p:nvPr/>
        </p:nvCxnSpPr>
        <p:spPr>
          <a:xfrm>
            <a:off x="716543" y="4754708"/>
            <a:ext cx="285450" cy="0"/>
          </a:xfrm>
          <a:prstGeom prst="line">
            <a:avLst/>
          </a:prstGeom>
          <a:ln w="22225" cap="rnd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文本框 155">
            <a:extLst>
              <a:ext uri="{FF2B5EF4-FFF2-40B4-BE49-F238E27FC236}">
                <a16:creationId xmlns:a16="http://schemas.microsoft.com/office/drawing/2014/main" id="{6837277A-E104-F447-BD4A-1307DF8F46B2}"/>
              </a:ext>
            </a:extLst>
          </p:cNvPr>
          <p:cNvSpPr txBox="1"/>
          <p:nvPr/>
        </p:nvSpPr>
        <p:spPr>
          <a:xfrm>
            <a:off x="602040" y="3405630"/>
            <a:ext cx="440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Old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776E766B-2682-1249-A72C-D8657640011B}"/>
              </a:ext>
            </a:extLst>
          </p:cNvPr>
          <p:cNvSpPr txBox="1"/>
          <p:nvPr/>
        </p:nvSpPr>
        <p:spPr>
          <a:xfrm>
            <a:off x="562444" y="4712250"/>
            <a:ext cx="537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200" dirty="0">
                <a:latin typeface="Arial Rounded MT Bold" panose="020F0704030504030204" pitchFamily="34" charset="0"/>
                <a:ea typeface="SimSun" panose="02010600030101010101" pitchFamily="2" charset="-122"/>
              </a:rPr>
              <a:t>New</a:t>
            </a:r>
            <a:endParaRPr lang="zh-CN" altLang="en-US" sz="12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cxnSp>
        <p:nvCxnSpPr>
          <p:cNvPr id="158" name="直线连接符 157">
            <a:extLst>
              <a:ext uri="{FF2B5EF4-FFF2-40B4-BE49-F238E27FC236}">
                <a16:creationId xmlns:a16="http://schemas.microsoft.com/office/drawing/2014/main" id="{F3C8A98C-E261-D042-A13C-073B5E83067C}"/>
              </a:ext>
            </a:extLst>
          </p:cNvPr>
          <p:cNvCxnSpPr>
            <a:cxnSpLocks/>
          </p:cNvCxnSpPr>
          <p:nvPr/>
        </p:nvCxnSpPr>
        <p:spPr>
          <a:xfrm flipH="1">
            <a:off x="716543" y="4013766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线连接符 158">
            <a:extLst>
              <a:ext uri="{FF2B5EF4-FFF2-40B4-BE49-F238E27FC236}">
                <a16:creationId xmlns:a16="http://schemas.microsoft.com/office/drawing/2014/main" id="{A8491EA2-052C-CC44-95AB-6F682A82C732}"/>
              </a:ext>
            </a:extLst>
          </p:cNvPr>
          <p:cNvCxnSpPr>
            <a:cxnSpLocks/>
          </p:cNvCxnSpPr>
          <p:nvPr/>
        </p:nvCxnSpPr>
        <p:spPr>
          <a:xfrm>
            <a:off x="716543" y="4009474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线连接符 159">
            <a:extLst>
              <a:ext uri="{FF2B5EF4-FFF2-40B4-BE49-F238E27FC236}">
                <a16:creationId xmlns:a16="http://schemas.microsoft.com/office/drawing/2014/main" id="{67F25DDF-14BF-DC41-8479-A7C4E613B1B5}"/>
              </a:ext>
            </a:extLst>
          </p:cNvPr>
          <p:cNvCxnSpPr>
            <a:cxnSpLocks/>
          </p:cNvCxnSpPr>
          <p:nvPr/>
        </p:nvCxnSpPr>
        <p:spPr>
          <a:xfrm flipH="1">
            <a:off x="707854" y="3640170"/>
            <a:ext cx="229032" cy="364676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线连接符 160">
            <a:extLst>
              <a:ext uri="{FF2B5EF4-FFF2-40B4-BE49-F238E27FC236}">
                <a16:creationId xmlns:a16="http://schemas.microsoft.com/office/drawing/2014/main" id="{FD6E0FBE-B573-9545-9465-45B58BC89526}"/>
              </a:ext>
            </a:extLst>
          </p:cNvPr>
          <p:cNvCxnSpPr>
            <a:cxnSpLocks/>
          </p:cNvCxnSpPr>
          <p:nvPr/>
        </p:nvCxnSpPr>
        <p:spPr>
          <a:xfrm>
            <a:off x="707854" y="3640170"/>
            <a:ext cx="229032" cy="0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右箭头 161">
            <a:extLst>
              <a:ext uri="{FF2B5EF4-FFF2-40B4-BE49-F238E27FC236}">
                <a16:creationId xmlns:a16="http://schemas.microsoft.com/office/drawing/2014/main" id="{9C910BB4-F16A-4443-AFB6-AB3B83CE2B27}"/>
              </a:ext>
            </a:extLst>
          </p:cNvPr>
          <p:cNvSpPr/>
          <p:nvPr/>
        </p:nvSpPr>
        <p:spPr>
          <a:xfrm rot="5400000">
            <a:off x="1988028" y="2819207"/>
            <a:ext cx="338556" cy="2355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997FE1F9-D1DA-594A-AB68-AE0A32AB8FF9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8/31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0" name="圆角矩形 169">
            <a:extLst>
              <a:ext uri="{FF2B5EF4-FFF2-40B4-BE49-F238E27FC236}">
                <a16:creationId xmlns:a16="http://schemas.microsoft.com/office/drawing/2014/main" id="{E8319460-0C62-214C-8371-FAA7CF9569C7}"/>
              </a:ext>
            </a:extLst>
          </p:cNvPr>
          <p:cNvSpPr/>
          <p:nvPr/>
        </p:nvSpPr>
        <p:spPr>
          <a:xfrm>
            <a:off x="5018581" y="2191295"/>
            <a:ext cx="2851641" cy="8220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26C4BCC4-C152-B349-9B29-4C1DE7A27CF2}"/>
              </a:ext>
            </a:extLst>
          </p:cNvPr>
          <p:cNvSpPr/>
          <p:nvPr/>
        </p:nvSpPr>
        <p:spPr>
          <a:xfrm>
            <a:off x="6651759" y="2238656"/>
            <a:ext cx="211873" cy="21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2" name="缺角矩形 171">
            <a:extLst>
              <a:ext uri="{FF2B5EF4-FFF2-40B4-BE49-F238E27FC236}">
                <a16:creationId xmlns:a16="http://schemas.microsoft.com/office/drawing/2014/main" id="{A212F3B3-6161-DD41-B38E-0B8E483CF638}"/>
              </a:ext>
            </a:extLst>
          </p:cNvPr>
          <p:cNvSpPr/>
          <p:nvPr/>
        </p:nvSpPr>
        <p:spPr>
          <a:xfrm>
            <a:off x="7025591" y="2238656"/>
            <a:ext cx="211867" cy="211873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3" name="梯形 172">
            <a:extLst>
              <a:ext uri="{FF2B5EF4-FFF2-40B4-BE49-F238E27FC236}">
                <a16:creationId xmlns:a16="http://schemas.microsoft.com/office/drawing/2014/main" id="{712478C9-4368-8143-BFF0-FF050ECBAEAC}"/>
              </a:ext>
            </a:extLst>
          </p:cNvPr>
          <p:cNvSpPr/>
          <p:nvPr/>
        </p:nvSpPr>
        <p:spPr>
          <a:xfrm>
            <a:off x="7386526" y="2238423"/>
            <a:ext cx="206301" cy="212337"/>
          </a:xfrm>
          <a:prstGeom prst="trapezoid">
            <a:avLst/>
          </a:prstGeom>
          <a:solidFill>
            <a:srgbClr val="BA7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A5CFBD6F-1BC7-934B-BF5A-7EF5DE796CF2}"/>
              </a:ext>
            </a:extLst>
          </p:cNvPr>
          <p:cNvSpPr txBox="1"/>
          <p:nvPr/>
        </p:nvSpPr>
        <p:spPr>
          <a:xfrm>
            <a:off x="7660073" y="2289246"/>
            <a:ext cx="1408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Query pattern</a:t>
            </a:r>
            <a:endParaRPr kumimoji="1" lang="zh-CN" altLang="en-US" sz="1600" dirty="0">
              <a:latin typeface="Arial Rounded MT Bold" panose="020F0704030504030204" pitchFamily="34" charset="0"/>
              <a:ea typeface="SimSun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57542C22-AB4C-9E40-A0D9-0FE2797BFAE7}"/>
              </a:ext>
            </a:extLst>
          </p:cNvPr>
          <p:cNvSpPr txBox="1"/>
          <p:nvPr/>
        </p:nvSpPr>
        <p:spPr>
          <a:xfrm>
            <a:off x="5018441" y="2179650"/>
            <a:ext cx="288538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PATTERN SEQ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(     ,      ,      ) </a:t>
            </a:r>
          </a:p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USING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skip-till-any-match </a:t>
            </a:r>
          </a:p>
          <a:p>
            <a:r>
              <a:rPr kumimoji="1" lang="en-US" altLang="zh-CN" sz="16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WITHIN</a:t>
            </a:r>
            <a:r>
              <a:rPr kumimoji="1" lang="en-US" altLang="zh-CN" sz="1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6secs </a:t>
            </a:r>
          </a:p>
        </p:txBody>
      </p:sp>
    </p:spTree>
    <p:extLst>
      <p:ext uri="{BB962C8B-B14F-4D97-AF65-F5344CB8AC3E}">
        <p14:creationId xmlns:p14="http://schemas.microsoft.com/office/powerpoint/2010/main" val="249996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8BE40-CCCA-3382-9EE5-FB0A6351E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7" t="14863" r="2316" b="19403"/>
          <a:stretch/>
        </p:blipFill>
        <p:spPr>
          <a:xfrm>
            <a:off x="1" y="5445247"/>
            <a:ext cx="3668486" cy="1412753"/>
          </a:xfrm>
          <a:prstGeom prst="rect">
            <a:avLst/>
          </a:prstGeom>
        </p:spPr>
      </p:pic>
      <p:cxnSp>
        <p:nvCxnSpPr>
          <p:cNvPr id="14" name="Google Shape;126;p5">
            <a:extLst>
              <a:ext uri="{FF2B5EF4-FFF2-40B4-BE49-F238E27FC236}">
                <a16:creationId xmlns:a16="http://schemas.microsoft.com/office/drawing/2014/main" id="{CD60352D-976B-EE4A-8DD3-AB7AA9304D73}"/>
              </a:ext>
            </a:extLst>
          </p:cNvPr>
          <p:cNvCxnSpPr>
            <a:cxnSpLocks/>
          </p:cNvCxnSpPr>
          <p:nvPr/>
        </p:nvCxnSpPr>
        <p:spPr>
          <a:xfrm>
            <a:off x="476975" y="766649"/>
            <a:ext cx="9267526" cy="0"/>
          </a:xfrm>
          <a:prstGeom prst="straightConnector1">
            <a:avLst/>
          </a:prstGeom>
          <a:noFill/>
          <a:ln w="38100" cap="flat" cmpd="sng">
            <a:solidFill>
              <a:srgbClr val="054F9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77C7F7C1-4665-154C-96CF-34637777C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9" y="87876"/>
            <a:ext cx="2134705" cy="67886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217B8C9-E277-6F4D-84D9-76546C4BAA74}"/>
              </a:ext>
            </a:extLst>
          </p:cNvPr>
          <p:cNvSpPr txBox="1"/>
          <p:nvPr/>
        </p:nvSpPr>
        <p:spPr>
          <a:xfrm>
            <a:off x="452856" y="789913"/>
            <a:ext cx="9291645" cy="71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p"/>
            </a:pPr>
            <a:r>
              <a:rPr kumimoji="1" lang="en-US" altLang="zh-CN" sz="20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Significant index </a:t>
            </a:r>
            <a:r>
              <a:rPr kumimoji="1" lang="en-US" altLang="zh-CN" sz="18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space overhead (they use B+ tree/LSM-Tree as indexes)</a:t>
            </a:r>
          </a:p>
          <a:p>
            <a:pPr lvl="4">
              <a:lnSpc>
                <a:spcPts val="2600"/>
              </a:lnSpc>
            </a:pPr>
            <a:r>
              <a:rPr kumimoji="1" lang="en-US" altLang="zh-CN" sz="16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       ◎ higher predicate selectivity, higher index query latency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9BEF9B2-31DA-3248-9E24-874C3E34169D}"/>
              </a:ext>
            </a:extLst>
          </p:cNvPr>
          <p:cNvSpPr txBox="1"/>
          <p:nvPr/>
        </p:nvSpPr>
        <p:spPr>
          <a:xfrm>
            <a:off x="10909537" y="6397229"/>
            <a:ext cx="1001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</a:rPr>
              <a:t>9/31</a:t>
            </a:r>
            <a:endParaRPr lang="zh-CN" alt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E9869C4-5E9E-0346-8559-14C4DEBADD50}"/>
              </a:ext>
            </a:extLst>
          </p:cNvPr>
          <p:cNvSpPr txBox="1"/>
          <p:nvPr/>
        </p:nvSpPr>
        <p:spPr>
          <a:xfrm>
            <a:off x="3698467" y="6080687"/>
            <a:ext cx="6940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[4]</a:t>
            </a:r>
            <a:r>
              <a:rPr lang="en" altLang="zh-CN" dirty="0">
                <a:latin typeface="Arial Rounded MT Bold" panose="020F0704030504030204" pitchFamily="34" charset="0"/>
              </a:rPr>
              <a:t> Index-Accelerated Pattern Matching in Event Stores</a:t>
            </a:r>
            <a:r>
              <a:rPr lang="en-US" altLang="zh-CN" dirty="0">
                <a:latin typeface="Arial Rounded MT Bold" panose="020F0704030504030204" pitchFamily="34" charset="0"/>
              </a:rPr>
              <a:t>. In SIGMOD, 2021.</a:t>
            </a:r>
            <a:endParaRPr lang="en" altLang="zh-CN" dirty="0">
              <a:latin typeface="Arial Rounded MT Bold" panose="020F0704030504030204" pitchFamily="34" charset="0"/>
            </a:endParaRPr>
          </a:p>
        </p:txBody>
      </p:sp>
      <p:sp>
        <p:nvSpPr>
          <p:cNvPr id="47" name="Google Shape;109;p2">
            <a:extLst>
              <a:ext uri="{FF2B5EF4-FFF2-40B4-BE49-F238E27FC236}">
                <a16:creationId xmlns:a16="http://schemas.microsoft.com/office/drawing/2014/main" id="{FCDB22B6-18B0-BA4C-976A-6E74DF6E33C2}"/>
              </a:ext>
            </a:extLst>
          </p:cNvPr>
          <p:cNvSpPr txBox="1"/>
          <p:nvPr/>
        </p:nvSpPr>
        <p:spPr>
          <a:xfrm>
            <a:off x="476973" y="165627"/>
            <a:ext cx="94289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 Rounded MT Bold" panose="020F0704030504030204" pitchFamily="34" charset="0"/>
                <a:sym typeface="Arial"/>
              </a:rPr>
              <a:t>Problems of prior index-based methods [4]</a:t>
            </a:r>
            <a:endParaRPr lang="en-US" altLang="zh-CN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0" name="圆角矩形 149">
            <a:extLst>
              <a:ext uri="{FF2B5EF4-FFF2-40B4-BE49-F238E27FC236}">
                <a16:creationId xmlns:a16="http://schemas.microsoft.com/office/drawing/2014/main" id="{942705DE-1A9D-E541-82FE-E435B5D5897E}"/>
              </a:ext>
            </a:extLst>
          </p:cNvPr>
          <p:cNvSpPr/>
          <p:nvPr/>
        </p:nvSpPr>
        <p:spPr>
          <a:xfrm>
            <a:off x="1998167" y="4506535"/>
            <a:ext cx="1731981" cy="75303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95578515-706E-D243-8618-C5F215CF8A6B}"/>
              </a:ext>
            </a:extLst>
          </p:cNvPr>
          <p:cNvSpPr/>
          <p:nvPr/>
        </p:nvSpPr>
        <p:spPr>
          <a:xfrm>
            <a:off x="2205059" y="4948690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1020E808-82DF-5840-A965-8134142628FB}"/>
              </a:ext>
            </a:extLst>
          </p:cNvPr>
          <p:cNvSpPr/>
          <p:nvPr/>
        </p:nvSpPr>
        <p:spPr>
          <a:xfrm>
            <a:off x="2548629" y="4948690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72F774A1-177F-7F46-BDBF-40F6B3209294}"/>
              </a:ext>
            </a:extLst>
          </p:cNvPr>
          <p:cNvSpPr/>
          <p:nvPr/>
        </p:nvSpPr>
        <p:spPr>
          <a:xfrm>
            <a:off x="2459856" y="4948690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E7095B98-50C6-9344-BDBE-A81D5B7C1B13}"/>
              </a:ext>
            </a:extLst>
          </p:cNvPr>
          <p:cNvSpPr/>
          <p:nvPr/>
        </p:nvSpPr>
        <p:spPr>
          <a:xfrm>
            <a:off x="2116286" y="4948690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D0333A91-AF0A-524A-B302-76A7B8DB6CD2}"/>
              </a:ext>
            </a:extLst>
          </p:cNvPr>
          <p:cNvSpPr/>
          <p:nvPr/>
        </p:nvSpPr>
        <p:spPr>
          <a:xfrm>
            <a:off x="2803426" y="4948689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C15C985D-C427-FC49-875A-7AF9BF29E3D0}"/>
              </a:ext>
            </a:extLst>
          </p:cNvPr>
          <p:cNvSpPr/>
          <p:nvPr/>
        </p:nvSpPr>
        <p:spPr>
          <a:xfrm>
            <a:off x="2892199" y="4948689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EC0C8BCD-179F-6F44-955A-C6538FB8052E}"/>
              </a:ext>
            </a:extLst>
          </p:cNvPr>
          <p:cNvSpPr/>
          <p:nvPr/>
        </p:nvSpPr>
        <p:spPr>
          <a:xfrm>
            <a:off x="3153934" y="4948689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5FDA3D9D-75A3-A347-ABE8-E60F92E1A756}"/>
              </a:ext>
            </a:extLst>
          </p:cNvPr>
          <p:cNvSpPr/>
          <p:nvPr/>
        </p:nvSpPr>
        <p:spPr>
          <a:xfrm>
            <a:off x="3249645" y="4948688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id="{0DCC5088-80B4-6E4D-A65C-B1BDCC3A92FC}"/>
              </a:ext>
            </a:extLst>
          </p:cNvPr>
          <p:cNvSpPr/>
          <p:nvPr/>
        </p:nvSpPr>
        <p:spPr>
          <a:xfrm>
            <a:off x="3513035" y="4948688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1" name="圆角矩形 160">
            <a:extLst>
              <a:ext uri="{FF2B5EF4-FFF2-40B4-BE49-F238E27FC236}">
                <a16:creationId xmlns:a16="http://schemas.microsoft.com/office/drawing/2014/main" id="{CD251F00-F837-B443-AE56-4E1359817C3B}"/>
              </a:ext>
            </a:extLst>
          </p:cNvPr>
          <p:cNvSpPr/>
          <p:nvPr/>
        </p:nvSpPr>
        <p:spPr>
          <a:xfrm>
            <a:off x="5103541" y="2796398"/>
            <a:ext cx="1731981" cy="75303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F8F8EB65-7F65-9C48-A6A7-7C213309F65A}"/>
              </a:ext>
            </a:extLst>
          </p:cNvPr>
          <p:cNvSpPr/>
          <p:nvPr/>
        </p:nvSpPr>
        <p:spPr>
          <a:xfrm>
            <a:off x="5310433" y="3238553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8490770A-F94A-7F4C-BADF-BC7C14033C2C}"/>
              </a:ext>
            </a:extLst>
          </p:cNvPr>
          <p:cNvSpPr/>
          <p:nvPr/>
        </p:nvSpPr>
        <p:spPr>
          <a:xfrm>
            <a:off x="5654003" y="3238553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BD173BA8-0783-F140-966C-05197A05C865}"/>
              </a:ext>
            </a:extLst>
          </p:cNvPr>
          <p:cNvSpPr/>
          <p:nvPr/>
        </p:nvSpPr>
        <p:spPr>
          <a:xfrm>
            <a:off x="5565230" y="3238553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3674F4D3-393C-CB43-9288-A1234E23292A}"/>
              </a:ext>
            </a:extLst>
          </p:cNvPr>
          <p:cNvSpPr/>
          <p:nvPr/>
        </p:nvSpPr>
        <p:spPr>
          <a:xfrm>
            <a:off x="5221660" y="3238553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3E4DB228-2D23-B649-A75C-CACD11169130}"/>
              </a:ext>
            </a:extLst>
          </p:cNvPr>
          <p:cNvSpPr/>
          <p:nvPr/>
        </p:nvSpPr>
        <p:spPr>
          <a:xfrm>
            <a:off x="5908800" y="3238552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6BF7C9EF-34FC-1D4C-A848-88E1550C1B73}"/>
              </a:ext>
            </a:extLst>
          </p:cNvPr>
          <p:cNvSpPr/>
          <p:nvPr/>
        </p:nvSpPr>
        <p:spPr>
          <a:xfrm>
            <a:off x="5997573" y="3238552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CAB1F44A-BC83-E744-9FBA-6DABCA7C348D}"/>
              </a:ext>
            </a:extLst>
          </p:cNvPr>
          <p:cNvSpPr/>
          <p:nvPr/>
        </p:nvSpPr>
        <p:spPr>
          <a:xfrm>
            <a:off x="6259308" y="3238552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51F80CB9-718B-A64C-9539-9B853A1072BD}"/>
              </a:ext>
            </a:extLst>
          </p:cNvPr>
          <p:cNvSpPr/>
          <p:nvPr/>
        </p:nvSpPr>
        <p:spPr>
          <a:xfrm>
            <a:off x="6355019" y="3238551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78F7CEE2-8245-114C-8F82-BF7DEAD6C815}"/>
              </a:ext>
            </a:extLst>
          </p:cNvPr>
          <p:cNvSpPr/>
          <p:nvPr/>
        </p:nvSpPr>
        <p:spPr>
          <a:xfrm>
            <a:off x="6618409" y="3238551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2" name="圆角矩形 171">
            <a:extLst>
              <a:ext uri="{FF2B5EF4-FFF2-40B4-BE49-F238E27FC236}">
                <a16:creationId xmlns:a16="http://schemas.microsoft.com/office/drawing/2014/main" id="{E41B00DD-2775-BA49-B921-595F1AA2FD84}"/>
              </a:ext>
            </a:extLst>
          </p:cNvPr>
          <p:cNvSpPr/>
          <p:nvPr/>
        </p:nvSpPr>
        <p:spPr>
          <a:xfrm>
            <a:off x="4106799" y="4506535"/>
            <a:ext cx="1731981" cy="75303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E8D5C47F-9BE4-8748-AB78-5A253C7AA205}"/>
              </a:ext>
            </a:extLst>
          </p:cNvPr>
          <p:cNvSpPr/>
          <p:nvPr/>
        </p:nvSpPr>
        <p:spPr>
          <a:xfrm>
            <a:off x="4313691" y="4948690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5" name="矩形 174">
            <a:extLst>
              <a:ext uri="{FF2B5EF4-FFF2-40B4-BE49-F238E27FC236}">
                <a16:creationId xmlns:a16="http://schemas.microsoft.com/office/drawing/2014/main" id="{78501545-B68B-944A-A649-B09509650F26}"/>
              </a:ext>
            </a:extLst>
          </p:cNvPr>
          <p:cNvSpPr/>
          <p:nvPr/>
        </p:nvSpPr>
        <p:spPr>
          <a:xfrm>
            <a:off x="4657261" y="4948690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F216985F-CBCD-3B47-918B-0D4253A80F6A}"/>
              </a:ext>
            </a:extLst>
          </p:cNvPr>
          <p:cNvSpPr/>
          <p:nvPr/>
        </p:nvSpPr>
        <p:spPr>
          <a:xfrm>
            <a:off x="4568488" y="4948690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72293BD0-1CE3-1C48-8CC1-1D1D649D8499}"/>
              </a:ext>
            </a:extLst>
          </p:cNvPr>
          <p:cNvSpPr/>
          <p:nvPr/>
        </p:nvSpPr>
        <p:spPr>
          <a:xfrm>
            <a:off x="4224918" y="4948690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8" name="矩形 177">
            <a:extLst>
              <a:ext uri="{FF2B5EF4-FFF2-40B4-BE49-F238E27FC236}">
                <a16:creationId xmlns:a16="http://schemas.microsoft.com/office/drawing/2014/main" id="{3CDCF809-9073-8D49-9AFC-FB6D9116B6E3}"/>
              </a:ext>
            </a:extLst>
          </p:cNvPr>
          <p:cNvSpPr/>
          <p:nvPr/>
        </p:nvSpPr>
        <p:spPr>
          <a:xfrm>
            <a:off x="4912058" y="4948689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9" name="矩形 178">
            <a:extLst>
              <a:ext uri="{FF2B5EF4-FFF2-40B4-BE49-F238E27FC236}">
                <a16:creationId xmlns:a16="http://schemas.microsoft.com/office/drawing/2014/main" id="{279D5E99-7C1E-8048-98DF-EDA8BDB72A7A}"/>
              </a:ext>
            </a:extLst>
          </p:cNvPr>
          <p:cNvSpPr/>
          <p:nvPr/>
        </p:nvSpPr>
        <p:spPr>
          <a:xfrm>
            <a:off x="5000831" y="4948689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86B74630-EB38-7242-B145-7D992F4D7A47}"/>
              </a:ext>
            </a:extLst>
          </p:cNvPr>
          <p:cNvSpPr/>
          <p:nvPr/>
        </p:nvSpPr>
        <p:spPr>
          <a:xfrm>
            <a:off x="5262566" y="4948689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1" name="矩形 180">
            <a:extLst>
              <a:ext uri="{FF2B5EF4-FFF2-40B4-BE49-F238E27FC236}">
                <a16:creationId xmlns:a16="http://schemas.microsoft.com/office/drawing/2014/main" id="{C09210B5-7755-484A-898F-EEA2A49A5710}"/>
              </a:ext>
            </a:extLst>
          </p:cNvPr>
          <p:cNvSpPr/>
          <p:nvPr/>
        </p:nvSpPr>
        <p:spPr>
          <a:xfrm>
            <a:off x="5358277" y="4948688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2" name="矩形 181">
            <a:extLst>
              <a:ext uri="{FF2B5EF4-FFF2-40B4-BE49-F238E27FC236}">
                <a16:creationId xmlns:a16="http://schemas.microsoft.com/office/drawing/2014/main" id="{803BFEA3-86E3-B848-8549-E62092B7F78C}"/>
              </a:ext>
            </a:extLst>
          </p:cNvPr>
          <p:cNvSpPr/>
          <p:nvPr/>
        </p:nvSpPr>
        <p:spPr>
          <a:xfrm>
            <a:off x="5621667" y="4948688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3" name="圆角矩形 182">
            <a:extLst>
              <a:ext uri="{FF2B5EF4-FFF2-40B4-BE49-F238E27FC236}">
                <a16:creationId xmlns:a16="http://schemas.microsoft.com/office/drawing/2014/main" id="{44EFE8C0-65C3-CD4D-A20F-5A06897E0A8A}"/>
              </a:ext>
            </a:extLst>
          </p:cNvPr>
          <p:cNvSpPr/>
          <p:nvPr/>
        </p:nvSpPr>
        <p:spPr>
          <a:xfrm>
            <a:off x="6215431" y="4506535"/>
            <a:ext cx="1731981" cy="75303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F5B80D69-8CE9-8F4F-A8D2-A20DF1D4B311}"/>
              </a:ext>
            </a:extLst>
          </p:cNvPr>
          <p:cNvSpPr/>
          <p:nvPr/>
        </p:nvSpPr>
        <p:spPr>
          <a:xfrm>
            <a:off x="6422323" y="4948690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06DCC1B6-3BFD-8842-94B1-60889F0F4908}"/>
              </a:ext>
            </a:extLst>
          </p:cNvPr>
          <p:cNvSpPr/>
          <p:nvPr/>
        </p:nvSpPr>
        <p:spPr>
          <a:xfrm>
            <a:off x="6765893" y="4948690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7" name="矩形 186">
            <a:extLst>
              <a:ext uri="{FF2B5EF4-FFF2-40B4-BE49-F238E27FC236}">
                <a16:creationId xmlns:a16="http://schemas.microsoft.com/office/drawing/2014/main" id="{48D8DE80-88BE-B840-9952-B060D7C6BDDB}"/>
              </a:ext>
            </a:extLst>
          </p:cNvPr>
          <p:cNvSpPr/>
          <p:nvPr/>
        </p:nvSpPr>
        <p:spPr>
          <a:xfrm>
            <a:off x="6677120" y="4948690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64C82AE2-DDC3-F64D-9D6E-3E0B7D26470C}"/>
              </a:ext>
            </a:extLst>
          </p:cNvPr>
          <p:cNvSpPr/>
          <p:nvPr/>
        </p:nvSpPr>
        <p:spPr>
          <a:xfrm>
            <a:off x="6333550" y="4948690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9" name="矩形 188">
            <a:extLst>
              <a:ext uri="{FF2B5EF4-FFF2-40B4-BE49-F238E27FC236}">
                <a16:creationId xmlns:a16="http://schemas.microsoft.com/office/drawing/2014/main" id="{3DC43D92-C987-B941-863C-612D464EAD0B}"/>
              </a:ext>
            </a:extLst>
          </p:cNvPr>
          <p:cNvSpPr/>
          <p:nvPr/>
        </p:nvSpPr>
        <p:spPr>
          <a:xfrm>
            <a:off x="7020690" y="4948689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0" name="矩形 189">
            <a:extLst>
              <a:ext uri="{FF2B5EF4-FFF2-40B4-BE49-F238E27FC236}">
                <a16:creationId xmlns:a16="http://schemas.microsoft.com/office/drawing/2014/main" id="{76200121-0414-8642-A949-13E7D73D9CD9}"/>
              </a:ext>
            </a:extLst>
          </p:cNvPr>
          <p:cNvSpPr/>
          <p:nvPr/>
        </p:nvSpPr>
        <p:spPr>
          <a:xfrm>
            <a:off x="7109463" y="4948689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1" name="矩形 190">
            <a:extLst>
              <a:ext uri="{FF2B5EF4-FFF2-40B4-BE49-F238E27FC236}">
                <a16:creationId xmlns:a16="http://schemas.microsoft.com/office/drawing/2014/main" id="{EFF75FF9-6F0B-A84E-A6F4-4A2829AB8E67}"/>
              </a:ext>
            </a:extLst>
          </p:cNvPr>
          <p:cNvSpPr/>
          <p:nvPr/>
        </p:nvSpPr>
        <p:spPr>
          <a:xfrm>
            <a:off x="7371198" y="4948689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2" name="矩形 191">
            <a:extLst>
              <a:ext uri="{FF2B5EF4-FFF2-40B4-BE49-F238E27FC236}">
                <a16:creationId xmlns:a16="http://schemas.microsoft.com/office/drawing/2014/main" id="{B0E77F0E-155B-7A49-B4FD-6ADAFE12584C}"/>
              </a:ext>
            </a:extLst>
          </p:cNvPr>
          <p:cNvSpPr/>
          <p:nvPr/>
        </p:nvSpPr>
        <p:spPr>
          <a:xfrm>
            <a:off x="7466909" y="4948688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3" name="矩形 192">
            <a:extLst>
              <a:ext uri="{FF2B5EF4-FFF2-40B4-BE49-F238E27FC236}">
                <a16:creationId xmlns:a16="http://schemas.microsoft.com/office/drawing/2014/main" id="{4D5C9CC1-E8D3-8C43-9DC9-BBA4BECCE38B}"/>
              </a:ext>
            </a:extLst>
          </p:cNvPr>
          <p:cNvSpPr/>
          <p:nvPr/>
        </p:nvSpPr>
        <p:spPr>
          <a:xfrm>
            <a:off x="7730299" y="4948688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4" name="圆角矩形 193">
            <a:extLst>
              <a:ext uri="{FF2B5EF4-FFF2-40B4-BE49-F238E27FC236}">
                <a16:creationId xmlns:a16="http://schemas.microsoft.com/office/drawing/2014/main" id="{84C924DD-86BC-CE45-8719-A48466983936}"/>
              </a:ext>
            </a:extLst>
          </p:cNvPr>
          <p:cNvSpPr/>
          <p:nvPr/>
        </p:nvSpPr>
        <p:spPr>
          <a:xfrm>
            <a:off x="8324063" y="4506535"/>
            <a:ext cx="1731981" cy="75303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6" name="矩形 195">
            <a:extLst>
              <a:ext uri="{FF2B5EF4-FFF2-40B4-BE49-F238E27FC236}">
                <a16:creationId xmlns:a16="http://schemas.microsoft.com/office/drawing/2014/main" id="{2EE38694-FE67-914E-BD2F-3CDB8142CF1A}"/>
              </a:ext>
            </a:extLst>
          </p:cNvPr>
          <p:cNvSpPr/>
          <p:nvPr/>
        </p:nvSpPr>
        <p:spPr>
          <a:xfrm>
            <a:off x="8530955" y="4948690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7" name="矩形 196">
            <a:extLst>
              <a:ext uri="{FF2B5EF4-FFF2-40B4-BE49-F238E27FC236}">
                <a16:creationId xmlns:a16="http://schemas.microsoft.com/office/drawing/2014/main" id="{D8E3F583-0633-324C-B103-2CCCC53706D4}"/>
              </a:ext>
            </a:extLst>
          </p:cNvPr>
          <p:cNvSpPr/>
          <p:nvPr/>
        </p:nvSpPr>
        <p:spPr>
          <a:xfrm>
            <a:off x="8874525" y="4948690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8" name="矩形 197">
            <a:extLst>
              <a:ext uri="{FF2B5EF4-FFF2-40B4-BE49-F238E27FC236}">
                <a16:creationId xmlns:a16="http://schemas.microsoft.com/office/drawing/2014/main" id="{31A624FC-80C9-824B-ADF6-1CB079B1FF72}"/>
              </a:ext>
            </a:extLst>
          </p:cNvPr>
          <p:cNvSpPr/>
          <p:nvPr/>
        </p:nvSpPr>
        <p:spPr>
          <a:xfrm>
            <a:off x="8785752" y="4948690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9" name="矩形 198">
            <a:extLst>
              <a:ext uri="{FF2B5EF4-FFF2-40B4-BE49-F238E27FC236}">
                <a16:creationId xmlns:a16="http://schemas.microsoft.com/office/drawing/2014/main" id="{50E2245A-C4B8-D844-AC32-C017A295CCA2}"/>
              </a:ext>
            </a:extLst>
          </p:cNvPr>
          <p:cNvSpPr/>
          <p:nvPr/>
        </p:nvSpPr>
        <p:spPr>
          <a:xfrm>
            <a:off x="8442182" y="4948690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0" name="矩形 199">
            <a:extLst>
              <a:ext uri="{FF2B5EF4-FFF2-40B4-BE49-F238E27FC236}">
                <a16:creationId xmlns:a16="http://schemas.microsoft.com/office/drawing/2014/main" id="{7A068E50-408E-8641-BC0D-E7BC36F7FE6C}"/>
              </a:ext>
            </a:extLst>
          </p:cNvPr>
          <p:cNvSpPr/>
          <p:nvPr/>
        </p:nvSpPr>
        <p:spPr>
          <a:xfrm>
            <a:off x="9129322" y="4948689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1" name="矩形 200">
            <a:extLst>
              <a:ext uri="{FF2B5EF4-FFF2-40B4-BE49-F238E27FC236}">
                <a16:creationId xmlns:a16="http://schemas.microsoft.com/office/drawing/2014/main" id="{B442469A-2A5D-C944-86FD-1AFA4D05E4C4}"/>
              </a:ext>
            </a:extLst>
          </p:cNvPr>
          <p:cNvSpPr/>
          <p:nvPr/>
        </p:nvSpPr>
        <p:spPr>
          <a:xfrm>
            <a:off x="9218095" y="4948689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2" name="矩形 201">
            <a:extLst>
              <a:ext uri="{FF2B5EF4-FFF2-40B4-BE49-F238E27FC236}">
                <a16:creationId xmlns:a16="http://schemas.microsoft.com/office/drawing/2014/main" id="{6C2495D5-555A-624B-A54E-A237784BFDB2}"/>
              </a:ext>
            </a:extLst>
          </p:cNvPr>
          <p:cNvSpPr/>
          <p:nvPr/>
        </p:nvSpPr>
        <p:spPr>
          <a:xfrm>
            <a:off x="9479830" y="4948689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3" name="矩形 202">
            <a:extLst>
              <a:ext uri="{FF2B5EF4-FFF2-40B4-BE49-F238E27FC236}">
                <a16:creationId xmlns:a16="http://schemas.microsoft.com/office/drawing/2014/main" id="{B3E4B13F-EFFE-E143-9D13-8B00BC6B6276}"/>
              </a:ext>
            </a:extLst>
          </p:cNvPr>
          <p:cNvSpPr/>
          <p:nvPr/>
        </p:nvSpPr>
        <p:spPr>
          <a:xfrm>
            <a:off x="9575541" y="4948688"/>
            <a:ext cx="254797" cy="25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4" name="矩形 203">
            <a:extLst>
              <a:ext uri="{FF2B5EF4-FFF2-40B4-BE49-F238E27FC236}">
                <a16:creationId xmlns:a16="http://schemas.microsoft.com/office/drawing/2014/main" id="{4FF06A83-497F-5945-98DE-5E2A8BF8756F}"/>
              </a:ext>
            </a:extLst>
          </p:cNvPr>
          <p:cNvSpPr/>
          <p:nvPr/>
        </p:nvSpPr>
        <p:spPr>
          <a:xfrm>
            <a:off x="9838931" y="4948688"/>
            <a:ext cx="88773" cy="2572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05" name="直线箭头连接符 204">
            <a:extLst>
              <a:ext uri="{FF2B5EF4-FFF2-40B4-BE49-F238E27FC236}">
                <a16:creationId xmlns:a16="http://schemas.microsoft.com/office/drawing/2014/main" id="{052C34F7-A112-1044-B58E-CCACFD57611C}"/>
              </a:ext>
            </a:extLst>
          </p:cNvPr>
          <p:cNvCxnSpPr>
            <a:cxnSpLocks/>
            <a:stCxn id="166" idx="2"/>
          </p:cNvCxnSpPr>
          <p:nvPr/>
        </p:nvCxnSpPr>
        <p:spPr>
          <a:xfrm flipH="1">
            <a:off x="2864157" y="3495806"/>
            <a:ext cx="2401890" cy="1010729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线箭头连接符 205">
            <a:extLst>
              <a:ext uri="{FF2B5EF4-FFF2-40B4-BE49-F238E27FC236}">
                <a16:creationId xmlns:a16="http://schemas.microsoft.com/office/drawing/2014/main" id="{929B69B9-3930-C646-B09C-7CAE419AA726}"/>
              </a:ext>
            </a:extLst>
          </p:cNvPr>
          <p:cNvCxnSpPr>
            <a:cxnSpLocks/>
            <a:stCxn id="165" idx="2"/>
            <a:endCxn id="172" idx="0"/>
          </p:cNvCxnSpPr>
          <p:nvPr/>
        </p:nvCxnSpPr>
        <p:spPr>
          <a:xfrm flipH="1">
            <a:off x="4972790" y="3495806"/>
            <a:ext cx="636827" cy="1010729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线箭头连接符 206">
            <a:extLst>
              <a:ext uri="{FF2B5EF4-FFF2-40B4-BE49-F238E27FC236}">
                <a16:creationId xmlns:a16="http://schemas.microsoft.com/office/drawing/2014/main" id="{28B56E8F-6510-E54B-9A90-E7E77AD46B7B}"/>
              </a:ext>
            </a:extLst>
          </p:cNvPr>
          <p:cNvCxnSpPr>
            <a:cxnSpLocks/>
            <a:stCxn id="167" idx="2"/>
          </p:cNvCxnSpPr>
          <p:nvPr/>
        </p:nvCxnSpPr>
        <p:spPr>
          <a:xfrm>
            <a:off x="5953187" y="3495805"/>
            <a:ext cx="1128234" cy="1010730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线箭头连接符 207">
            <a:extLst>
              <a:ext uri="{FF2B5EF4-FFF2-40B4-BE49-F238E27FC236}">
                <a16:creationId xmlns:a16="http://schemas.microsoft.com/office/drawing/2014/main" id="{7AFC95B6-FC1A-C542-B148-147AD5D6859C}"/>
              </a:ext>
            </a:extLst>
          </p:cNvPr>
          <p:cNvCxnSpPr>
            <a:cxnSpLocks/>
            <a:stCxn id="169" idx="2"/>
          </p:cNvCxnSpPr>
          <p:nvPr/>
        </p:nvCxnSpPr>
        <p:spPr>
          <a:xfrm>
            <a:off x="6303695" y="3495805"/>
            <a:ext cx="2886358" cy="1010730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线箭头连接符 208">
            <a:extLst>
              <a:ext uri="{FF2B5EF4-FFF2-40B4-BE49-F238E27FC236}">
                <a16:creationId xmlns:a16="http://schemas.microsoft.com/office/drawing/2014/main" id="{AFB22B1F-230C-C245-B980-0A947FCF67FF}"/>
              </a:ext>
            </a:extLst>
          </p:cNvPr>
          <p:cNvCxnSpPr>
            <a:cxnSpLocks/>
            <a:stCxn id="160" idx="3"/>
            <a:endCxn id="177" idx="1"/>
          </p:cNvCxnSpPr>
          <p:nvPr/>
        </p:nvCxnSpPr>
        <p:spPr>
          <a:xfrm>
            <a:off x="3601808" y="5077315"/>
            <a:ext cx="623110" cy="2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线箭头连接符 209">
            <a:extLst>
              <a:ext uri="{FF2B5EF4-FFF2-40B4-BE49-F238E27FC236}">
                <a16:creationId xmlns:a16="http://schemas.microsoft.com/office/drawing/2014/main" id="{3DB68CBE-9E21-3A49-9132-59CD946344F2}"/>
              </a:ext>
            </a:extLst>
          </p:cNvPr>
          <p:cNvCxnSpPr>
            <a:cxnSpLocks/>
            <a:stCxn id="182" idx="3"/>
            <a:endCxn id="188" idx="1"/>
          </p:cNvCxnSpPr>
          <p:nvPr/>
        </p:nvCxnSpPr>
        <p:spPr>
          <a:xfrm>
            <a:off x="5710440" y="5077315"/>
            <a:ext cx="623110" cy="2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线箭头连接符 210">
            <a:extLst>
              <a:ext uri="{FF2B5EF4-FFF2-40B4-BE49-F238E27FC236}">
                <a16:creationId xmlns:a16="http://schemas.microsoft.com/office/drawing/2014/main" id="{C60D4C3E-2480-964C-A4D6-66F5EED5688C}"/>
              </a:ext>
            </a:extLst>
          </p:cNvPr>
          <p:cNvCxnSpPr>
            <a:cxnSpLocks/>
            <a:stCxn id="193" idx="3"/>
            <a:endCxn id="199" idx="1"/>
          </p:cNvCxnSpPr>
          <p:nvPr/>
        </p:nvCxnSpPr>
        <p:spPr>
          <a:xfrm>
            <a:off x="7819072" y="5077315"/>
            <a:ext cx="623110" cy="2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B1A59E56-3EEE-574F-B249-D685C6E8A6B8}"/>
              </a:ext>
            </a:extLst>
          </p:cNvPr>
          <p:cNvSpPr txBox="1"/>
          <p:nvPr/>
        </p:nvSpPr>
        <p:spPr>
          <a:xfrm>
            <a:off x="2187570" y="4908037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1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12" name="文本框 211">
            <a:extLst>
              <a:ext uri="{FF2B5EF4-FFF2-40B4-BE49-F238E27FC236}">
                <a16:creationId xmlns:a16="http://schemas.microsoft.com/office/drawing/2014/main" id="{2C8C723E-E786-2244-BEA2-DD71F957B02F}"/>
              </a:ext>
            </a:extLst>
          </p:cNvPr>
          <p:cNvSpPr txBox="1"/>
          <p:nvPr/>
        </p:nvSpPr>
        <p:spPr>
          <a:xfrm>
            <a:off x="5292944" y="3200182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4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13" name="文本框 212">
            <a:extLst>
              <a:ext uri="{FF2B5EF4-FFF2-40B4-BE49-F238E27FC236}">
                <a16:creationId xmlns:a16="http://schemas.microsoft.com/office/drawing/2014/main" id="{3BDA7CEC-F809-804B-B061-6B3B907441F2}"/>
              </a:ext>
            </a:extLst>
          </p:cNvPr>
          <p:cNvSpPr txBox="1"/>
          <p:nvPr/>
        </p:nvSpPr>
        <p:spPr>
          <a:xfrm>
            <a:off x="2530025" y="4914496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3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14" name="文本框 213">
            <a:extLst>
              <a:ext uri="{FF2B5EF4-FFF2-40B4-BE49-F238E27FC236}">
                <a16:creationId xmlns:a16="http://schemas.microsoft.com/office/drawing/2014/main" id="{0A8DAEF8-6AE7-6947-93B3-6A5A172B8D2C}"/>
              </a:ext>
            </a:extLst>
          </p:cNvPr>
          <p:cNvSpPr txBox="1"/>
          <p:nvPr/>
        </p:nvSpPr>
        <p:spPr>
          <a:xfrm>
            <a:off x="2862200" y="4910256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4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16" name="文本框 215">
            <a:extLst>
              <a:ext uri="{FF2B5EF4-FFF2-40B4-BE49-F238E27FC236}">
                <a16:creationId xmlns:a16="http://schemas.microsoft.com/office/drawing/2014/main" id="{4EBFBD98-3D1B-E24C-86D6-B256F86E1827}"/>
              </a:ext>
            </a:extLst>
          </p:cNvPr>
          <p:cNvSpPr txBox="1"/>
          <p:nvPr/>
        </p:nvSpPr>
        <p:spPr>
          <a:xfrm>
            <a:off x="4289946" y="4908037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6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17" name="文本框 216">
            <a:extLst>
              <a:ext uri="{FF2B5EF4-FFF2-40B4-BE49-F238E27FC236}">
                <a16:creationId xmlns:a16="http://schemas.microsoft.com/office/drawing/2014/main" id="{465B9493-D083-324E-BADF-9B4EA889FF9D}"/>
              </a:ext>
            </a:extLst>
          </p:cNvPr>
          <p:cNvSpPr txBox="1"/>
          <p:nvPr/>
        </p:nvSpPr>
        <p:spPr>
          <a:xfrm>
            <a:off x="4631481" y="4897953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6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18" name="文本框 217">
            <a:extLst>
              <a:ext uri="{FF2B5EF4-FFF2-40B4-BE49-F238E27FC236}">
                <a16:creationId xmlns:a16="http://schemas.microsoft.com/office/drawing/2014/main" id="{CB825ACC-8456-0540-A1FB-A70DA1BA1054}"/>
              </a:ext>
            </a:extLst>
          </p:cNvPr>
          <p:cNvSpPr txBox="1"/>
          <p:nvPr/>
        </p:nvSpPr>
        <p:spPr>
          <a:xfrm>
            <a:off x="4972790" y="4906943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6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19" name="文本框 218">
            <a:extLst>
              <a:ext uri="{FF2B5EF4-FFF2-40B4-BE49-F238E27FC236}">
                <a16:creationId xmlns:a16="http://schemas.microsoft.com/office/drawing/2014/main" id="{BAE78A96-5C32-F240-9588-C2BDA07289E6}"/>
              </a:ext>
            </a:extLst>
          </p:cNvPr>
          <p:cNvSpPr txBox="1"/>
          <p:nvPr/>
        </p:nvSpPr>
        <p:spPr>
          <a:xfrm>
            <a:off x="5337319" y="4913980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6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20" name="文本框 219">
            <a:extLst>
              <a:ext uri="{FF2B5EF4-FFF2-40B4-BE49-F238E27FC236}">
                <a16:creationId xmlns:a16="http://schemas.microsoft.com/office/drawing/2014/main" id="{0817DDB8-33DC-414F-94A1-F8624851E14E}"/>
              </a:ext>
            </a:extLst>
          </p:cNvPr>
          <p:cNvSpPr txBox="1"/>
          <p:nvPr/>
        </p:nvSpPr>
        <p:spPr>
          <a:xfrm>
            <a:off x="6404203" y="4921017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7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21" name="文本框 220">
            <a:extLst>
              <a:ext uri="{FF2B5EF4-FFF2-40B4-BE49-F238E27FC236}">
                <a16:creationId xmlns:a16="http://schemas.microsoft.com/office/drawing/2014/main" id="{2197320E-DDEE-1A4E-9BF6-8A5687ADEC6B}"/>
              </a:ext>
            </a:extLst>
          </p:cNvPr>
          <p:cNvSpPr txBox="1"/>
          <p:nvPr/>
        </p:nvSpPr>
        <p:spPr>
          <a:xfrm>
            <a:off x="6746134" y="4913980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8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22" name="文本框 221">
            <a:extLst>
              <a:ext uri="{FF2B5EF4-FFF2-40B4-BE49-F238E27FC236}">
                <a16:creationId xmlns:a16="http://schemas.microsoft.com/office/drawing/2014/main" id="{83637758-960F-084C-BCD4-B7A23A63C752}"/>
              </a:ext>
            </a:extLst>
          </p:cNvPr>
          <p:cNvSpPr txBox="1"/>
          <p:nvPr/>
        </p:nvSpPr>
        <p:spPr>
          <a:xfrm>
            <a:off x="5627140" y="3205531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6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23" name="文本框 222">
            <a:extLst>
              <a:ext uri="{FF2B5EF4-FFF2-40B4-BE49-F238E27FC236}">
                <a16:creationId xmlns:a16="http://schemas.microsoft.com/office/drawing/2014/main" id="{3BC3D26E-53A8-F64C-9A8A-16D301C82730}"/>
              </a:ext>
            </a:extLst>
          </p:cNvPr>
          <p:cNvSpPr txBox="1"/>
          <p:nvPr/>
        </p:nvSpPr>
        <p:spPr>
          <a:xfrm>
            <a:off x="5963246" y="3194799"/>
            <a:ext cx="37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8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24" name="文本框 223">
            <a:extLst>
              <a:ext uri="{FF2B5EF4-FFF2-40B4-BE49-F238E27FC236}">
                <a16:creationId xmlns:a16="http://schemas.microsoft.com/office/drawing/2014/main" id="{44E61C8F-49AA-1A45-BD52-3E0EB2CE1EF3}"/>
              </a:ext>
            </a:extLst>
          </p:cNvPr>
          <p:cNvSpPr txBox="1"/>
          <p:nvPr/>
        </p:nvSpPr>
        <p:spPr>
          <a:xfrm>
            <a:off x="6270046" y="3200947"/>
            <a:ext cx="53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10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25" name="文本框 224">
            <a:extLst>
              <a:ext uri="{FF2B5EF4-FFF2-40B4-BE49-F238E27FC236}">
                <a16:creationId xmlns:a16="http://schemas.microsoft.com/office/drawing/2014/main" id="{D775CA97-DC80-5246-84CF-2E7D5A230691}"/>
              </a:ext>
            </a:extLst>
          </p:cNvPr>
          <p:cNvSpPr txBox="1"/>
          <p:nvPr/>
        </p:nvSpPr>
        <p:spPr>
          <a:xfrm>
            <a:off x="9489048" y="4906943"/>
            <a:ext cx="53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10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26" name="文本框 225">
            <a:extLst>
              <a:ext uri="{FF2B5EF4-FFF2-40B4-BE49-F238E27FC236}">
                <a16:creationId xmlns:a16="http://schemas.microsoft.com/office/drawing/2014/main" id="{A0C06D27-C4BB-2745-BCE0-899E3142BF68}"/>
              </a:ext>
            </a:extLst>
          </p:cNvPr>
          <p:cNvSpPr txBox="1"/>
          <p:nvPr/>
        </p:nvSpPr>
        <p:spPr>
          <a:xfrm>
            <a:off x="8526965" y="4921017"/>
            <a:ext cx="35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9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27" name="文本框 226">
            <a:extLst>
              <a:ext uri="{FF2B5EF4-FFF2-40B4-BE49-F238E27FC236}">
                <a16:creationId xmlns:a16="http://schemas.microsoft.com/office/drawing/2014/main" id="{8A84829C-90A7-604B-A939-23B5FC77974A}"/>
              </a:ext>
            </a:extLst>
          </p:cNvPr>
          <p:cNvSpPr txBox="1"/>
          <p:nvPr/>
        </p:nvSpPr>
        <p:spPr>
          <a:xfrm>
            <a:off x="8785477" y="4913980"/>
            <a:ext cx="470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10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28" name="文本框 227">
            <a:extLst>
              <a:ext uri="{FF2B5EF4-FFF2-40B4-BE49-F238E27FC236}">
                <a16:creationId xmlns:a16="http://schemas.microsoft.com/office/drawing/2014/main" id="{C6721D9E-4E00-1542-9086-ACFAA3B01ECB}"/>
              </a:ext>
            </a:extLst>
          </p:cNvPr>
          <p:cNvSpPr txBox="1"/>
          <p:nvPr/>
        </p:nvSpPr>
        <p:spPr>
          <a:xfrm>
            <a:off x="9122619" y="4911045"/>
            <a:ext cx="551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Arial Rounded MT Bold" panose="020F0704030504030204" pitchFamily="34" charset="0"/>
              </a:rPr>
              <a:t>10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229" name="文本框 228">
            <a:extLst>
              <a:ext uri="{FF2B5EF4-FFF2-40B4-BE49-F238E27FC236}">
                <a16:creationId xmlns:a16="http://schemas.microsoft.com/office/drawing/2014/main" id="{72D03593-C6C0-3149-A967-E00067506131}"/>
              </a:ext>
            </a:extLst>
          </p:cNvPr>
          <p:cNvSpPr txBox="1"/>
          <p:nvPr/>
        </p:nvSpPr>
        <p:spPr>
          <a:xfrm>
            <a:off x="5103542" y="2796398"/>
            <a:ext cx="1731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 Rounded MT Bold" panose="020F0704030504030204" pitchFamily="34" charset="0"/>
              </a:rPr>
              <a:t>Root node</a:t>
            </a:r>
            <a:endParaRPr kumimoji="1" lang="zh-CN" alt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A93010-0B9A-7C4E-B509-1DFB6D00B607}"/>
              </a:ext>
            </a:extLst>
          </p:cNvPr>
          <p:cNvSpPr txBox="1"/>
          <p:nvPr/>
        </p:nvSpPr>
        <p:spPr>
          <a:xfrm>
            <a:off x="3223192" y="1984450"/>
            <a:ext cx="2512056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Query 1: 7 ≤ key ≤ 8</a:t>
            </a:r>
            <a:endParaRPr kumimoji="1" lang="zh-CN" altLang="en-US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1" name="文本框 230">
            <a:extLst>
              <a:ext uri="{FF2B5EF4-FFF2-40B4-BE49-F238E27FC236}">
                <a16:creationId xmlns:a16="http://schemas.microsoft.com/office/drawing/2014/main" id="{C9433A8D-6CA2-2A45-AE9C-4EC870035457}"/>
              </a:ext>
            </a:extLst>
          </p:cNvPr>
          <p:cNvSpPr txBox="1"/>
          <p:nvPr/>
        </p:nvSpPr>
        <p:spPr>
          <a:xfrm>
            <a:off x="6621119" y="1979294"/>
            <a:ext cx="2512056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Query 1: 6 ≤ key ≤ 9</a:t>
            </a:r>
            <a:endParaRPr kumimoji="1" lang="zh-CN" altLang="en-US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0" name="曲线连接符 9">
            <a:extLst>
              <a:ext uri="{FF2B5EF4-FFF2-40B4-BE49-F238E27FC236}">
                <a16:creationId xmlns:a16="http://schemas.microsoft.com/office/drawing/2014/main" id="{7C4D63D2-16B8-054B-BE76-6AEE4FCC4DCD}"/>
              </a:ext>
            </a:extLst>
          </p:cNvPr>
          <p:cNvCxnSpPr>
            <a:stCxn id="7" idx="2"/>
            <a:endCxn id="161" idx="1"/>
          </p:cNvCxnSpPr>
          <p:nvPr/>
        </p:nvCxnSpPr>
        <p:spPr>
          <a:xfrm rot="16200000" flipH="1">
            <a:off x="4366424" y="2435799"/>
            <a:ext cx="849912" cy="62432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曲线连接符 231">
            <a:extLst>
              <a:ext uri="{FF2B5EF4-FFF2-40B4-BE49-F238E27FC236}">
                <a16:creationId xmlns:a16="http://schemas.microsoft.com/office/drawing/2014/main" id="{CD842E0A-AFF0-B84B-A529-DDDC52A180C6}"/>
              </a:ext>
            </a:extLst>
          </p:cNvPr>
          <p:cNvCxnSpPr>
            <a:cxnSpLocks/>
            <a:stCxn id="231" idx="2"/>
            <a:endCxn id="161" idx="3"/>
          </p:cNvCxnSpPr>
          <p:nvPr/>
        </p:nvCxnSpPr>
        <p:spPr>
          <a:xfrm rot="5400000">
            <a:off x="6928801" y="2224570"/>
            <a:ext cx="855068" cy="1041625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文本框 232">
            <a:extLst>
              <a:ext uri="{FF2B5EF4-FFF2-40B4-BE49-F238E27FC236}">
                <a16:creationId xmlns:a16="http://schemas.microsoft.com/office/drawing/2014/main" id="{86D5D555-3ECE-544F-9125-D46D615287CE}"/>
              </a:ext>
            </a:extLst>
          </p:cNvPr>
          <p:cNvSpPr txBox="1"/>
          <p:nvPr/>
        </p:nvSpPr>
        <p:spPr>
          <a:xfrm>
            <a:off x="3117759" y="2717741"/>
            <a:ext cx="1591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4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Access 2 pages</a:t>
            </a:r>
            <a:endParaRPr lang="zh-CN" altLang="en-US" dirty="0"/>
          </a:p>
        </p:txBody>
      </p:sp>
      <p:sp>
        <p:nvSpPr>
          <p:cNvPr id="234" name="文本框 233">
            <a:extLst>
              <a:ext uri="{FF2B5EF4-FFF2-40B4-BE49-F238E27FC236}">
                <a16:creationId xmlns:a16="http://schemas.microsoft.com/office/drawing/2014/main" id="{886FDBBF-B823-774F-BB2B-9C3B29281229}"/>
              </a:ext>
            </a:extLst>
          </p:cNvPr>
          <p:cNvSpPr txBox="1"/>
          <p:nvPr/>
        </p:nvSpPr>
        <p:spPr>
          <a:xfrm>
            <a:off x="7578819" y="2727832"/>
            <a:ext cx="1591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400" dirty="0">
                <a:latin typeface="Arial Rounded MT Bold" panose="020F0704030504030204" pitchFamily="34" charset="0"/>
                <a:ea typeface="SimSun" panose="02010600030101010101" pitchFamily="2" charset="-122"/>
                <a:cs typeface="Angsana New" panose="02020603050405020304" pitchFamily="18" charset="-34"/>
              </a:rPr>
              <a:t>Access 4 pages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7799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me 2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D536D"/>
      </a:accent1>
      <a:accent2>
        <a:srgbClr val="FF8957"/>
      </a:accent2>
      <a:accent3>
        <a:srgbClr val="EED054"/>
      </a:accent3>
      <a:accent4>
        <a:srgbClr val="CAD849"/>
      </a:accent4>
      <a:accent5>
        <a:srgbClr val="00C182"/>
      </a:accent5>
      <a:accent6>
        <a:srgbClr val="429EB0"/>
      </a:accent6>
      <a:hlink>
        <a:srgbClr val="FFFFFF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03AA40E4C584795B170AC43B403D5" ma:contentTypeVersion="16" ma:contentTypeDescription="Create a new document." ma:contentTypeScope="" ma:versionID="c5e78d06671723f8a6d41e45b2915f87">
  <xsd:schema xmlns:xsd="http://www.w3.org/2001/XMLSchema" xmlns:xs="http://www.w3.org/2001/XMLSchema" xmlns:p="http://schemas.microsoft.com/office/2006/metadata/properties" xmlns:ns2="8d508723-e639-4b93-8253-142cfbeeab1a" xmlns:ns3="70497fb1-53e5-4b98-b708-2626a1213597" targetNamespace="http://schemas.microsoft.com/office/2006/metadata/properties" ma:root="true" ma:fieldsID="499bb88c3a21deabd5534229936fd7b4" ns2:_="" ns3:_="">
    <xsd:import namespace="8d508723-e639-4b93-8253-142cfbeeab1a"/>
    <xsd:import namespace="70497fb1-53e5-4b98-b708-2626a1213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Test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08723-e639-4b93-8253-142cfbeeab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a504f05-855e-44fc-8779-c8d1e31603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st" ma:index="21" nillable="true" ma:displayName="Test" ma:default="Test" ma:format="Dropdown" ma:internalName="Tes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97fb1-53e5-4b98-b708-2626a121359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6820dcf-98ee-4535-88ac-553ebe7e82a3}" ma:internalName="TaxCatchAll" ma:showField="CatchAllData" ma:web="70497fb1-53e5-4b98-b708-2626a1213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508723-e639-4b93-8253-142cfbeeab1a">
      <Terms xmlns="http://schemas.microsoft.com/office/infopath/2007/PartnerControls"/>
    </lcf76f155ced4ddcb4097134ff3c332f>
    <TaxCatchAll xmlns="70497fb1-53e5-4b98-b708-2626a1213597" xsi:nil="true"/>
    <Test xmlns="8d508723-e639-4b93-8253-142cfbeeab1a">Test</Test>
  </documentManagement>
</p:properties>
</file>

<file path=customXml/itemProps1.xml><?xml version="1.0" encoding="utf-8"?>
<ds:datastoreItem xmlns:ds="http://schemas.openxmlformats.org/officeDocument/2006/customXml" ds:itemID="{B05A2CC6-318A-42F9-B7CE-DEC3F85537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08723-e639-4b93-8253-142cfbeeab1a"/>
    <ds:schemaRef ds:uri="70497fb1-53e5-4b98-b708-2626a12135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1CD581-7C51-4DDE-B698-F448B845D2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060C55-0E31-4D76-9A97-0D069B9EDF57}">
  <ds:schemaRefs>
    <ds:schemaRef ds:uri="http://purl.org/dc/elements/1.1/"/>
    <ds:schemaRef ds:uri="http://www.w3.org/XML/1998/namespace"/>
    <ds:schemaRef ds:uri="8d508723-e639-4b93-8253-142cfbeeab1a"/>
    <ds:schemaRef ds:uri="http://schemas.microsoft.com/office/2006/metadata/properties"/>
    <ds:schemaRef ds:uri="http://schemas.microsoft.com/office/infopath/2007/PartnerControls"/>
    <ds:schemaRef ds:uri="70497fb1-53e5-4b98-b708-2626a121359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6490</TotalTime>
  <Words>4670</Words>
  <Application>Microsoft Macintosh PowerPoint</Application>
  <PresentationFormat>宽屏</PresentationFormat>
  <Paragraphs>989</Paragraphs>
  <Slides>51</Slides>
  <Notes>49</Notes>
  <HiddenSlides>13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1" baseType="lpstr">
      <vt:lpstr>Calibri</vt:lpstr>
      <vt:lpstr>Cambria Math</vt:lpstr>
      <vt:lpstr>Arial</vt:lpstr>
      <vt:lpstr>Wingdings</vt:lpstr>
      <vt:lpstr>DengXian</vt:lpstr>
      <vt:lpstr>Bell MT</vt:lpstr>
      <vt:lpstr>Roboto</vt:lpstr>
      <vt:lpstr>Arial Rounded MT Bold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刘世喆</cp:lastModifiedBy>
  <cp:revision>200</cp:revision>
  <cp:lastPrinted>2024-07-25T12:51:10Z</cp:lastPrinted>
  <dcterms:created xsi:type="dcterms:W3CDTF">2019-05-03T11:14:46Z</dcterms:created>
  <dcterms:modified xsi:type="dcterms:W3CDTF">2024-08-17T07:17:32Z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0x01010009A03AA40E4C584795B170AC43B403D5</vt:lpwstr>
  </property>
</Properties>
</file>